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9.jpg" ContentType="image/jpg"/>
  <Override PartName="/ppt/media/image10.jpg" ContentType="image/jpg"/>
  <Override PartName="/ppt/media/image11.jpg" ContentType="image/jpg"/>
  <Override PartName="/ppt/media/image12.jpg" ContentType="image/jpg"/>
  <Override PartName="/ppt/media/image14.jpg" ContentType="image/jp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41.jpg" ContentType="image/jpg"/>
  <Override PartName="/ppt/media/image55.jpg" ContentType="image/jpg"/>
  <Override PartName="/ppt/media/image79.jpg" ContentType="image/jpg"/>
  <Override PartName="/ppt/media/image80.jpg" ContentType="image/jpg"/>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media/image121.jpg" ContentType="image/jpg"/>
  <Override PartName="/ppt/media/image123.jpg" ContentType="image/jpg"/>
  <Override PartName="/ppt/media/image125.jpg" ContentType="image/jpg"/>
  <Override PartName="/ppt/media/image126.jpg" ContentType="image/jpg"/>
  <Override PartName="/ppt/media/image127.jpg" ContentType="image/jpg"/>
  <Override PartName="/ppt/media/image160.jpg" ContentType="image/jpg"/>
  <Override PartName="/ppt/media/image161.jpg" ContentType="image/jpg"/>
  <Override PartName="/ppt/media/image169.jpg" ContentType="image/jpg"/>
  <Override PartName="/ppt/media/image173.jpg" ContentType="image/jpg"/>
  <Override PartName="/ppt/media/image174.jpg" ContentType="image/jpg"/>
  <Override PartName="/ppt/media/image183.jpg" ContentType="image/jpg"/>
  <Override PartName="/ppt/media/image185.jpg" ContentType="image/jpg"/>
  <Override PartName="/ppt/media/image190.jpg" ContentType="image/jpg"/>
  <Override PartName="/ppt/media/image195.jpg" ContentType="image/jpg"/>
  <Override PartName="/ppt/media/image201.jpg" ContentType="image/jp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8" r:id="rId2"/>
  </p:sldMasterIdLst>
  <p:notesMasterIdLst>
    <p:notesMasterId r:id="rId66"/>
  </p:notesMasterIdLst>
  <p:handoutMasterIdLst>
    <p:handoutMasterId r:id="rId67"/>
  </p:handoutMasterIdLst>
  <p:sldIdLst>
    <p:sldId id="346" r:id="rId3"/>
    <p:sldId id="354" r:id="rId4"/>
    <p:sldId id="355" r:id="rId5"/>
    <p:sldId id="328" r:id="rId6"/>
    <p:sldId id="344" r:id="rId7"/>
    <p:sldId id="345" r:id="rId8"/>
    <p:sldId id="330" r:id="rId9"/>
    <p:sldId id="331" r:id="rId10"/>
    <p:sldId id="262" r:id="rId11"/>
    <p:sldId id="264" r:id="rId12"/>
    <p:sldId id="691" r:id="rId13"/>
    <p:sldId id="692" r:id="rId14"/>
    <p:sldId id="1008" r:id="rId15"/>
    <p:sldId id="265" r:id="rId16"/>
    <p:sldId id="266" r:id="rId17"/>
    <p:sldId id="267" r:id="rId18"/>
    <p:sldId id="334" r:id="rId19"/>
    <p:sldId id="269" r:id="rId20"/>
    <p:sldId id="270" r:id="rId21"/>
    <p:sldId id="271" r:id="rId22"/>
    <p:sldId id="272" r:id="rId23"/>
    <p:sldId id="276" r:id="rId24"/>
    <p:sldId id="278" r:id="rId25"/>
    <p:sldId id="279" r:id="rId26"/>
    <p:sldId id="280" r:id="rId27"/>
    <p:sldId id="281" r:id="rId28"/>
    <p:sldId id="282" r:id="rId29"/>
    <p:sldId id="283" r:id="rId30"/>
    <p:sldId id="284" r:id="rId31"/>
    <p:sldId id="285" r:id="rId32"/>
    <p:sldId id="289" r:id="rId33"/>
    <p:sldId id="339" r:id="rId34"/>
    <p:sldId id="292" r:id="rId35"/>
    <p:sldId id="293" r:id="rId36"/>
    <p:sldId id="294" r:id="rId37"/>
    <p:sldId id="295" r:id="rId38"/>
    <p:sldId id="296" r:id="rId39"/>
    <p:sldId id="297" r:id="rId40"/>
    <p:sldId id="298" r:id="rId41"/>
    <p:sldId id="299" r:id="rId42"/>
    <p:sldId id="300" r:id="rId43"/>
    <p:sldId id="301" r:id="rId44"/>
    <p:sldId id="302" r:id="rId45"/>
    <p:sldId id="308" r:id="rId46"/>
    <p:sldId id="310" r:id="rId47"/>
    <p:sldId id="311" r:id="rId48"/>
    <p:sldId id="312" r:id="rId49"/>
    <p:sldId id="313" r:id="rId50"/>
    <p:sldId id="314" r:id="rId51"/>
    <p:sldId id="315" r:id="rId52"/>
    <p:sldId id="316" r:id="rId53"/>
    <p:sldId id="317" r:id="rId54"/>
    <p:sldId id="318" r:id="rId55"/>
    <p:sldId id="319" r:id="rId56"/>
    <p:sldId id="320" r:id="rId57"/>
    <p:sldId id="321" r:id="rId58"/>
    <p:sldId id="322" r:id="rId59"/>
    <p:sldId id="323" r:id="rId60"/>
    <p:sldId id="324" r:id="rId61"/>
    <p:sldId id="347" r:id="rId62"/>
    <p:sldId id="348" r:id="rId63"/>
    <p:sldId id="349" r:id="rId64"/>
    <p:sldId id="353" r:id="rId65"/>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0D58"/>
    <a:srgbClr val="5D4591"/>
    <a:srgbClr val="990099"/>
    <a:srgbClr val="FBCF3B"/>
    <a:srgbClr val="A93F67"/>
    <a:srgbClr val="CF7AD1"/>
    <a:srgbClr val="262626"/>
    <a:srgbClr val="EFAB00"/>
    <a:srgbClr val="7E7E7E"/>
    <a:srgbClr val="F0A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16" autoAdjust="0"/>
    <p:restoredTop sz="94660"/>
  </p:normalViewPr>
  <p:slideViewPr>
    <p:cSldViewPr>
      <p:cViewPr varScale="1">
        <p:scale>
          <a:sx n="82" d="100"/>
          <a:sy n="82" d="100"/>
        </p:scale>
        <p:origin x="888"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
          <c:y val="0.31998242173734592"/>
          <c:w val="1"/>
          <c:h val="0.68001757826265408"/>
        </c:manualLayout>
      </c:layout>
      <c:pie3DChart>
        <c:varyColors val="1"/>
        <c:ser>
          <c:idx val="0"/>
          <c:order val="0"/>
          <c:tx>
            <c:strRef>
              <c:f>Sheet1!$B$1</c:f>
              <c:strCache>
                <c:ptCount val="1"/>
                <c:pt idx="0">
                  <c:v>Sales</c:v>
                </c:pt>
              </c:strCache>
            </c:strRef>
          </c:tx>
          <c:dPt>
            <c:idx val="0"/>
            <c:bubble3D val="0"/>
            <c:spPr>
              <a:solidFill>
                <a:srgbClr val="960982"/>
              </a:solidFill>
              <a:ln w="25400">
                <a:solidFill>
                  <a:schemeClr val="lt1"/>
                </a:solidFill>
              </a:ln>
              <a:effectLst/>
              <a:sp3d contourW="25400">
                <a:contourClr>
                  <a:schemeClr val="lt1"/>
                </a:contourClr>
              </a:sp3d>
            </c:spPr>
            <c:extLst>
              <c:ext xmlns:c16="http://schemas.microsoft.com/office/drawing/2014/chart" uri="{C3380CC4-5D6E-409C-BE32-E72D297353CC}">
                <c16:uniqueId val="{00000003-5ABE-4AB6-9F0C-E41C683E1D73}"/>
              </c:ext>
            </c:extLst>
          </c:dPt>
          <c:dPt>
            <c:idx val="1"/>
            <c:bubble3D val="0"/>
            <c:spPr>
              <a:solidFill>
                <a:srgbClr val="EFAB00"/>
              </a:solidFill>
              <a:ln w="25400">
                <a:solidFill>
                  <a:schemeClr val="lt1"/>
                </a:solidFill>
              </a:ln>
              <a:effectLst/>
              <a:sp3d contourW="25400">
                <a:contourClr>
                  <a:schemeClr val="lt1"/>
                </a:contourClr>
              </a:sp3d>
            </c:spPr>
            <c:extLst>
              <c:ext xmlns:c16="http://schemas.microsoft.com/office/drawing/2014/chart" uri="{C3380CC4-5D6E-409C-BE32-E72D297353CC}">
                <c16:uniqueId val="{00000002-5ABE-4AB6-9F0C-E41C683E1D73}"/>
              </c:ext>
            </c:extLst>
          </c:dPt>
          <c:cat>
            <c:strRef>
              <c:f>Sheet1!$A$2:$A$5</c:f>
              <c:strCache>
                <c:ptCount val="2"/>
                <c:pt idx="0">
                  <c:v>1st Qtr</c:v>
                </c:pt>
                <c:pt idx="1">
                  <c:v>3rd Qtr</c:v>
                </c:pt>
              </c:strCache>
            </c:strRef>
          </c:cat>
          <c:val>
            <c:numRef>
              <c:f>Sheet1!$B$2:$B$5</c:f>
              <c:numCache>
                <c:formatCode>General</c:formatCode>
                <c:ptCount val="2"/>
                <c:pt idx="0">
                  <c:v>8.1999999999999993</c:v>
                </c:pt>
                <c:pt idx="1">
                  <c:v>1.4</c:v>
                </c:pt>
              </c:numCache>
            </c:numRef>
          </c:val>
          <c:extLst>
            <c:ext xmlns:c16="http://schemas.microsoft.com/office/drawing/2014/chart" uri="{C3380CC4-5D6E-409C-BE32-E72D297353CC}">
              <c16:uniqueId val="{00000000-5ABE-4AB6-9F0C-E41C683E1D73}"/>
            </c:ext>
          </c:extLst>
        </c:ser>
        <c:dLbls>
          <c:showLegendKey val="0"/>
          <c:showVal val="0"/>
          <c:showCatName val="0"/>
          <c:showSerName val="0"/>
          <c:showPercent val="0"/>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
          <c:y val="0.31998242173734592"/>
          <c:w val="1"/>
          <c:h val="0.68001757826265408"/>
        </c:manualLayout>
      </c:layout>
      <c:pie3DChart>
        <c:varyColors val="1"/>
        <c:ser>
          <c:idx val="0"/>
          <c:order val="0"/>
          <c:tx>
            <c:strRef>
              <c:f>Sheet1!$B$1</c:f>
              <c:strCache>
                <c:ptCount val="1"/>
                <c:pt idx="0">
                  <c:v>Sales</c:v>
                </c:pt>
              </c:strCache>
            </c:strRef>
          </c:tx>
          <c:spPr>
            <a:solidFill>
              <a:srgbClr val="960982"/>
            </a:solidFill>
          </c:spPr>
          <c:dPt>
            <c:idx val="0"/>
            <c:bubble3D val="0"/>
            <c:spPr>
              <a:solidFill>
                <a:srgbClr val="EFAB00"/>
              </a:solidFill>
              <a:ln w="25400">
                <a:solidFill>
                  <a:schemeClr val="lt1"/>
                </a:solidFill>
              </a:ln>
              <a:effectLst/>
              <a:sp3d contourW="25400">
                <a:contourClr>
                  <a:schemeClr val="lt1"/>
                </a:contourClr>
              </a:sp3d>
            </c:spPr>
            <c:extLst>
              <c:ext xmlns:c16="http://schemas.microsoft.com/office/drawing/2014/chart" uri="{C3380CC4-5D6E-409C-BE32-E72D297353CC}">
                <c16:uniqueId val="{00000001-E88D-4B0A-A35E-6A92C22984B3}"/>
              </c:ext>
            </c:extLst>
          </c:dPt>
          <c:dPt>
            <c:idx val="1"/>
            <c:bubble3D val="0"/>
            <c:spPr>
              <a:solidFill>
                <a:srgbClr val="960982"/>
              </a:solidFill>
              <a:ln w="25400">
                <a:solidFill>
                  <a:schemeClr val="lt1"/>
                </a:solidFill>
              </a:ln>
              <a:effectLst/>
              <a:sp3d contourW="25400">
                <a:contourClr>
                  <a:schemeClr val="lt1"/>
                </a:contourClr>
              </a:sp3d>
            </c:spPr>
            <c:extLst>
              <c:ext xmlns:c16="http://schemas.microsoft.com/office/drawing/2014/chart" uri="{C3380CC4-5D6E-409C-BE32-E72D297353CC}">
                <c16:uniqueId val="{00000003-E88D-4B0A-A35E-6A92C22984B3}"/>
              </c:ext>
            </c:extLst>
          </c:dPt>
          <c:dPt>
            <c:idx val="2"/>
            <c:bubble3D val="0"/>
            <c:spPr>
              <a:solidFill>
                <a:srgbClr val="960982"/>
              </a:solidFill>
              <a:ln w="25400">
                <a:solidFill>
                  <a:schemeClr val="lt1"/>
                </a:solidFill>
              </a:ln>
              <a:effectLst/>
              <a:sp3d contourW="25400">
                <a:contourClr>
                  <a:schemeClr val="lt1"/>
                </a:contourClr>
              </a:sp3d>
            </c:spPr>
            <c:extLst>
              <c:ext xmlns:c16="http://schemas.microsoft.com/office/drawing/2014/chart" uri="{C3380CC4-5D6E-409C-BE32-E72D297353CC}">
                <c16:uniqueId val="{00000005-8956-420E-8EB0-18C9077B8A24}"/>
              </c:ext>
            </c:extLst>
          </c:dPt>
          <c:dPt>
            <c:idx val="3"/>
            <c:bubble3D val="0"/>
            <c:spPr>
              <a:solidFill>
                <a:srgbClr val="960982"/>
              </a:solidFill>
              <a:ln w="25400">
                <a:solidFill>
                  <a:schemeClr val="lt1"/>
                </a:solidFill>
              </a:ln>
              <a:effectLst/>
              <a:sp3d contourW="25400">
                <a:contourClr>
                  <a:schemeClr val="lt1"/>
                </a:contourClr>
              </a:sp3d>
            </c:spPr>
            <c:extLst>
              <c:ext xmlns:c16="http://schemas.microsoft.com/office/drawing/2014/chart" uri="{C3380CC4-5D6E-409C-BE32-E72D297353CC}">
                <c16:uniqueId val="{00000007-8956-420E-8EB0-18C9077B8A24}"/>
              </c:ext>
            </c:extLst>
          </c:dPt>
          <c:cat>
            <c:strRef>
              <c:f>Sheet1!$A$2:$A$5</c:f>
              <c:strCache>
                <c:ptCount val="3"/>
                <c:pt idx="0">
                  <c:v>1st Qtr</c:v>
                </c:pt>
                <c:pt idx="2">
                  <c:v>3rd Qtr</c:v>
                </c:pt>
              </c:strCache>
            </c:strRef>
          </c:cat>
          <c:val>
            <c:numRef>
              <c:f>Sheet1!$B$2:$B$5</c:f>
              <c:numCache>
                <c:formatCode>General</c:formatCode>
                <c:ptCount val="4"/>
                <c:pt idx="0">
                  <c:v>8.1999999999999993</c:v>
                </c:pt>
                <c:pt idx="2">
                  <c:v>1.4</c:v>
                </c:pt>
              </c:numCache>
            </c:numRef>
          </c:val>
          <c:extLst>
            <c:ext xmlns:c16="http://schemas.microsoft.com/office/drawing/2014/chart" uri="{C3380CC4-5D6E-409C-BE32-E72D297353CC}">
              <c16:uniqueId val="{00000004-E88D-4B0A-A35E-6A92C22984B3}"/>
            </c:ext>
          </c:extLst>
        </c:ser>
        <c:dLbls>
          <c:showLegendKey val="0"/>
          <c:showVal val="0"/>
          <c:showCatName val="0"/>
          <c:showSerName val="0"/>
          <c:showPercent val="0"/>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
          <c:y val="0.3199827185507419"/>
          <c:w val="1"/>
          <c:h val="0.68001757826265408"/>
        </c:manualLayout>
      </c:layout>
      <c:pie3DChart>
        <c:varyColors val="1"/>
        <c:ser>
          <c:idx val="0"/>
          <c:order val="0"/>
          <c:tx>
            <c:strRef>
              <c:f>Sheet1!$B$1</c:f>
              <c:strCache>
                <c:ptCount val="1"/>
                <c:pt idx="0">
                  <c:v>Sales</c:v>
                </c:pt>
              </c:strCache>
            </c:strRef>
          </c:tx>
          <c:dPt>
            <c:idx val="0"/>
            <c:bubble3D val="0"/>
            <c:spPr>
              <a:solidFill>
                <a:srgbClr val="EBA900"/>
              </a:solidFill>
              <a:ln w="25400">
                <a:solidFill>
                  <a:schemeClr val="lt1"/>
                </a:solidFill>
              </a:ln>
              <a:effectLst/>
              <a:sp3d contourW="25400">
                <a:contourClr>
                  <a:schemeClr val="lt1"/>
                </a:contourClr>
              </a:sp3d>
            </c:spPr>
            <c:extLst>
              <c:ext xmlns:c16="http://schemas.microsoft.com/office/drawing/2014/chart" uri="{C3380CC4-5D6E-409C-BE32-E72D297353CC}">
                <c16:uniqueId val="{00000001-8AAB-486E-85D0-4C78105EFA6C}"/>
              </c:ext>
            </c:extLst>
          </c:dPt>
          <c:dPt>
            <c:idx val="1"/>
            <c:bubble3D val="0"/>
            <c:spPr>
              <a:solidFill>
                <a:srgbClr val="EFAB00"/>
              </a:solidFill>
              <a:ln w="25400">
                <a:solidFill>
                  <a:schemeClr val="lt1"/>
                </a:solidFill>
              </a:ln>
              <a:effectLst/>
              <a:sp3d contourW="25400">
                <a:contourClr>
                  <a:schemeClr val="lt1"/>
                </a:contourClr>
              </a:sp3d>
            </c:spPr>
            <c:extLst>
              <c:ext xmlns:c16="http://schemas.microsoft.com/office/drawing/2014/chart" uri="{C3380CC4-5D6E-409C-BE32-E72D297353CC}">
                <c16:uniqueId val="{00000003-8AAB-486E-85D0-4C78105EFA6C}"/>
              </c:ext>
            </c:extLst>
          </c:dPt>
          <c:dPt>
            <c:idx val="2"/>
            <c:bubble3D val="0"/>
            <c:spPr>
              <a:solidFill>
                <a:srgbClr val="930880"/>
              </a:solidFill>
              <a:ln w="25400">
                <a:solidFill>
                  <a:schemeClr val="lt1"/>
                </a:solidFill>
              </a:ln>
              <a:effectLst/>
              <a:sp3d contourW="25400">
                <a:contourClr>
                  <a:schemeClr val="lt1"/>
                </a:contourClr>
              </a:sp3d>
            </c:spPr>
            <c:extLst>
              <c:ext xmlns:c16="http://schemas.microsoft.com/office/drawing/2014/chart" uri="{C3380CC4-5D6E-409C-BE32-E72D297353CC}">
                <c16:uniqueId val="{00000006-8AAB-486E-85D0-4C78105EFA6C}"/>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7CD2-4717-ADCA-FDEEC0D1CA6A}"/>
              </c:ext>
            </c:extLst>
          </c:dPt>
          <c:cat>
            <c:strRef>
              <c:f>Sheet1!$A$2:$A$5</c:f>
              <c:strCache>
                <c:ptCount val="3"/>
                <c:pt idx="0">
                  <c:v>1st Qtr</c:v>
                </c:pt>
                <c:pt idx="2">
                  <c:v>3rd Qtr</c:v>
                </c:pt>
              </c:strCache>
            </c:strRef>
          </c:cat>
          <c:val>
            <c:numRef>
              <c:f>Sheet1!$B$2:$B$5</c:f>
              <c:numCache>
                <c:formatCode>General</c:formatCode>
                <c:ptCount val="4"/>
                <c:pt idx="0">
                  <c:v>8.1999999999999993</c:v>
                </c:pt>
                <c:pt idx="2">
                  <c:v>5.4</c:v>
                </c:pt>
              </c:numCache>
            </c:numRef>
          </c:val>
          <c:extLst>
            <c:ext xmlns:c16="http://schemas.microsoft.com/office/drawing/2014/chart" uri="{C3380CC4-5D6E-409C-BE32-E72D297353CC}">
              <c16:uniqueId val="{00000004-8AAB-486E-85D0-4C78105EFA6C}"/>
            </c:ext>
          </c:extLst>
        </c:ser>
        <c:dLbls>
          <c:showLegendKey val="0"/>
          <c:showVal val="0"/>
          <c:showCatName val="0"/>
          <c:showSerName val="0"/>
          <c:showPercent val="0"/>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6905625" y="0"/>
            <a:ext cx="5283200" cy="344488"/>
          </a:xfrm>
          <a:prstGeom prst="rect">
            <a:avLst/>
          </a:prstGeom>
        </p:spPr>
        <p:txBody>
          <a:bodyPr vert="horz" lIns="91440" tIns="45720" rIns="91440" bIns="45720" rtlCol="0"/>
          <a:lstStyle>
            <a:lvl1pPr algn="r">
              <a:defRPr sz="1200"/>
            </a:lvl1pPr>
          </a:lstStyle>
          <a:p>
            <a:fld id="{2AAB6406-C5E8-4F6C-A47B-405F4F1FA641}" type="datetimeFigureOut">
              <a:rPr lang="en-US" smtClean="0"/>
              <a:t>8/17/2023</a:t>
            </a:fld>
            <a:endParaRPr lang="en-US"/>
          </a:p>
        </p:txBody>
      </p:sp>
      <p:sp>
        <p:nvSpPr>
          <p:cNvPr id="4" name="Footer Placeholder 3"/>
          <p:cNvSpPr>
            <a:spLocks noGrp="1"/>
          </p:cNvSpPr>
          <p:nvPr>
            <p:ph type="ftr" sz="quarter" idx="2"/>
          </p:nvPr>
        </p:nvSpPr>
        <p:spPr>
          <a:xfrm>
            <a:off x="0" y="6513513"/>
            <a:ext cx="5283200" cy="344487"/>
          </a:xfrm>
          <a:prstGeom prst="rect">
            <a:avLst/>
          </a:prstGeom>
        </p:spPr>
        <p:txBody>
          <a:bodyPr vert="horz" lIns="91440" tIns="45720" rIns="91440" bIns="45720" rtlCol="0" anchor="b"/>
          <a:lstStyle>
            <a:lvl1pPr algn="l">
              <a:defRPr sz="1200"/>
            </a:lvl1pPr>
          </a:lstStyle>
          <a:p>
            <a:r>
              <a:rPr lang="en-US"/>
              <a:t>www.anubhavtrainings.com</a:t>
            </a:r>
          </a:p>
        </p:txBody>
      </p:sp>
      <p:sp>
        <p:nvSpPr>
          <p:cNvPr id="5" name="Slide Number Placeholder 4"/>
          <p:cNvSpPr>
            <a:spLocks noGrp="1"/>
          </p:cNvSpPr>
          <p:nvPr>
            <p:ph type="sldNum" sz="quarter" idx="3"/>
          </p:nvPr>
        </p:nvSpPr>
        <p:spPr>
          <a:xfrm>
            <a:off x="6905625" y="6513513"/>
            <a:ext cx="5283200" cy="344487"/>
          </a:xfrm>
          <a:prstGeom prst="rect">
            <a:avLst/>
          </a:prstGeom>
        </p:spPr>
        <p:txBody>
          <a:bodyPr vert="horz" lIns="91440" tIns="45720" rIns="91440" bIns="45720" rtlCol="0" anchor="b"/>
          <a:lstStyle>
            <a:lvl1pPr algn="r">
              <a:defRPr sz="1200"/>
            </a:lvl1pPr>
          </a:lstStyle>
          <a:p>
            <a:fld id="{CBF1B043-5714-4C75-A4F2-D6CD83089219}" type="slidenum">
              <a:rPr lang="en-US" smtClean="0"/>
              <a:t>‹#›</a:t>
            </a:fld>
            <a:endParaRPr lang="en-US"/>
          </a:p>
        </p:txBody>
      </p:sp>
    </p:spTree>
    <p:extLst>
      <p:ext uri="{BB962C8B-B14F-4D97-AF65-F5344CB8AC3E}">
        <p14:creationId xmlns:p14="http://schemas.microsoft.com/office/powerpoint/2010/main" val="1670793012"/>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DDE2EFBF-0E3A-490F-B779-95055183F1FF}" type="datetimeFigureOut">
              <a:rPr lang="en-US" smtClean="0"/>
              <a:t>8/17/2023</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r>
              <a:rPr lang="en-US"/>
              <a:t>www.anubhavtrainings.com</a:t>
            </a:r>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059874F8-B81E-4636-9B72-35A599060C4C}" type="slidenum">
              <a:rPr lang="en-US" smtClean="0"/>
              <a:t>‹#›</a:t>
            </a:fld>
            <a:endParaRPr lang="en-US"/>
          </a:p>
        </p:txBody>
      </p:sp>
    </p:spTree>
    <p:extLst>
      <p:ext uri="{BB962C8B-B14F-4D97-AF65-F5344CB8AC3E}">
        <p14:creationId xmlns:p14="http://schemas.microsoft.com/office/powerpoint/2010/main" val="594230908"/>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6" name="Footer Placeholder 5"/>
          <p:cNvSpPr>
            <a:spLocks noGrp="1"/>
          </p:cNvSpPr>
          <p:nvPr>
            <p:ph type="ftr" sz="quarter" idx="10"/>
          </p:nvPr>
        </p:nvSpPr>
        <p:spPr/>
        <p:txBody>
          <a:bodyPr/>
          <a:lstStyle/>
          <a:p>
            <a:r>
              <a:rPr lang="en-US"/>
              <a:t>www.anubhavtrainings.com</a:t>
            </a:r>
          </a:p>
        </p:txBody>
      </p:sp>
    </p:spTree>
    <p:extLst>
      <p:ext uri="{BB962C8B-B14F-4D97-AF65-F5344CB8AC3E}">
        <p14:creationId xmlns:p14="http://schemas.microsoft.com/office/powerpoint/2010/main" val="2549941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https://unsplash.com/photos/L0nipfx-Ry4</a:t>
            </a:r>
          </a:p>
        </p:txBody>
      </p:sp>
      <p:sp>
        <p:nvSpPr>
          <p:cNvPr id="6" name="Footer Placeholder 5"/>
          <p:cNvSpPr>
            <a:spLocks noGrp="1"/>
          </p:cNvSpPr>
          <p:nvPr>
            <p:ph type="ftr" sz="quarter" idx="10"/>
          </p:nvPr>
        </p:nvSpPr>
        <p:spPr/>
        <p:txBody>
          <a:bodyPr/>
          <a:lstStyle/>
          <a:p>
            <a:r>
              <a:rPr lang="en-US"/>
              <a:t>www.anubhavtrainings.com</a:t>
            </a:r>
          </a:p>
        </p:txBody>
      </p:sp>
    </p:spTree>
    <p:extLst>
      <p:ext uri="{BB962C8B-B14F-4D97-AF65-F5344CB8AC3E}">
        <p14:creationId xmlns:p14="http://schemas.microsoft.com/office/powerpoint/2010/main" val="526773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https://unsplash.com/photos/CPs2X8JYmS8</a:t>
            </a:r>
          </a:p>
        </p:txBody>
      </p:sp>
      <p:sp>
        <p:nvSpPr>
          <p:cNvPr id="6" name="Footer Placeholder 5"/>
          <p:cNvSpPr>
            <a:spLocks noGrp="1"/>
          </p:cNvSpPr>
          <p:nvPr>
            <p:ph type="ftr" sz="quarter" idx="10"/>
          </p:nvPr>
        </p:nvSpPr>
        <p:spPr/>
        <p:txBody>
          <a:bodyPr/>
          <a:lstStyle/>
          <a:p>
            <a:r>
              <a:rPr lang="en-US"/>
              <a:t>www.anubhavtrainings.com</a:t>
            </a:r>
          </a:p>
        </p:txBody>
      </p:sp>
    </p:spTree>
    <p:extLst>
      <p:ext uri="{BB962C8B-B14F-4D97-AF65-F5344CB8AC3E}">
        <p14:creationId xmlns:p14="http://schemas.microsoft.com/office/powerpoint/2010/main" val="3996451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https://unsplash.com/photos/CPs2X8JYmS8</a:t>
            </a:r>
          </a:p>
        </p:txBody>
      </p:sp>
      <p:sp>
        <p:nvSpPr>
          <p:cNvPr id="6" name="Footer Placeholder 5"/>
          <p:cNvSpPr>
            <a:spLocks noGrp="1"/>
          </p:cNvSpPr>
          <p:nvPr>
            <p:ph type="ftr" sz="quarter" idx="10"/>
          </p:nvPr>
        </p:nvSpPr>
        <p:spPr/>
        <p:txBody>
          <a:bodyPr/>
          <a:lstStyle/>
          <a:p>
            <a:r>
              <a:rPr lang="en-US"/>
              <a:t>www.anubhavtrainings.com</a:t>
            </a:r>
          </a:p>
        </p:txBody>
      </p:sp>
    </p:spTree>
    <p:extLst>
      <p:ext uri="{BB962C8B-B14F-4D97-AF65-F5344CB8AC3E}">
        <p14:creationId xmlns:p14="http://schemas.microsoft.com/office/powerpoint/2010/main" val="3499308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SAP S/4HANA is a new product line for SAP next-generation Digital Core business suite, which is completely separated from the classical SAP Business Suite. Therefore we use the term “system conversion” and not the “upgrade” for the migration from the classic ERP system running on any DB to the S/4HANA system. This is because you move from one SAP product (Business Suite) to the completely new one (S/4HANA), built on the new architecture and data models, containing renewed applications and new UI technology (SAP Fiori).</a:t>
            </a:r>
            <a:endParaRPr lang="en-IN" sz="1200" kern="1200" dirty="0">
              <a:solidFill>
                <a:schemeClr val="tx1"/>
              </a:solidFill>
              <a:latin typeface="+mn-lt"/>
              <a:ea typeface="+mn-ea"/>
              <a:cs typeface="+mn-cs"/>
            </a:endParaRPr>
          </a:p>
          <a:p>
            <a:r>
              <a:rPr lang="en-US" sz="1200" kern="1200" dirty="0">
                <a:solidFill>
                  <a:schemeClr val="tx1"/>
                </a:solidFill>
                <a:latin typeface="+mn-lt"/>
                <a:ea typeface="+mn-ea"/>
                <a:cs typeface="+mn-cs"/>
              </a:rPr>
              <a:t>Since years SAP customers invested heavily into custom ABAP code developments related to the SAP Business Suite. Therefore during system conversion from the classic SAP ERP system running on any DB to SAP S/4HANA custom ABAP code needs to be adapted for SAP S/4HANA.</a:t>
            </a:r>
            <a:endParaRPr lang="en-IN" sz="1200" kern="1200" dirty="0">
              <a:solidFill>
                <a:schemeClr val="tx1"/>
              </a:solidFill>
              <a:latin typeface="+mn-lt"/>
              <a:ea typeface="+mn-ea"/>
              <a:cs typeface="+mn-cs"/>
            </a:endParaRPr>
          </a:p>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B95AC0-0725-408F-909B-BE81347CA2F0}" type="slidenum">
              <a:rPr kumimoji="0" lang="en-IN"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IN"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96420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B95AC0-0725-408F-909B-BE81347CA2F0}" type="slidenum">
              <a:rPr kumimoji="0" lang="en-IN"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IN"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78704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288036" y="6201155"/>
            <a:ext cx="1306068" cy="376428"/>
          </a:xfrm>
          <a:prstGeom prst="rect">
            <a:avLst/>
          </a:prstGeom>
        </p:spPr>
      </p:pic>
      <p:sp>
        <p:nvSpPr>
          <p:cNvPr id="2" name="Holder 2"/>
          <p:cNvSpPr>
            <a:spLocks noGrp="1"/>
          </p:cNvSpPr>
          <p:nvPr>
            <p:ph type="ctrTitle"/>
          </p:nvPr>
        </p:nvSpPr>
        <p:spPr>
          <a:xfrm>
            <a:off x="491439" y="1436623"/>
            <a:ext cx="11215471" cy="86360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9752" y="3840480"/>
            <a:ext cx="8538845"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600" b="0" i="0">
                <a:solidFill>
                  <a:schemeClr val="tx1"/>
                </a:solidFill>
                <a:latin typeface="Arial MT"/>
                <a:cs typeface="Arial MT"/>
              </a:defRPr>
            </a:lvl1pPr>
          </a:lstStyle>
          <a:p>
            <a:pPr marL="12700">
              <a:lnSpc>
                <a:spcPct val="100000"/>
              </a:lnSpc>
              <a:spcBef>
                <a:spcPts val="40"/>
              </a:spcBef>
            </a:pPr>
            <a:r>
              <a:rPr lang="en-US"/>
              <a:t>www.anubhavtrainings.com</a:t>
            </a:r>
            <a:endParaRPr spc="-5"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B5D1C24C-0968-4AFD-9ABD-A221165222D5}" type="datetime1">
              <a:rPr lang="en-US" smtClean="0"/>
              <a:t>8/17/2023</a:t>
            </a:fld>
            <a:endParaRPr lang="en-US"/>
          </a:p>
        </p:txBody>
      </p:sp>
      <p:sp>
        <p:nvSpPr>
          <p:cNvPr id="6" name="Holder 6"/>
          <p:cNvSpPr>
            <a:spLocks noGrp="1"/>
          </p:cNvSpPr>
          <p:nvPr>
            <p:ph type="sldNum" sz="quarter" idx="7"/>
          </p:nvPr>
        </p:nvSpPr>
        <p:spPr/>
        <p:txBody>
          <a:bodyPr lIns="0" tIns="0" rIns="0" bIns="0"/>
          <a:lstStyle>
            <a:lvl1pPr>
              <a:defRPr sz="900" b="0" i="0">
                <a:solidFill>
                  <a:schemeClr val="tx1"/>
                </a:solidFill>
                <a:latin typeface="Arial MT"/>
                <a:cs typeface="Arial MT"/>
              </a:defRPr>
            </a:lvl1pPr>
          </a:lstStyle>
          <a:p>
            <a:pPr marL="101600">
              <a:lnSpc>
                <a:spcPct val="100000"/>
              </a:lnSpc>
              <a:spcBef>
                <a:spcPts val="15"/>
              </a:spcBef>
            </a:pPr>
            <a:fld id="{81D60167-4931-47E6-BA6A-407CBD079E47}" type="slidenum">
              <a:rPr spc="-5" dirty="0"/>
              <a:t>‹#›</a:t>
            </a:fld>
            <a:endParaRPr spc="-5" dirty="0"/>
          </a:p>
        </p:txBody>
      </p:sp>
    </p:spTree>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ur infographic">
    <p:spTree>
      <p:nvGrpSpPr>
        <p:cNvPr id="1" name=""/>
        <p:cNvGrpSpPr/>
        <p:nvPr/>
      </p:nvGrpSpPr>
      <p:grpSpPr>
        <a:xfrm>
          <a:off x="0" y="0"/>
          <a:ext cx="0" cy="0"/>
          <a:chOff x="0" y="0"/>
          <a:chExt cx="0" cy="0"/>
        </a:xfrm>
      </p:grpSpPr>
      <p:sp>
        <p:nvSpPr>
          <p:cNvPr id="34" name="Овал 33">
            <a:extLst>
              <a:ext uri="{FF2B5EF4-FFF2-40B4-BE49-F238E27FC236}">
                <a16:creationId xmlns:a16="http://schemas.microsoft.com/office/drawing/2014/main" id="{37EAE53B-AFB3-44ED-883F-57F17134B672}"/>
              </a:ext>
            </a:extLst>
          </p:cNvPr>
          <p:cNvSpPr/>
          <p:nvPr userDrawn="1"/>
        </p:nvSpPr>
        <p:spPr>
          <a:xfrm>
            <a:off x="10439401" y="-2170521"/>
            <a:ext cx="3854449" cy="3854449"/>
          </a:xfrm>
          <a:prstGeom prst="ellipse">
            <a:avLst/>
          </a:prstGeom>
          <a:noFill/>
          <a:ln w="73342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Текст 3">
            <a:extLst>
              <a:ext uri="{FF2B5EF4-FFF2-40B4-BE49-F238E27FC236}">
                <a16:creationId xmlns:a16="http://schemas.microsoft.com/office/drawing/2014/main" id="{8B0F8FAE-2D9B-4032-833E-E9DD3666B585}"/>
              </a:ext>
            </a:extLst>
          </p:cNvPr>
          <p:cNvSpPr>
            <a:spLocks noGrp="1"/>
          </p:cNvSpPr>
          <p:nvPr>
            <p:ph type="body" sz="quarter" idx="30" hasCustomPrompt="1"/>
          </p:nvPr>
        </p:nvSpPr>
        <p:spPr>
          <a:xfrm>
            <a:off x="434632" y="3072290"/>
            <a:ext cx="2105545" cy="1302860"/>
          </a:xfrm>
        </p:spPr>
        <p:txBody>
          <a:bodyPr>
            <a:noAutofit/>
          </a:bodyPr>
          <a:lstStyle>
            <a:lvl1pPr marL="0" indent="0">
              <a:buNone/>
              <a:defRPr sz="99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ru-RU" dirty="0"/>
              <a:t>45</a:t>
            </a:r>
          </a:p>
        </p:txBody>
      </p:sp>
      <p:sp>
        <p:nvSpPr>
          <p:cNvPr id="38" name="Текст 3">
            <a:extLst>
              <a:ext uri="{FF2B5EF4-FFF2-40B4-BE49-F238E27FC236}">
                <a16:creationId xmlns:a16="http://schemas.microsoft.com/office/drawing/2014/main" id="{B0D1113D-D852-4E6E-891A-22B64AF547EF}"/>
              </a:ext>
            </a:extLst>
          </p:cNvPr>
          <p:cNvSpPr>
            <a:spLocks noGrp="1"/>
          </p:cNvSpPr>
          <p:nvPr>
            <p:ph type="body" sz="quarter" idx="37" hasCustomPrompt="1"/>
          </p:nvPr>
        </p:nvSpPr>
        <p:spPr>
          <a:xfrm>
            <a:off x="0" y="6351886"/>
            <a:ext cx="627956" cy="314107"/>
          </a:xfrm>
        </p:spPr>
        <p:txBody>
          <a:bodyPr>
            <a:normAutofit/>
          </a:bodyPr>
          <a:lstStyle>
            <a:lvl1pPr marL="0" indent="0" algn="ctr">
              <a:buNone/>
              <a:defRPr sz="1800">
                <a:solidFill>
                  <a:schemeClr val="bg1">
                    <a:lumMod val="50000"/>
                  </a:schemeClr>
                </a:solidFill>
                <a:latin typeface="Arial" panose="020B0604020202020204" pitchFamily="34" charset="0"/>
                <a:cs typeface="Arial" panose="020B0604020202020204" pitchFamily="34" charset="0"/>
              </a:defRPr>
            </a:lvl1pPr>
          </a:lstStyle>
          <a:p>
            <a:pPr lvl="0"/>
            <a:r>
              <a:rPr lang="en-US" dirty="0"/>
              <a:t>1</a:t>
            </a:r>
            <a:endParaRPr lang="ru-RU" dirty="0"/>
          </a:p>
        </p:txBody>
      </p:sp>
      <p:sp>
        <p:nvSpPr>
          <p:cNvPr id="8" name="Текст 7">
            <a:extLst>
              <a:ext uri="{FF2B5EF4-FFF2-40B4-BE49-F238E27FC236}">
                <a16:creationId xmlns:a16="http://schemas.microsoft.com/office/drawing/2014/main" id="{5B55C1AA-2658-44FA-A65A-1B4721D133A2}"/>
              </a:ext>
            </a:extLst>
          </p:cNvPr>
          <p:cNvSpPr>
            <a:spLocks noGrp="1"/>
          </p:cNvSpPr>
          <p:nvPr>
            <p:ph type="body" sz="quarter" idx="39" hasCustomPrompt="1"/>
          </p:nvPr>
        </p:nvSpPr>
        <p:spPr>
          <a:xfrm>
            <a:off x="2307707" y="3615136"/>
            <a:ext cx="2181744" cy="760014"/>
          </a:xfrm>
        </p:spPr>
        <p:txBody>
          <a:bodyPr>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60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effectLst/>
              </a:rPr>
              <a:t>You can edit this text placeholder.</a:t>
            </a:r>
            <a:endParaRPr lang="en-US" dirty="0"/>
          </a:p>
        </p:txBody>
      </p:sp>
      <p:sp>
        <p:nvSpPr>
          <p:cNvPr id="11" name="Текст 7">
            <a:extLst>
              <a:ext uri="{FF2B5EF4-FFF2-40B4-BE49-F238E27FC236}">
                <a16:creationId xmlns:a16="http://schemas.microsoft.com/office/drawing/2014/main" id="{DE95151F-3820-464C-9E7A-E168C07226CC}"/>
              </a:ext>
            </a:extLst>
          </p:cNvPr>
          <p:cNvSpPr>
            <a:spLocks noGrp="1"/>
          </p:cNvSpPr>
          <p:nvPr>
            <p:ph type="body" sz="quarter" idx="40" hasCustomPrompt="1"/>
          </p:nvPr>
        </p:nvSpPr>
        <p:spPr>
          <a:xfrm>
            <a:off x="434633" y="1644236"/>
            <a:ext cx="9325317" cy="403421"/>
          </a:xfrm>
        </p:spPr>
        <p:txBody>
          <a:bodyPr>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40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effectLst/>
              </a:rPr>
              <a:t>You can edit this text placeholder. Edit text here. You can edit this text placeholder.</a:t>
            </a:r>
            <a:endParaRPr lang="en-US" dirty="0"/>
          </a:p>
        </p:txBody>
      </p:sp>
      <p:sp>
        <p:nvSpPr>
          <p:cNvPr id="12" name="Текст 3">
            <a:extLst>
              <a:ext uri="{FF2B5EF4-FFF2-40B4-BE49-F238E27FC236}">
                <a16:creationId xmlns:a16="http://schemas.microsoft.com/office/drawing/2014/main" id="{979E5A70-D3F2-41DE-93DB-ECD4E2CE1D34}"/>
              </a:ext>
            </a:extLst>
          </p:cNvPr>
          <p:cNvSpPr>
            <a:spLocks noGrp="1"/>
          </p:cNvSpPr>
          <p:nvPr>
            <p:ph type="body" sz="quarter" idx="41" hasCustomPrompt="1"/>
          </p:nvPr>
        </p:nvSpPr>
        <p:spPr>
          <a:xfrm>
            <a:off x="2288657" y="3168650"/>
            <a:ext cx="2105545" cy="403420"/>
          </a:xfrm>
        </p:spPr>
        <p:txBody>
          <a:bodyPr>
            <a:noAutofit/>
          </a:bodyPr>
          <a:lstStyle>
            <a:lvl1pPr marL="0" indent="0">
              <a:buNone/>
              <a:defRPr sz="32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a:t>
            </a:r>
            <a:endParaRPr lang="ru-RU" dirty="0"/>
          </a:p>
        </p:txBody>
      </p:sp>
      <p:cxnSp>
        <p:nvCxnSpPr>
          <p:cNvPr id="10" name="Прямая соединительная линия 9">
            <a:extLst>
              <a:ext uri="{FF2B5EF4-FFF2-40B4-BE49-F238E27FC236}">
                <a16:creationId xmlns:a16="http://schemas.microsoft.com/office/drawing/2014/main" id="{58C55378-175B-4DAE-A7BE-7E02E2BF9971}"/>
              </a:ext>
            </a:extLst>
          </p:cNvPr>
          <p:cNvCxnSpPr/>
          <p:nvPr userDrawn="1"/>
        </p:nvCxnSpPr>
        <p:spPr>
          <a:xfrm>
            <a:off x="2432050" y="3662363"/>
            <a:ext cx="754063" cy="0"/>
          </a:xfrm>
          <a:prstGeom prst="line">
            <a:avLst/>
          </a:prstGeom>
          <a:ln w="317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5" name="Текст 3">
            <a:extLst>
              <a:ext uri="{FF2B5EF4-FFF2-40B4-BE49-F238E27FC236}">
                <a16:creationId xmlns:a16="http://schemas.microsoft.com/office/drawing/2014/main" id="{5D41DB93-9146-4E6D-A187-FF6196AD4B1A}"/>
              </a:ext>
            </a:extLst>
          </p:cNvPr>
          <p:cNvSpPr>
            <a:spLocks noGrp="1"/>
          </p:cNvSpPr>
          <p:nvPr>
            <p:ph type="body" sz="quarter" idx="42" hasCustomPrompt="1"/>
          </p:nvPr>
        </p:nvSpPr>
        <p:spPr>
          <a:xfrm>
            <a:off x="434632" y="1000125"/>
            <a:ext cx="5661368" cy="825978"/>
          </a:xfrm>
        </p:spPr>
        <p:txBody>
          <a:bodyPr>
            <a:noAutofit/>
          </a:bodyPr>
          <a:lstStyle>
            <a:lvl1pPr marL="0" indent="0">
              <a:buNone/>
              <a:defRPr sz="42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effectLst/>
              </a:rPr>
              <a:t>Sample header</a:t>
            </a:r>
            <a:endParaRPr lang="ru-RU" dirty="0"/>
          </a:p>
        </p:txBody>
      </p:sp>
      <p:sp>
        <p:nvSpPr>
          <p:cNvPr id="30" name="Текст 3">
            <a:extLst>
              <a:ext uri="{FF2B5EF4-FFF2-40B4-BE49-F238E27FC236}">
                <a16:creationId xmlns:a16="http://schemas.microsoft.com/office/drawing/2014/main" id="{91362B2F-174C-4B00-B32E-B8F84897249D}"/>
              </a:ext>
            </a:extLst>
          </p:cNvPr>
          <p:cNvSpPr>
            <a:spLocks noGrp="1"/>
          </p:cNvSpPr>
          <p:nvPr>
            <p:ph type="body" sz="quarter" idx="43" hasCustomPrompt="1"/>
          </p:nvPr>
        </p:nvSpPr>
        <p:spPr>
          <a:xfrm>
            <a:off x="6267277" y="3072290"/>
            <a:ext cx="2105545" cy="1302860"/>
          </a:xfrm>
        </p:spPr>
        <p:txBody>
          <a:bodyPr>
            <a:noAutofit/>
          </a:bodyPr>
          <a:lstStyle>
            <a:lvl1pPr marL="0" indent="0">
              <a:buNone/>
              <a:defRPr sz="99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87</a:t>
            </a:r>
            <a:endParaRPr lang="ru-RU" dirty="0"/>
          </a:p>
        </p:txBody>
      </p:sp>
      <p:sp>
        <p:nvSpPr>
          <p:cNvPr id="31" name="Текст 7">
            <a:extLst>
              <a:ext uri="{FF2B5EF4-FFF2-40B4-BE49-F238E27FC236}">
                <a16:creationId xmlns:a16="http://schemas.microsoft.com/office/drawing/2014/main" id="{63CB93EC-D1EF-47C5-B9CC-FD182E5BC0F7}"/>
              </a:ext>
            </a:extLst>
          </p:cNvPr>
          <p:cNvSpPr>
            <a:spLocks noGrp="1"/>
          </p:cNvSpPr>
          <p:nvPr>
            <p:ph type="body" sz="quarter" idx="44" hasCustomPrompt="1"/>
          </p:nvPr>
        </p:nvSpPr>
        <p:spPr>
          <a:xfrm>
            <a:off x="8140352" y="3615136"/>
            <a:ext cx="2181744" cy="760014"/>
          </a:xfrm>
        </p:spPr>
        <p:txBody>
          <a:bodyPr>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60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effectLst/>
              </a:rPr>
              <a:t>You can edit this text placeholder.</a:t>
            </a:r>
            <a:endParaRPr lang="en-US" dirty="0"/>
          </a:p>
        </p:txBody>
      </p:sp>
      <p:sp>
        <p:nvSpPr>
          <p:cNvPr id="32" name="Текст 3">
            <a:extLst>
              <a:ext uri="{FF2B5EF4-FFF2-40B4-BE49-F238E27FC236}">
                <a16:creationId xmlns:a16="http://schemas.microsoft.com/office/drawing/2014/main" id="{72191837-0CF4-421E-ADAE-EC983E03FBBE}"/>
              </a:ext>
            </a:extLst>
          </p:cNvPr>
          <p:cNvSpPr>
            <a:spLocks noGrp="1"/>
          </p:cNvSpPr>
          <p:nvPr>
            <p:ph type="body" sz="quarter" idx="45" hasCustomPrompt="1"/>
          </p:nvPr>
        </p:nvSpPr>
        <p:spPr>
          <a:xfrm>
            <a:off x="8121302" y="3168650"/>
            <a:ext cx="2105545" cy="403420"/>
          </a:xfrm>
        </p:spPr>
        <p:txBody>
          <a:bodyPr>
            <a:noAutofit/>
          </a:bodyPr>
          <a:lstStyle>
            <a:lvl1pPr marL="0" indent="0">
              <a:buNone/>
              <a:defRPr sz="32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women</a:t>
            </a:r>
            <a:endParaRPr lang="ru-RU" dirty="0"/>
          </a:p>
        </p:txBody>
      </p:sp>
      <p:cxnSp>
        <p:nvCxnSpPr>
          <p:cNvPr id="33" name="Прямая соединительная линия 32">
            <a:extLst>
              <a:ext uri="{FF2B5EF4-FFF2-40B4-BE49-F238E27FC236}">
                <a16:creationId xmlns:a16="http://schemas.microsoft.com/office/drawing/2014/main" id="{AE3C8A4D-6493-4FF5-9FD0-69ADB9BF3332}"/>
              </a:ext>
            </a:extLst>
          </p:cNvPr>
          <p:cNvCxnSpPr/>
          <p:nvPr userDrawn="1"/>
        </p:nvCxnSpPr>
        <p:spPr>
          <a:xfrm>
            <a:off x="8264695" y="3662363"/>
            <a:ext cx="754063" cy="0"/>
          </a:xfrm>
          <a:prstGeom prst="line">
            <a:avLst/>
          </a:prstGeom>
          <a:ln w="317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Прямая соединительная линия 15">
            <a:extLst>
              <a:ext uri="{FF2B5EF4-FFF2-40B4-BE49-F238E27FC236}">
                <a16:creationId xmlns:a16="http://schemas.microsoft.com/office/drawing/2014/main" id="{32DC73EE-9BB5-4EA3-8EF7-1E71C298112E}"/>
              </a:ext>
            </a:extLst>
          </p:cNvPr>
          <p:cNvCxnSpPr/>
          <p:nvPr userDrawn="1"/>
        </p:nvCxnSpPr>
        <p:spPr>
          <a:xfrm>
            <a:off x="0" y="590550"/>
            <a:ext cx="12192000"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7" name="Группа 16">
            <a:extLst>
              <a:ext uri="{FF2B5EF4-FFF2-40B4-BE49-F238E27FC236}">
                <a16:creationId xmlns:a16="http://schemas.microsoft.com/office/drawing/2014/main" id="{685B6A0A-14CF-447D-9E94-C08BC774E714}"/>
              </a:ext>
            </a:extLst>
          </p:cNvPr>
          <p:cNvGrpSpPr/>
          <p:nvPr userDrawn="1"/>
        </p:nvGrpSpPr>
        <p:grpSpPr>
          <a:xfrm>
            <a:off x="10813258" y="4600569"/>
            <a:ext cx="566738" cy="2231238"/>
            <a:chOff x="10813258" y="4600569"/>
            <a:chExt cx="566738" cy="2231238"/>
          </a:xfrm>
        </p:grpSpPr>
        <p:sp>
          <p:nvSpPr>
            <p:cNvPr id="26" name="Овал 25">
              <a:extLst>
                <a:ext uri="{FF2B5EF4-FFF2-40B4-BE49-F238E27FC236}">
                  <a16:creationId xmlns:a16="http://schemas.microsoft.com/office/drawing/2014/main" id="{896CF8BA-37C3-4CA2-A9CC-F15C7365BDD8}"/>
                </a:ext>
              </a:extLst>
            </p:cNvPr>
            <p:cNvSpPr/>
            <p:nvPr userDrawn="1"/>
          </p:nvSpPr>
          <p:spPr>
            <a:xfrm>
              <a:off x="10813258" y="6765132"/>
              <a:ext cx="66675" cy="666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Овал 34">
              <a:extLst>
                <a:ext uri="{FF2B5EF4-FFF2-40B4-BE49-F238E27FC236}">
                  <a16:creationId xmlns:a16="http://schemas.microsoft.com/office/drawing/2014/main" id="{79F0EF99-28A9-4750-AC57-1D7B0697DABB}"/>
                </a:ext>
              </a:extLst>
            </p:cNvPr>
            <p:cNvSpPr/>
            <p:nvPr userDrawn="1"/>
          </p:nvSpPr>
          <p:spPr>
            <a:xfrm>
              <a:off x="11063289" y="6765132"/>
              <a:ext cx="66675" cy="666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Овал 35">
              <a:extLst>
                <a:ext uri="{FF2B5EF4-FFF2-40B4-BE49-F238E27FC236}">
                  <a16:creationId xmlns:a16="http://schemas.microsoft.com/office/drawing/2014/main" id="{0AFC4BA3-660A-4823-9EB4-2FDB76A8DC10}"/>
                </a:ext>
              </a:extLst>
            </p:cNvPr>
            <p:cNvSpPr/>
            <p:nvPr userDrawn="1"/>
          </p:nvSpPr>
          <p:spPr>
            <a:xfrm>
              <a:off x="11313321" y="6765132"/>
              <a:ext cx="66675" cy="666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Овал 36">
              <a:extLst>
                <a:ext uri="{FF2B5EF4-FFF2-40B4-BE49-F238E27FC236}">
                  <a16:creationId xmlns:a16="http://schemas.microsoft.com/office/drawing/2014/main" id="{F64C2237-F2AB-48B1-AC68-69B35E932F69}"/>
                </a:ext>
              </a:extLst>
            </p:cNvPr>
            <p:cNvSpPr/>
            <p:nvPr userDrawn="1"/>
          </p:nvSpPr>
          <p:spPr>
            <a:xfrm>
              <a:off x="10813258" y="6524625"/>
              <a:ext cx="66675" cy="666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Овал 38">
              <a:extLst>
                <a:ext uri="{FF2B5EF4-FFF2-40B4-BE49-F238E27FC236}">
                  <a16:creationId xmlns:a16="http://schemas.microsoft.com/office/drawing/2014/main" id="{7BE05102-9A63-44F6-8E04-3C77DA521738}"/>
                </a:ext>
              </a:extLst>
            </p:cNvPr>
            <p:cNvSpPr/>
            <p:nvPr userDrawn="1"/>
          </p:nvSpPr>
          <p:spPr>
            <a:xfrm>
              <a:off x="11063289" y="6524625"/>
              <a:ext cx="66675" cy="666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Овал 39">
              <a:extLst>
                <a:ext uri="{FF2B5EF4-FFF2-40B4-BE49-F238E27FC236}">
                  <a16:creationId xmlns:a16="http://schemas.microsoft.com/office/drawing/2014/main" id="{B440E81A-FE16-4ABE-8543-181A2E7E6F91}"/>
                </a:ext>
              </a:extLst>
            </p:cNvPr>
            <p:cNvSpPr/>
            <p:nvPr userDrawn="1"/>
          </p:nvSpPr>
          <p:spPr>
            <a:xfrm>
              <a:off x="11313321" y="6524625"/>
              <a:ext cx="66675" cy="666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Овал 40">
              <a:extLst>
                <a:ext uri="{FF2B5EF4-FFF2-40B4-BE49-F238E27FC236}">
                  <a16:creationId xmlns:a16="http://schemas.microsoft.com/office/drawing/2014/main" id="{2699E756-FA63-4528-AE4E-74776B234F17}"/>
                </a:ext>
              </a:extLst>
            </p:cNvPr>
            <p:cNvSpPr/>
            <p:nvPr userDrawn="1"/>
          </p:nvSpPr>
          <p:spPr>
            <a:xfrm>
              <a:off x="10813258" y="6284118"/>
              <a:ext cx="66675" cy="666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Овал 41">
              <a:extLst>
                <a:ext uri="{FF2B5EF4-FFF2-40B4-BE49-F238E27FC236}">
                  <a16:creationId xmlns:a16="http://schemas.microsoft.com/office/drawing/2014/main" id="{CB8BEB71-00E6-452B-B04D-5678D20771F4}"/>
                </a:ext>
              </a:extLst>
            </p:cNvPr>
            <p:cNvSpPr/>
            <p:nvPr userDrawn="1"/>
          </p:nvSpPr>
          <p:spPr>
            <a:xfrm>
              <a:off x="11063289" y="6284118"/>
              <a:ext cx="66675" cy="666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Овал 42">
              <a:extLst>
                <a:ext uri="{FF2B5EF4-FFF2-40B4-BE49-F238E27FC236}">
                  <a16:creationId xmlns:a16="http://schemas.microsoft.com/office/drawing/2014/main" id="{4FE5F6A9-8E80-411F-A7FF-E9DE16813907}"/>
                </a:ext>
              </a:extLst>
            </p:cNvPr>
            <p:cNvSpPr/>
            <p:nvPr userDrawn="1"/>
          </p:nvSpPr>
          <p:spPr>
            <a:xfrm>
              <a:off x="11313321" y="6284118"/>
              <a:ext cx="66675" cy="666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Овал 43">
              <a:extLst>
                <a:ext uri="{FF2B5EF4-FFF2-40B4-BE49-F238E27FC236}">
                  <a16:creationId xmlns:a16="http://schemas.microsoft.com/office/drawing/2014/main" id="{98790EC8-60B7-4672-893B-20772BA43FF7}"/>
                </a:ext>
              </a:extLst>
            </p:cNvPr>
            <p:cNvSpPr/>
            <p:nvPr userDrawn="1"/>
          </p:nvSpPr>
          <p:spPr>
            <a:xfrm>
              <a:off x="10813258" y="6043611"/>
              <a:ext cx="66675" cy="666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Овал 44">
              <a:extLst>
                <a:ext uri="{FF2B5EF4-FFF2-40B4-BE49-F238E27FC236}">
                  <a16:creationId xmlns:a16="http://schemas.microsoft.com/office/drawing/2014/main" id="{EBB2EC9D-4F45-4F5A-A3EE-DE5A75F21EA8}"/>
                </a:ext>
              </a:extLst>
            </p:cNvPr>
            <p:cNvSpPr/>
            <p:nvPr userDrawn="1"/>
          </p:nvSpPr>
          <p:spPr>
            <a:xfrm>
              <a:off x="11063289" y="6043611"/>
              <a:ext cx="66675" cy="666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Овал 45">
              <a:extLst>
                <a:ext uri="{FF2B5EF4-FFF2-40B4-BE49-F238E27FC236}">
                  <a16:creationId xmlns:a16="http://schemas.microsoft.com/office/drawing/2014/main" id="{B5A54DDC-0814-4D76-BABB-9E0A707524A1}"/>
                </a:ext>
              </a:extLst>
            </p:cNvPr>
            <p:cNvSpPr/>
            <p:nvPr userDrawn="1"/>
          </p:nvSpPr>
          <p:spPr>
            <a:xfrm>
              <a:off x="11313321" y="6043611"/>
              <a:ext cx="66675" cy="666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Овал 46">
              <a:extLst>
                <a:ext uri="{FF2B5EF4-FFF2-40B4-BE49-F238E27FC236}">
                  <a16:creationId xmlns:a16="http://schemas.microsoft.com/office/drawing/2014/main" id="{E5D2E6B6-822A-4B80-BC78-3D157B95F379}"/>
                </a:ext>
              </a:extLst>
            </p:cNvPr>
            <p:cNvSpPr/>
            <p:nvPr userDrawn="1"/>
          </p:nvSpPr>
          <p:spPr>
            <a:xfrm>
              <a:off x="10813258" y="5803104"/>
              <a:ext cx="66675" cy="666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Овал 47">
              <a:extLst>
                <a:ext uri="{FF2B5EF4-FFF2-40B4-BE49-F238E27FC236}">
                  <a16:creationId xmlns:a16="http://schemas.microsoft.com/office/drawing/2014/main" id="{3BB26744-4D80-4838-9470-3A5F6159ACD9}"/>
                </a:ext>
              </a:extLst>
            </p:cNvPr>
            <p:cNvSpPr/>
            <p:nvPr userDrawn="1"/>
          </p:nvSpPr>
          <p:spPr>
            <a:xfrm>
              <a:off x="11063289" y="5803104"/>
              <a:ext cx="66675" cy="666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Овал 48">
              <a:extLst>
                <a:ext uri="{FF2B5EF4-FFF2-40B4-BE49-F238E27FC236}">
                  <a16:creationId xmlns:a16="http://schemas.microsoft.com/office/drawing/2014/main" id="{41B2F649-07D4-4C82-8E0A-00A1A91EB4F7}"/>
                </a:ext>
              </a:extLst>
            </p:cNvPr>
            <p:cNvSpPr/>
            <p:nvPr userDrawn="1"/>
          </p:nvSpPr>
          <p:spPr>
            <a:xfrm>
              <a:off x="11313321" y="5803104"/>
              <a:ext cx="66675" cy="666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Овал 49">
              <a:extLst>
                <a:ext uri="{FF2B5EF4-FFF2-40B4-BE49-F238E27FC236}">
                  <a16:creationId xmlns:a16="http://schemas.microsoft.com/office/drawing/2014/main" id="{CA735582-9A55-4C23-8D0B-0C4ACB7F9900}"/>
                </a:ext>
              </a:extLst>
            </p:cNvPr>
            <p:cNvSpPr/>
            <p:nvPr userDrawn="1"/>
          </p:nvSpPr>
          <p:spPr>
            <a:xfrm>
              <a:off x="10813258" y="5562597"/>
              <a:ext cx="66675" cy="666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Овал 50">
              <a:extLst>
                <a:ext uri="{FF2B5EF4-FFF2-40B4-BE49-F238E27FC236}">
                  <a16:creationId xmlns:a16="http://schemas.microsoft.com/office/drawing/2014/main" id="{3D8629ED-1FCD-4F0C-9DF6-B5E942B6E015}"/>
                </a:ext>
              </a:extLst>
            </p:cNvPr>
            <p:cNvSpPr/>
            <p:nvPr userDrawn="1"/>
          </p:nvSpPr>
          <p:spPr>
            <a:xfrm>
              <a:off x="11063289" y="5562597"/>
              <a:ext cx="66675" cy="666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Овал 51">
              <a:extLst>
                <a:ext uri="{FF2B5EF4-FFF2-40B4-BE49-F238E27FC236}">
                  <a16:creationId xmlns:a16="http://schemas.microsoft.com/office/drawing/2014/main" id="{1A3076A6-7B75-4F1C-B46A-8F910731CD23}"/>
                </a:ext>
              </a:extLst>
            </p:cNvPr>
            <p:cNvSpPr/>
            <p:nvPr userDrawn="1"/>
          </p:nvSpPr>
          <p:spPr>
            <a:xfrm>
              <a:off x="11313321" y="5562597"/>
              <a:ext cx="66675" cy="666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Овал 52">
              <a:extLst>
                <a:ext uri="{FF2B5EF4-FFF2-40B4-BE49-F238E27FC236}">
                  <a16:creationId xmlns:a16="http://schemas.microsoft.com/office/drawing/2014/main" id="{967ED74D-E35B-4AF5-BB33-307A5FEB7F5F}"/>
                </a:ext>
              </a:extLst>
            </p:cNvPr>
            <p:cNvSpPr/>
            <p:nvPr userDrawn="1"/>
          </p:nvSpPr>
          <p:spPr>
            <a:xfrm>
              <a:off x="10813258" y="5322090"/>
              <a:ext cx="66675" cy="666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Овал 53">
              <a:extLst>
                <a:ext uri="{FF2B5EF4-FFF2-40B4-BE49-F238E27FC236}">
                  <a16:creationId xmlns:a16="http://schemas.microsoft.com/office/drawing/2014/main" id="{02075D7C-0820-4458-A8F2-518B84D45BA2}"/>
                </a:ext>
              </a:extLst>
            </p:cNvPr>
            <p:cNvSpPr/>
            <p:nvPr userDrawn="1"/>
          </p:nvSpPr>
          <p:spPr>
            <a:xfrm>
              <a:off x="11063289" y="5322090"/>
              <a:ext cx="66675" cy="666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Овал 54">
              <a:extLst>
                <a:ext uri="{FF2B5EF4-FFF2-40B4-BE49-F238E27FC236}">
                  <a16:creationId xmlns:a16="http://schemas.microsoft.com/office/drawing/2014/main" id="{01323C58-0CDE-41DE-A15C-C64B763F2079}"/>
                </a:ext>
              </a:extLst>
            </p:cNvPr>
            <p:cNvSpPr/>
            <p:nvPr userDrawn="1"/>
          </p:nvSpPr>
          <p:spPr>
            <a:xfrm>
              <a:off x="11313321" y="5322090"/>
              <a:ext cx="66675" cy="666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Овал 55">
              <a:extLst>
                <a:ext uri="{FF2B5EF4-FFF2-40B4-BE49-F238E27FC236}">
                  <a16:creationId xmlns:a16="http://schemas.microsoft.com/office/drawing/2014/main" id="{F73D36F8-AB62-439E-8CD5-B088F75F0CB1}"/>
                </a:ext>
              </a:extLst>
            </p:cNvPr>
            <p:cNvSpPr/>
            <p:nvPr userDrawn="1"/>
          </p:nvSpPr>
          <p:spPr>
            <a:xfrm>
              <a:off x="10813258" y="5081583"/>
              <a:ext cx="66675" cy="666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Овал 56">
              <a:extLst>
                <a:ext uri="{FF2B5EF4-FFF2-40B4-BE49-F238E27FC236}">
                  <a16:creationId xmlns:a16="http://schemas.microsoft.com/office/drawing/2014/main" id="{26F28DF6-4011-409B-94B3-C4464401B3BE}"/>
                </a:ext>
              </a:extLst>
            </p:cNvPr>
            <p:cNvSpPr/>
            <p:nvPr userDrawn="1"/>
          </p:nvSpPr>
          <p:spPr>
            <a:xfrm>
              <a:off x="11063289" y="5081583"/>
              <a:ext cx="66675" cy="666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Овал 57">
              <a:extLst>
                <a:ext uri="{FF2B5EF4-FFF2-40B4-BE49-F238E27FC236}">
                  <a16:creationId xmlns:a16="http://schemas.microsoft.com/office/drawing/2014/main" id="{3110D207-90DF-4FB4-8BAA-26522D5F994D}"/>
                </a:ext>
              </a:extLst>
            </p:cNvPr>
            <p:cNvSpPr/>
            <p:nvPr userDrawn="1"/>
          </p:nvSpPr>
          <p:spPr>
            <a:xfrm>
              <a:off x="11313321" y="5081583"/>
              <a:ext cx="66675" cy="666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Овал 58">
              <a:extLst>
                <a:ext uri="{FF2B5EF4-FFF2-40B4-BE49-F238E27FC236}">
                  <a16:creationId xmlns:a16="http://schemas.microsoft.com/office/drawing/2014/main" id="{7443777B-4D29-442F-9F9F-E1EEE3F2418D}"/>
                </a:ext>
              </a:extLst>
            </p:cNvPr>
            <p:cNvSpPr/>
            <p:nvPr userDrawn="1"/>
          </p:nvSpPr>
          <p:spPr>
            <a:xfrm>
              <a:off x="10813258" y="4841076"/>
              <a:ext cx="66675" cy="666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Овал 59">
              <a:extLst>
                <a:ext uri="{FF2B5EF4-FFF2-40B4-BE49-F238E27FC236}">
                  <a16:creationId xmlns:a16="http://schemas.microsoft.com/office/drawing/2014/main" id="{187ED9C0-4E63-4664-9347-EF523BF98BCE}"/>
                </a:ext>
              </a:extLst>
            </p:cNvPr>
            <p:cNvSpPr/>
            <p:nvPr userDrawn="1"/>
          </p:nvSpPr>
          <p:spPr>
            <a:xfrm>
              <a:off x="11063289" y="4841076"/>
              <a:ext cx="66675" cy="666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Овал 60">
              <a:extLst>
                <a:ext uri="{FF2B5EF4-FFF2-40B4-BE49-F238E27FC236}">
                  <a16:creationId xmlns:a16="http://schemas.microsoft.com/office/drawing/2014/main" id="{EDA8D4CC-3A39-48F8-8AFE-1D9ADFAE8A9B}"/>
                </a:ext>
              </a:extLst>
            </p:cNvPr>
            <p:cNvSpPr/>
            <p:nvPr userDrawn="1"/>
          </p:nvSpPr>
          <p:spPr>
            <a:xfrm>
              <a:off x="11313321" y="4841076"/>
              <a:ext cx="66675" cy="666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Овал 61">
              <a:extLst>
                <a:ext uri="{FF2B5EF4-FFF2-40B4-BE49-F238E27FC236}">
                  <a16:creationId xmlns:a16="http://schemas.microsoft.com/office/drawing/2014/main" id="{ACD4DA14-7D7D-4059-BF00-A59C9B8A3D78}"/>
                </a:ext>
              </a:extLst>
            </p:cNvPr>
            <p:cNvSpPr/>
            <p:nvPr userDrawn="1"/>
          </p:nvSpPr>
          <p:spPr>
            <a:xfrm>
              <a:off x="10813258" y="4600569"/>
              <a:ext cx="66675" cy="666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Овал 62">
              <a:extLst>
                <a:ext uri="{FF2B5EF4-FFF2-40B4-BE49-F238E27FC236}">
                  <a16:creationId xmlns:a16="http://schemas.microsoft.com/office/drawing/2014/main" id="{4C041B0D-F8FD-4584-8B2D-CFD46223C934}"/>
                </a:ext>
              </a:extLst>
            </p:cNvPr>
            <p:cNvSpPr/>
            <p:nvPr userDrawn="1"/>
          </p:nvSpPr>
          <p:spPr>
            <a:xfrm>
              <a:off x="11063289" y="4600569"/>
              <a:ext cx="66675" cy="666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Овал 63">
              <a:extLst>
                <a:ext uri="{FF2B5EF4-FFF2-40B4-BE49-F238E27FC236}">
                  <a16:creationId xmlns:a16="http://schemas.microsoft.com/office/drawing/2014/main" id="{486EEAC3-3E0A-407A-9B8D-FCCE729CC417}"/>
                </a:ext>
              </a:extLst>
            </p:cNvPr>
            <p:cNvSpPr/>
            <p:nvPr userDrawn="1"/>
          </p:nvSpPr>
          <p:spPr>
            <a:xfrm>
              <a:off x="11313321" y="4600569"/>
              <a:ext cx="66675" cy="666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686994031"/>
      </p:ext>
    </p:extLst>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8FC02031-7A69-4C21-ADAC-E1285DFBD042}"/>
              </a:ext>
            </a:extLst>
          </p:cNvPr>
          <p:cNvSpPr/>
          <p:nvPr userDrawn="1"/>
        </p:nvSpPr>
        <p:spPr>
          <a:xfrm>
            <a:off x="0" y="0"/>
            <a:ext cx="12192000" cy="534508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Овал 99">
            <a:extLst>
              <a:ext uri="{FF2B5EF4-FFF2-40B4-BE49-F238E27FC236}">
                <a16:creationId xmlns:a16="http://schemas.microsoft.com/office/drawing/2014/main" id="{3C36AF42-C37D-44C4-ABA4-7B47E2D7FB07}"/>
              </a:ext>
            </a:extLst>
          </p:cNvPr>
          <p:cNvSpPr/>
          <p:nvPr userDrawn="1"/>
        </p:nvSpPr>
        <p:spPr>
          <a:xfrm>
            <a:off x="9893300" y="4177987"/>
            <a:ext cx="2546663" cy="2546663"/>
          </a:xfrm>
          <a:prstGeom prst="ellipse">
            <a:avLst/>
          </a:prstGeom>
          <a:noFill/>
          <a:ln w="25400">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Прямоугольник 100">
            <a:extLst>
              <a:ext uri="{FF2B5EF4-FFF2-40B4-BE49-F238E27FC236}">
                <a16:creationId xmlns:a16="http://schemas.microsoft.com/office/drawing/2014/main" id="{252CB482-A127-4BBB-BB7B-2CEB0C00C320}"/>
              </a:ext>
            </a:extLst>
          </p:cNvPr>
          <p:cNvSpPr/>
          <p:nvPr userDrawn="1"/>
        </p:nvSpPr>
        <p:spPr>
          <a:xfrm>
            <a:off x="0" y="5345083"/>
            <a:ext cx="12192000" cy="1509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Текст 3">
            <a:extLst>
              <a:ext uri="{FF2B5EF4-FFF2-40B4-BE49-F238E27FC236}">
                <a16:creationId xmlns:a16="http://schemas.microsoft.com/office/drawing/2014/main" id="{B0D1113D-D852-4E6E-891A-22B64AF547EF}"/>
              </a:ext>
            </a:extLst>
          </p:cNvPr>
          <p:cNvSpPr>
            <a:spLocks noGrp="1"/>
          </p:cNvSpPr>
          <p:nvPr>
            <p:ph type="body" sz="quarter" idx="37" hasCustomPrompt="1"/>
          </p:nvPr>
        </p:nvSpPr>
        <p:spPr>
          <a:xfrm>
            <a:off x="0" y="6351886"/>
            <a:ext cx="627956" cy="314107"/>
          </a:xfrm>
        </p:spPr>
        <p:txBody>
          <a:bodyPr>
            <a:normAutofit/>
          </a:bodyPr>
          <a:lstStyle>
            <a:lvl1pPr marL="0" indent="0" algn="ctr">
              <a:buNone/>
              <a:defRPr sz="1800">
                <a:solidFill>
                  <a:schemeClr val="bg1">
                    <a:lumMod val="50000"/>
                  </a:schemeClr>
                </a:solidFill>
                <a:latin typeface="Arial" panose="020B0604020202020204" pitchFamily="34" charset="0"/>
                <a:cs typeface="Arial" panose="020B0604020202020204" pitchFamily="34" charset="0"/>
              </a:defRPr>
            </a:lvl1pPr>
          </a:lstStyle>
          <a:p>
            <a:pPr lvl="0"/>
            <a:r>
              <a:rPr lang="en-US" dirty="0"/>
              <a:t>1</a:t>
            </a:r>
            <a:endParaRPr lang="ru-RU" dirty="0"/>
          </a:p>
        </p:txBody>
      </p:sp>
      <p:sp>
        <p:nvSpPr>
          <p:cNvPr id="65" name="Овал 64">
            <a:extLst>
              <a:ext uri="{FF2B5EF4-FFF2-40B4-BE49-F238E27FC236}">
                <a16:creationId xmlns:a16="http://schemas.microsoft.com/office/drawing/2014/main" id="{CD624022-406C-45E3-B321-94DC5D85D5EC}"/>
              </a:ext>
            </a:extLst>
          </p:cNvPr>
          <p:cNvSpPr/>
          <p:nvPr userDrawn="1"/>
        </p:nvSpPr>
        <p:spPr>
          <a:xfrm>
            <a:off x="-2245135" y="-2119232"/>
            <a:ext cx="3854449" cy="3854449"/>
          </a:xfrm>
          <a:prstGeom prst="ellipse">
            <a:avLst/>
          </a:prstGeom>
          <a:noFill/>
          <a:ln w="733425">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6" name="Группа 65">
            <a:extLst>
              <a:ext uri="{FF2B5EF4-FFF2-40B4-BE49-F238E27FC236}">
                <a16:creationId xmlns:a16="http://schemas.microsoft.com/office/drawing/2014/main" id="{6022C4BF-9B09-4E34-B10F-5633BF9C828C}"/>
              </a:ext>
            </a:extLst>
          </p:cNvPr>
          <p:cNvGrpSpPr/>
          <p:nvPr userDrawn="1"/>
        </p:nvGrpSpPr>
        <p:grpSpPr>
          <a:xfrm>
            <a:off x="10025858" y="0"/>
            <a:ext cx="566738" cy="2231238"/>
            <a:chOff x="10813258" y="4600569"/>
            <a:chExt cx="566738" cy="2231238"/>
          </a:xfrm>
          <a:solidFill>
            <a:schemeClr val="bg1"/>
          </a:solidFill>
        </p:grpSpPr>
        <p:sp>
          <p:nvSpPr>
            <p:cNvPr id="67" name="Овал 66">
              <a:extLst>
                <a:ext uri="{FF2B5EF4-FFF2-40B4-BE49-F238E27FC236}">
                  <a16:creationId xmlns:a16="http://schemas.microsoft.com/office/drawing/2014/main" id="{450CC9E2-1810-4FDD-8266-17D18A3133A5}"/>
                </a:ext>
              </a:extLst>
            </p:cNvPr>
            <p:cNvSpPr/>
            <p:nvPr userDrawn="1"/>
          </p:nvSpPr>
          <p:spPr>
            <a:xfrm>
              <a:off x="10813258" y="6765132"/>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Овал 67">
              <a:extLst>
                <a:ext uri="{FF2B5EF4-FFF2-40B4-BE49-F238E27FC236}">
                  <a16:creationId xmlns:a16="http://schemas.microsoft.com/office/drawing/2014/main" id="{3D4D6528-6EEB-48C5-ACD9-56D81DCA275F}"/>
                </a:ext>
              </a:extLst>
            </p:cNvPr>
            <p:cNvSpPr/>
            <p:nvPr userDrawn="1"/>
          </p:nvSpPr>
          <p:spPr>
            <a:xfrm>
              <a:off x="11063289" y="6765132"/>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Овал 68">
              <a:extLst>
                <a:ext uri="{FF2B5EF4-FFF2-40B4-BE49-F238E27FC236}">
                  <a16:creationId xmlns:a16="http://schemas.microsoft.com/office/drawing/2014/main" id="{3D450A31-BE92-4A91-A77C-78D61A60CD4F}"/>
                </a:ext>
              </a:extLst>
            </p:cNvPr>
            <p:cNvSpPr/>
            <p:nvPr userDrawn="1"/>
          </p:nvSpPr>
          <p:spPr>
            <a:xfrm>
              <a:off x="11313321" y="6765132"/>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Овал 69">
              <a:extLst>
                <a:ext uri="{FF2B5EF4-FFF2-40B4-BE49-F238E27FC236}">
                  <a16:creationId xmlns:a16="http://schemas.microsoft.com/office/drawing/2014/main" id="{1B457871-DD64-4B19-9ED8-EEE19B6001FA}"/>
                </a:ext>
              </a:extLst>
            </p:cNvPr>
            <p:cNvSpPr/>
            <p:nvPr userDrawn="1"/>
          </p:nvSpPr>
          <p:spPr>
            <a:xfrm>
              <a:off x="10813258" y="652462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Овал 70">
              <a:extLst>
                <a:ext uri="{FF2B5EF4-FFF2-40B4-BE49-F238E27FC236}">
                  <a16:creationId xmlns:a16="http://schemas.microsoft.com/office/drawing/2014/main" id="{912A1F3B-0B16-413E-A2DA-0D74D8CECC9A}"/>
                </a:ext>
              </a:extLst>
            </p:cNvPr>
            <p:cNvSpPr/>
            <p:nvPr userDrawn="1"/>
          </p:nvSpPr>
          <p:spPr>
            <a:xfrm>
              <a:off x="11063289" y="652462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Овал 71">
              <a:extLst>
                <a:ext uri="{FF2B5EF4-FFF2-40B4-BE49-F238E27FC236}">
                  <a16:creationId xmlns:a16="http://schemas.microsoft.com/office/drawing/2014/main" id="{160EB6C9-328E-434E-B71C-C17D48A79CE4}"/>
                </a:ext>
              </a:extLst>
            </p:cNvPr>
            <p:cNvSpPr/>
            <p:nvPr userDrawn="1"/>
          </p:nvSpPr>
          <p:spPr>
            <a:xfrm>
              <a:off x="11313321" y="652462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Овал 72">
              <a:extLst>
                <a:ext uri="{FF2B5EF4-FFF2-40B4-BE49-F238E27FC236}">
                  <a16:creationId xmlns:a16="http://schemas.microsoft.com/office/drawing/2014/main" id="{A934B806-05D9-4AC8-B982-E6578E7A9530}"/>
                </a:ext>
              </a:extLst>
            </p:cNvPr>
            <p:cNvSpPr/>
            <p:nvPr userDrawn="1"/>
          </p:nvSpPr>
          <p:spPr>
            <a:xfrm>
              <a:off x="10813258" y="6284118"/>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Овал 73">
              <a:extLst>
                <a:ext uri="{FF2B5EF4-FFF2-40B4-BE49-F238E27FC236}">
                  <a16:creationId xmlns:a16="http://schemas.microsoft.com/office/drawing/2014/main" id="{040CE8B9-E5B8-475D-9659-25D70F6A1982}"/>
                </a:ext>
              </a:extLst>
            </p:cNvPr>
            <p:cNvSpPr/>
            <p:nvPr userDrawn="1"/>
          </p:nvSpPr>
          <p:spPr>
            <a:xfrm>
              <a:off x="11063289" y="6284118"/>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Овал 74">
              <a:extLst>
                <a:ext uri="{FF2B5EF4-FFF2-40B4-BE49-F238E27FC236}">
                  <a16:creationId xmlns:a16="http://schemas.microsoft.com/office/drawing/2014/main" id="{FA0287FC-53A8-4404-8B40-84472CF27B23}"/>
                </a:ext>
              </a:extLst>
            </p:cNvPr>
            <p:cNvSpPr/>
            <p:nvPr userDrawn="1"/>
          </p:nvSpPr>
          <p:spPr>
            <a:xfrm>
              <a:off x="11313321" y="6284118"/>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Овал 75">
              <a:extLst>
                <a:ext uri="{FF2B5EF4-FFF2-40B4-BE49-F238E27FC236}">
                  <a16:creationId xmlns:a16="http://schemas.microsoft.com/office/drawing/2014/main" id="{78880A96-AF14-4C64-A535-611A4497CBF4}"/>
                </a:ext>
              </a:extLst>
            </p:cNvPr>
            <p:cNvSpPr/>
            <p:nvPr userDrawn="1"/>
          </p:nvSpPr>
          <p:spPr>
            <a:xfrm>
              <a:off x="10813258" y="6043611"/>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Овал 76">
              <a:extLst>
                <a:ext uri="{FF2B5EF4-FFF2-40B4-BE49-F238E27FC236}">
                  <a16:creationId xmlns:a16="http://schemas.microsoft.com/office/drawing/2014/main" id="{C7BEB25A-EE8C-46EB-B653-68714115E3D7}"/>
                </a:ext>
              </a:extLst>
            </p:cNvPr>
            <p:cNvSpPr/>
            <p:nvPr userDrawn="1"/>
          </p:nvSpPr>
          <p:spPr>
            <a:xfrm>
              <a:off x="11063289" y="6043611"/>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Овал 77">
              <a:extLst>
                <a:ext uri="{FF2B5EF4-FFF2-40B4-BE49-F238E27FC236}">
                  <a16:creationId xmlns:a16="http://schemas.microsoft.com/office/drawing/2014/main" id="{8EB7B95A-0A2E-466B-B46A-5E66F8495104}"/>
                </a:ext>
              </a:extLst>
            </p:cNvPr>
            <p:cNvSpPr/>
            <p:nvPr userDrawn="1"/>
          </p:nvSpPr>
          <p:spPr>
            <a:xfrm>
              <a:off x="11313321" y="6043611"/>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Овал 78">
              <a:extLst>
                <a:ext uri="{FF2B5EF4-FFF2-40B4-BE49-F238E27FC236}">
                  <a16:creationId xmlns:a16="http://schemas.microsoft.com/office/drawing/2014/main" id="{902C2E81-CA1A-4E82-9DEA-4D892FB67DD9}"/>
                </a:ext>
              </a:extLst>
            </p:cNvPr>
            <p:cNvSpPr/>
            <p:nvPr userDrawn="1"/>
          </p:nvSpPr>
          <p:spPr>
            <a:xfrm>
              <a:off x="10813258" y="5803104"/>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Овал 79">
              <a:extLst>
                <a:ext uri="{FF2B5EF4-FFF2-40B4-BE49-F238E27FC236}">
                  <a16:creationId xmlns:a16="http://schemas.microsoft.com/office/drawing/2014/main" id="{8B988A79-1A93-40B4-B58C-61257D3E8C41}"/>
                </a:ext>
              </a:extLst>
            </p:cNvPr>
            <p:cNvSpPr/>
            <p:nvPr userDrawn="1"/>
          </p:nvSpPr>
          <p:spPr>
            <a:xfrm>
              <a:off x="11063289" y="5803104"/>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Овал 80">
              <a:extLst>
                <a:ext uri="{FF2B5EF4-FFF2-40B4-BE49-F238E27FC236}">
                  <a16:creationId xmlns:a16="http://schemas.microsoft.com/office/drawing/2014/main" id="{2B688CF2-A1EE-46B3-85D5-D8676DFE60A0}"/>
                </a:ext>
              </a:extLst>
            </p:cNvPr>
            <p:cNvSpPr/>
            <p:nvPr userDrawn="1"/>
          </p:nvSpPr>
          <p:spPr>
            <a:xfrm>
              <a:off x="11313321" y="5803104"/>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Овал 81">
              <a:extLst>
                <a:ext uri="{FF2B5EF4-FFF2-40B4-BE49-F238E27FC236}">
                  <a16:creationId xmlns:a16="http://schemas.microsoft.com/office/drawing/2014/main" id="{9A560BC9-8588-42C1-8E52-4876F46A2012}"/>
                </a:ext>
              </a:extLst>
            </p:cNvPr>
            <p:cNvSpPr/>
            <p:nvPr userDrawn="1"/>
          </p:nvSpPr>
          <p:spPr>
            <a:xfrm>
              <a:off x="10813258" y="5562597"/>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Овал 82">
              <a:extLst>
                <a:ext uri="{FF2B5EF4-FFF2-40B4-BE49-F238E27FC236}">
                  <a16:creationId xmlns:a16="http://schemas.microsoft.com/office/drawing/2014/main" id="{B4640378-11F9-4747-B122-76A005CA80CF}"/>
                </a:ext>
              </a:extLst>
            </p:cNvPr>
            <p:cNvSpPr/>
            <p:nvPr userDrawn="1"/>
          </p:nvSpPr>
          <p:spPr>
            <a:xfrm>
              <a:off x="11063289" y="5562597"/>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Овал 83">
              <a:extLst>
                <a:ext uri="{FF2B5EF4-FFF2-40B4-BE49-F238E27FC236}">
                  <a16:creationId xmlns:a16="http://schemas.microsoft.com/office/drawing/2014/main" id="{0EBD9BC7-44F4-4CDE-9BC1-08395B734AA8}"/>
                </a:ext>
              </a:extLst>
            </p:cNvPr>
            <p:cNvSpPr/>
            <p:nvPr userDrawn="1"/>
          </p:nvSpPr>
          <p:spPr>
            <a:xfrm>
              <a:off x="11313321" y="5562597"/>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Овал 84">
              <a:extLst>
                <a:ext uri="{FF2B5EF4-FFF2-40B4-BE49-F238E27FC236}">
                  <a16:creationId xmlns:a16="http://schemas.microsoft.com/office/drawing/2014/main" id="{70CBDE06-570E-4131-B93E-103C888E505F}"/>
                </a:ext>
              </a:extLst>
            </p:cNvPr>
            <p:cNvSpPr/>
            <p:nvPr userDrawn="1"/>
          </p:nvSpPr>
          <p:spPr>
            <a:xfrm>
              <a:off x="10813258" y="5322090"/>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Овал 85">
              <a:extLst>
                <a:ext uri="{FF2B5EF4-FFF2-40B4-BE49-F238E27FC236}">
                  <a16:creationId xmlns:a16="http://schemas.microsoft.com/office/drawing/2014/main" id="{D2F5C1B8-44D2-4FE0-885A-7A8330FDD9E2}"/>
                </a:ext>
              </a:extLst>
            </p:cNvPr>
            <p:cNvSpPr/>
            <p:nvPr userDrawn="1"/>
          </p:nvSpPr>
          <p:spPr>
            <a:xfrm>
              <a:off x="11063289" y="5322090"/>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Овал 86">
              <a:extLst>
                <a:ext uri="{FF2B5EF4-FFF2-40B4-BE49-F238E27FC236}">
                  <a16:creationId xmlns:a16="http://schemas.microsoft.com/office/drawing/2014/main" id="{2E548C60-6D89-4FB5-9035-D3E4753642EF}"/>
                </a:ext>
              </a:extLst>
            </p:cNvPr>
            <p:cNvSpPr/>
            <p:nvPr userDrawn="1"/>
          </p:nvSpPr>
          <p:spPr>
            <a:xfrm>
              <a:off x="11313321" y="5322090"/>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Овал 87">
              <a:extLst>
                <a:ext uri="{FF2B5EF4-FFF2-40B4-BE49-F238E27FC236}">
                  <a16:creationId xmlns:a16="http://schemas.microsoft.com/office/drawing/2014/main" id="{EF1C3951-8CE3-422D-9C16-CF745DAF9573}"/>
                </a:ext>
              </a:extLst>
            </p:cNvPr>
            <p:cNvSpPr/>
            <p:nvPr userDrawn="1"/>
          </p:nvSpPr>
          <p:spPr>
            <a:xfrm>
              <a:off x="10813258" y="5081583"/>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Овал 88">
              <a:extLst>
                <a:ext uri="{FF2B5EF4-FFF2-40B4-BE49-F238E27FC236}">
                  <a16:creationId xmlns:a16="http://schemas.microsoft.com/office/drawing/2014/main" id="{1CC44B2D-BFD0-470B-B502-36EE54919DF8}"/>
                </a:ext>
              </a:extLst>
            </p:cNvPr>
            <p:cNvSpPr/>
            <p:nvPr userDrawn="1"/>
          </p:nvSpPr>
          <p:spPr>
            <a:xfrm>
              <a:off x="11063289" y="5081583"/>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Овал 89">
              <a:extLst>
                <a:ext uri="{FF2B5EF4-FFF2-40B4-BE49-F238E27FC236}">
                  <a16:creationId xmlns:a16="http://schemas.microsoft.com/office/drawing/2014/main" id="{635C1A7A-0FD9-4FB6-9D70-557B03A34043}"/>
                </a:ext>
              </a:extLst>
            </p:cNvPr>
            <p:cNvSpPr/>
            <p:nvPr userDrawn="1"/>
          </p:nvSpPr>
          <p:spPr>
            <a:xfrm>
              <a:off x="11313321" y="5081583"/>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Овал 90">
              <a:extLst>
                <a:ext uri="{FF2B5EF4-FFF2-40B4-BE49-F238E27FC236}">
                  <a16:creationId xmlns:a16="http://schemas.microsoft.com/office/drawing/2014/main" id="{7B145E88-F3ED-436F-9198-DF5D7640763A}"/>
                </a:ext>
              </a:extLst>
            </p:cNvPr>
            <p:cNvSpPr/>
            <p:nvPr userDrawn="1"/>
          </p:nvSpPr>
          <p:spPr>
            <a:xfrm>
              <a:off x="10813258" y="4841076"/>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Овал 91">
              <a:extLst>
                <a:ext uri="{FF2B5EF4-FFF2-40B4-BE49-F238E27FC236}">
                  <a16:creationId xmlns:a16="http://schemas.microsoft.com/office/drawing/2014/main" id="{3B51B5A6-E90F-4FDA-957B-3805A5162F33}"/>
                </a:ext>
              </a:extLst>
            </p:cNvPr>
            <p:cNvSpPr/>
            <p:nvPr userDrawn="1"/>
          </p:nvSpPr>
          <p:spPr>
            <a:xfrm>
              <a:off x="11063289" y="4841076"/>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Овал 92">
              <a:extLst>
                <a:ext uri="{FF2B5EF4-FFF2-40B4-BE49-F238E27FC236}">
                  <a16:creationId xmlns:a16="http://schemas.microsoft.com/office/drawing/2014/main" id="{3D309B9B-2CA1-45BA-AFD6-4CF34F78F6AF}"/>
                </a:ext>
              </a:extLst>
            </p:cNvPr>
            <p:cNvSpPr/>
            <p:nvPr userDrawn="1"/>
          </p:nvSpPr>
          <p:spPr>
            <a:xfrm>
              <a:off x="11313321" y="4841076"/>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Овал 93">
              <a:extLst>
                <a:ext uri="{FF2B5EF4-FFF2-40B4-BE49-F238E27FC236}">
                  <a16:creationId xmlns:a16="http://schemas.microsoft.com/office/drawing/2014/main" id="{6C040EDC-BB71-452B-BD39-FF6D9ACADF62}"/>
                </a:ext>
              </a:extLst>
            </p:cNvPr>
            <p:cNvSpPr/>
            <p:nvPr userDrawn="1"/>
          </p:nvSpPr>
          <p:spPr>
            <a:xfrm>
              <a:off x="10813258" y="4600569"/>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Овал 94">
              <a:extLst>
                <a:ext uri="{FF2B5EF4-FFF2-40B4-BE49-F238E27FC236}">
                  <a16:creationId xmlns:a16="http://schemas.microsoft.com/office/drawing/2014/main" id="{858ACDA7-BCFB-49A5-967F-F0E8FA073E78}"/>
                </a:ext>
              </a:extLst>
            </p:cNvPr>
            <p:cNvSpPr/>
            <p:nvPr userDrawn="1"/>
          </p:nvSpPr>
          <p:spPr>
            <a:xfrm>
              <a:off x="11063289" y="4600569"/>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Овал 95">
              <a:extLst>
                <a:ext uri="{FF2B5EF4-FFF2-40B4-BE49-F238E27FC236}">
                  <a16:creationId xmlns:a16="http://schemas.microsoft.com/office/drawing/2014/main" id="{DB5DF943-BF20-4DB2-9163-044CD0927DC2}"/>
                </a:ext>
              </a:extLst>
            </p:cNvPr>
            <p:cNvSpPr/>
            <p:nvPr userDrawn="1"/>
          </p:nvSpPr>
          <p:spPr>
            <a:xfrm>
              <a:off x="11313321" y="4600569"/>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97" name="Прямая соединительная линия 96">
            <a:extLst>
              <a:ext uri="{FF2B5EF4-FFF2-40B4-BE49-F238E27FC236}">
                <a16:creationId xmlns:a16="http://schemas.microsoft.com/office/drawing/2014/main" id="{BAD7C287-9918-4BB8-B560-7CC446C59DDF}"/>
              </a:ext>
            </a:extLst>
          </p:cNvPr>
          <p:cNvCxnSpPr>
            <a:cxnSpLocks/>
          </p:cNvCxnSpPr>
          <p:nvPr userDrawn="1"/>
        </p:nvCxnSpPr>
        <p:spPr>
          <a:xfrm>
            <a:off x="0" y="3581400"/>
            <a:ext cx="6867525" cy="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sp>
        <p:nvSpPr>
          <p:cNvPr id="98" name="Текст 3">
            <a:extLst>
              <a:ext uri="{FF2B5EF4-FFF2-40B4-BE49-F238E27FC236}">
                <a16:creationId xmlns:a16="http://schemas.microsoft.com/office/drawing/2014/main" id="{F8E33BBB-5D6C-4B96-B604-8BE13CDACCE2}"/>
              </a:ext>
            </a:extLst>
          </p:cNvPr>
          <p:cNvSpPr>
            <a:spLocks noGrp="1"/>
          </p:cNvSpPr>
          <p:nvPr>
            <p:ph type="body" sz="quarter" idx="43" hasCustomPrompt="1"/>
          </p:nvPr>
        </p:nvSpPr>
        <p:spPr>
          <a:xfrm>
            <a:off x="7118974" y="2975453"/>
            <a:ext cx="4901576" cy="962028"/>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72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effectLst/>
              </a:rPr>
              <a:t>Sample</a:t>
            </a:r>
            <a:endParaRPr lang="ru-RU" dirty="0"/>
          </a:p>
        </p:txBody>
      </p:sp>
      <p:sp>
        <p:nvSpPr>
          <p:cNvPr id="99" name="Текст 3">
            <a:extLst>
              <a:ext uri="{FF2B5EF4-FFF2-40B4-BE49-F238E27FC236}">
                <a16:creationId xmlns:a16="http://schemas.microsoft.com/office/drawing/2014/main" id="{966F9404-39CB-4051-990B-8190F188D45F}"/>
              </a:ext>
            </a:extLst>
          </p:cNvPr>
          <p:cNvSpPr>
            <a:spLocks noGrp="1"/>
          </p:cNvSpPr>
          <p:nvPr>
            <p:ph type="body" sz="quarter" idx="44" hasCustomPrompt="1"/>
          </p:nvPr>
        </p:nvSpPr>
        <p:spPr>
          <a:xfrm>
            <a:off x="7118974" y="3937481"/>
            <a:ext cx="4901576" cy="825978"/>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20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effectLst/>
              </a:rPr>
              <a:t>header</a:t>
            </a:r>
            <a:endParaRPr lang="ru-RU" dirty="0"/>
          </a:p>
          <a:p>
            <a:pPr lvl="0"/>
            <a:endParaRPr lang="ru-RU" dirty="0"/>
          </a:p>
        </p:txBody>
      </p:sp>
      <p:sp>
        <p:nvSpPr>
          <p:cNvPr id="104" name="Текст 3">
            <a:extLst>
              <a:ext uri="{FF2B5EF4-FFF2-40B4-BE49-F238E27FC236}">
                <a16:creationId xmlns:a16="http://schemas.microsoft.com/office/drawing/2014/main" id="{031416C0-58A0-4E60-A9D0-A3D2FE5E6A68}"/>
              </a:ext>
            </a:extLst>
          </p:cNvPr>
          <p:cNvSpPr>
            <a:spLocks noGrp="1"/>
          </p:cNvSpPr>
          <p:nvPr>
            <p:ph type="body" sz="quarter" idx="45" hasCustomPrompt="1"/>
          </p:nvPr>
        </p:nvSpPr>
        <p:spPr>
          <a:xfrm>
            <a:off x="1953166" y="1533840"/>
            <a:ext cx="6022434" cy="563879"/>
          </a:xfrm>
        </p:spPr>
        <p:txBody>
          <a:bodyPr>
            <a:noAutofit/>
          </a:bodyPr>
          <a:lstStyle>
            <a:lvl1pPr marL="0" indent="0" algn="ctr">
              <a:buNone/>
              <a:defRPr sz="18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effectLst/>
              </a:rPr>
              <a:t>YOU CAN EDIT THIS TEXT PLACEHOLDER</a:t>
            </a:r>
            <a:endParaRPr lang="ru-RU" dirty="0"/>
          </a:p>
        </p:txBody>
      </p:sp>
      <p:sp>
        <p:nvSpPr>
          <p:cNvPr id="107" name="Текст 3">
            <a:extLst>
              <a:ext uri="{FF2B5EF4-FFF2-40B4-BE49-F238E27FC236}">
                <a16:creationId xmlns:a16="http://schemas.microsoft.com/office/drawing/2014/main" id="{25C3665A-50F2-41B8-B9F5-FB635CAA7E8A}"/>
              </a:ext>
            </a:extLst>
          </p:cNvPr>
          <p:cNvSpPr>
            <a:spLocks noGrp="1"/>
          </p:cNvSpPr>
          <p:nvPr>
            <p:ph type="body" sz="quarter" idx="46" hasCustomPrompt="1"/>
          </p:nvPr>
        </p:nvSpPr>
        <p:spPr>
          <a:xfrm>
            <a:off x="2432050" y="2013581"/>
            <a:ext cx="4901576" cy="825978"/>
          </a:xfrm>
        </p:spPr>
        <p:txBody>
          <a:bodyPr>
            <a:noAutofit/>
          </a:bodyPr>
          <a:lstStyle>
            <a:lvl1pPr marL="0" indent="0" algn="ctr">
              <a:lnSpc>
                <a:spcPct val="150000"/>
              </a:lnSpc>
              <a:buNone/>
              <a:defRPr sz="160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effectLst/>
              </a:rPr>
              <a:t>You can edit this text placeholder. Edit text here. This is a text placeholder.</a:t>
            </a:r>
            <a:endParaRPr lang="ru-RU" dirty="0"/>
          </a:p>
        </p:txBody>
      </p:sp>
    </p:spTree>
    <p:extLst>
      <p:ext uri="{BB962C8B-B14F-4D97-AF65-F5344CB8AC3E}">
        <p14:creationId xmlns:p14="http://schemas.microsoft.com/office/powerpoint/2010/main" val="499271143"/>
      </p:ext>
    </p:extLst>
  </p:cSld>
  <p:clrMapOvr>
    <a:masterClrMapping/>
  </p:clrMapOvr>
  <p:transition spd="slow">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_image">
    <p:spTree>
      <p:nvGrpSpPr>
        <p:cNvPr id="1" name=""/>
        <p:cNvGrpSpPr/>
        <p:nvPr/>
      </p:nvGrpSpPr>
      <p:grpSpPr>
        <a:xfrm>
          <a:off x="0" y="0"/>
          <a:ext cx="0" cy="0"/>
          <a:chOff x="0" y="0"/>
          <a:chExt cx="0" cy="0"/>
        </a:xfrm>
      </p:grpSpPr>
      <p:sp>
        <p:nvSpPr>
          <p:cNvPr id="45" name="Рисунок 13">
            <a:extLst>
              <a:ext uri="{FF2B5EF4-FFF2-40B4-BE49-F238E27FC236}">
                <a16:creationId xmlns:a16="http://schemas.microsoft.com/office/drawing/2014/main" id="{19B8EB71-2BA3-4315-86EA-D6365F74CCBD}"/>
              </a:ext>
            </a:extLst>
          </p:cNvPr>
          <p:cNvSpPr>
            <a:spLocks noGrp="1"/>
          </p:cNvSpPr>
          <p:nvPr>
            <p:ph type="pic" sz="quarter" idx="26" hasCustomPrompt="1"/>
          </p:nvPr>
        </p:nvSpPr>
        <p:spPr>
          <a:xfrm>
            <a:off x="-18354" y="0"/>
            <a:ext cx="12210354" cy="5345079"/>
          </a:xfrm>
          <a:solidFill>
            <a:schemeClr val="bg1"/>
          </a:solidFill>
          <a:effectLst>
            <a:softEdge rad="0"/>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Image</a:t>
            </a:r>
          </a:p>
        </p:txBody>
      </p:sp>
      <p:sp>
        <p:nvSpPr>
          <p:cNvPr id="38" name="Текст 3">
            <a:extLst>
              <a:ext uri="{FF2B5EF4-FFF2-40B4-BE49-F238E27FC236}">
                <a16:creationId xmlns:a16="http://schemas.microsoft.com/office/drawing/2014/main" id="{B0D1113D-D852-4E6E-891A-22B64AF547EF}"/>
              </a:ext>
            </a:extLst>
          </p:cNvPr>
          <p:cNvSpPr>
            <a:spLocks noGrp="1"/>
          </p:cNvSpPr>
          <p:nvPr>
            <p:ph type="body" sz="quarter" idx="37" hasCustomPrompt="1"/>
          </p:nvPr>
        </p:nvSpPr>
        <p:spPr>
          <a:xfrm>
            <a:off x="0" y="6351886"/>
            <a:ext cx="627956" cy="314107"/>
          </a:xfrm>
        </p:spPr>
        <p:txBody>
          <a:bodyPr>
            <a:normAutofit/>
          </a:bodyPr>
          <a:lstStyle>
            <a:lvl1pPr marL="0" indent="0" algn="ctr">
              <a:buNone/>
              <a:defRPr sz="1800">
                <a:solidFill>
                  <a:schemeClr val="bg1">
                    <a:lumMod val="50000"/>
                  </a:schemeClr>
                </a:solidFill>
                <a:latin typeface="Arial" panose="020B0604020202020204" pitchFamily="34" charset="0"/>
                <a:cs typeface="Arial" panose="020B0604020202020204" pitchFamily="34" charset="0"/>
              </a:defRPr>
            </a:lvl1pPr>
          </a:lstStyle>
          <a:p>
            <a:pPr lvl="0"/>
            <a:r>
              <a:rPr lang="en-US" dirty="0"/>
              <a:t>1</a:t>
            </a:r>
            <a:endParaRPr lang="ru-RU" dirty="0"/>
          </a:p>
        </p:txBody>
      </p:sp>
      <p:cxnSp>
        <p:nvCxnSpPr>
          <p:cNvPr id="97" name="Прямая соединительная линия 96">
            <a:extLst>
              <a:ext uri="{FF2B5EF4-FFF2-40B4-BE49-F238E27FC236}">
                <a16:creationId xmlns:a16="http://schemas.microsoft.com/office/drawing/2014/main" id="{BAD7C287-9918-4BB8-B560-7CC446C59DDF}"/>
              </a:ext>
            </a:extLst>
          </p:cNvPr>
          <p:cNvCxnSpPr>
            <a:cxnSpLocks/>
          </p:cNvCxnSpPr>
          <p:nvPr userDrawn="1"/>
        </p:nvCxnSpPr>
        <p:spPr>
          <a:xfrm>
            <a:off x="0" y="3581400"/>
            <a:ext cx="6867525" cy="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sp>
        <p:nvSpPr>
          <p:cNvPr id="98" name="Текст 3">
            <a:extLst>
              <a:ext uri="{FF2B5EF4-FFF2-40B4-BE49-F238E27FC236}">
                <a16:creationId xmlns:a16="http://schemas.microsoft.com/office/drawing/2014/main" id="{F8E33BBB-5D6C-4B96-B604-8BE13CDACCE2}"/>
              </a:ext>
            </a:extLst>
          </p:cNvPr>
          <p:cNvSpPr>
            <a:spLocks noGrp="1"/>
          </p:cNvSpPr>
          <p:nvPr>
            <p:ph type="body" sz="quarter" idx="43" hasCustomPrompt="1"/>
          </p:nvPr>
        </p:nvSpPr>
        <p:spPr>
          <a:xfrm>
            <a:off x="7118974" y="2975453"/>
            <a:ext cx="4901576" cy="825978"/>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72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effectLst/>
              </a:rPr>
              <a:t>Sample</a:t>
            </a:r>
            <a:endParaRPr lang="ru-RU" dirty="0"/>
          </a:p>
        </p:txBody>
      </p:sp>
      <p:sp>
        <p:nvSpPr>
          <p:cNvPr id="99" name="Текст 3">
            <a:extLst>
              <a:ext uri="{FF2B5EF4-FFF2-40B4-BE49-F238E27FC236}">
                <a16:creationId xmlns:a16="http://schemas.microsoft.com/office/drawing/2014/main" id="{966F9404-39CB-4051-990B-8190F188D45F}"/>
              </a:ext>
            </a:extLst>
          </p:cNvPr>
          <p:cNvSpPr>
            <a:spLocks noGrp="1"/>
          </p:cNvSpPr>
          <p:nvPr>
            <p:ph type="body" sz="quarter" idx="44" hasCustomPrompt="1"/>
          </p:nvPr>
        </p:nvSpPr>
        <p:spPr>
          <a:xfrm>
            <a:off x="7118974" y="3937481"/>
            <a:ext cx="4901576" cy="825978"/>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20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effectLst/>
              </a:rPr>
              <a:t>header</a:t>
            </a:r>
            <a:endParaRPr lang="ru-RU" dirty="0"/>
          </a:p>
        </p:txBody>
      </p:sp>
      <p:sp>
        <p:nvSpPr>
          <p:cNvPr id="104" name="Текст 3">
            <a:extLst>
              <a:ext uri="{FF2B5EF4-FFF2-40B4-BE49-F238E27FC236}">
                <a16:creationId xmlns:a16="http://schemas.microsoft.com/office/drawing/2014/main" id="{031416C0-58A0-4E60-A9D0-A3D2FE5E6A68}"/>
              </a:ext>
            </a:extLst>
          </p:cNvPr>
          <p:cNvSpPr>
            <a:spLocks noGrp="1"/>
          </p:cNvSpPr>
          <p:nvPr>
            <p:ph type="body" sz="quarter" idx="45" hasCustomPrompt="1"/>
          </p:nvPr>
        </p:nvSpPr>
        <p:spPr>
          <a:xfrm>
            <a:off x="1953166" y="1533840"/>
            <a:ext cx="6022434" cy="563879"/>
          </a:xfrm>
        </p:spPr>
        <p:txBody>
          <a:bodyPr>
            <a:noAutofit/>
          </a:bodyPr>
          <a:lstStyle>
            <a:lvl1pPr marL="0" indent="0" algn="ctr">
              <a:buNone/>
              <a:defRPr sz="18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effectLst/>
              </a:rPr>
              <a:t>YOU CAN EDIT THIS TEXT PLACEHOLDER</a:t>
            </a:r>
            <a:endParaRPr lang="ru-RU" dirty="0"/>
          </a:p>
        </p:txBody>
      </p:sp>
      <p:sp>
        <p:nvSpPr>
          <p:cNvPr id="107" name="Текст 3">
            <a:extLst>
              <a:ext uri="{FF2B5EF4-FFF2-40B4-BE49-F238E27FC236}">
                <a16:creationId xmlns:a16="http://schemas.microsoft.com/office/drawing/2014/main" id="{25C3665A-50F2-41B8-B9F5-FB635CAA7E8A}"/>
              </a:ext>
            </a:extLst>
          </p:cNvPr>
          <p:cNvSpPr>
            <a:spLocks noGrp="1"/>
          </p:cNvSpPr>
          <p:nvPr>
            <p:ph type="body" sz="quarter" idx="46" hasCustomPrompt="1"/>
          </p:nvPr>
        </p:nvSpPr>
        <p:spPr>
          <a:xfrm>
            <a:off x="2432050" y="2013581"/>
            <a:ext cx="4901576" cy="825978"/>
          </a:xfrm>
        </p:spPr>
        <p:txBody>
          <a:bodyPr>
            <a:noAutofit/>
          </a:bodyPr>
          <a:lstStyle>
            <a:lvl1pPr marL="0" indent="0" algn="ctr">
              <a:lnSpc>
                <a:spcPct val="150000"/>
              </a:lnSpc>
              <a:buNone/>
              <a:defRPr sz="160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effectLst/>
              </a:rPr>
              <a:t>You can edit this text placeholder. Edit text here. This is a text placeholder.</a:t>
            </a:r>
            <a:endParaRPr lang="ru-RU" dirty="0"/>
          </a:p>
        </p:txBody>
      </p:sp>
      <p:sp>
        <p:nvSpPr>
          <p:cNvPr id="101" name="Прямоугольник 100">
            <a:extLst>
              <a:ext uri="{FF2B5EF4-FFF2-40B4-BE49-F238E27FC236}">
                <a16:creationId xmlns:a16="http://schemas.microsoft.com/office/drawing/2014/main" id="{252CB482-A127-4BBB-BB7B-2CEB0C00C320}"/>
              </a:ext>
            </a:extLst>
          </p:cNvPr>
          <p:cNvSpPr/>
          <p:nvPr userDrawn="1"/>
        </p:nvSpPr>
        <p:spPr>
          <a:xfrm>
            <a:off x="0" y="5345083"/>
            <a:ext cx="12192000" cy="1509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35861093"/>
      </p:ext>
    </p:extLst>
  </p:cSld>
  <p:clrMapOvr>
    <a:masterClrMapping/>
  </p:clrMapOvr>
  <p:transition spd="slow">
    <p:cov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roject strategy">
    <p:spTree>
      <p:nvGrpSpPr>
        <p:cNvPr id="1" name=""/>
        <p:cNvGrpSpPr/>
        <p:nvPr/>
      </p:nvGrpSpPr>
      <p:grpSpPr>
        <a:xfrm>
          <a:off x="0" y="0"/>
          <a:ext cx="0" cy="0"/>
          <a:chOff x="0" y="0"/>
          <a:chExt cx="0" cy="0"/>
        </a:xfrm>
      </p:grpSpPr>
      <p:sp>
        <p:nvSpPr>
          <p:cNvPr id="38" name="Текст 3">
            <a:extLst>
              <a:ext uri="{FF2B5EF4-FFF2-40B4-BE49-F238E27FC236}">
                <a16:creationId xmlns:a16="http://schemas.microsoft.com/office/drawing/2014/main" id="{B0D1113D-D852-4E6E-891A-22B64AF547EF}"/>
              </a:ext>
            </a:extLst>
          </p:cNvPr>
          <p:cNvSpPr>
            <a:spLocks noGrp="1"/>
          </p:cNvSpPr>
          <p:nvPr>
            <p:ph type="body" sz="quarter" idx="37" hasCustomPrompt="1"/>
          </p:nvPr>
        </p:nvSpPr>
        <p:spPr>
          <a:xfrm>
            <a:off x="0" y="6351886"/>
            <a:ext cx="627956" cy="314107"/>
          </a:xfrm>
        </p:spPr>
        <p:txBody>
          <a:bodyPr>
            <a:normAutofit/>
          </a:bodyPr>
          <a:lstStyle>
            <a:lvl1pPr marL="0" indent="0" algn="ctr">
              <a:buNone/>
              <a:defRPr sz="1800">
                <a:solidFill>
                  <a:schemeClr val="bg1">
                    <a:lumMod val="50000"/>
                  </a:schemeClr>
                </a:solidFill>
                <a:latin typeface="Arial" panose="020B0604020202020204" pitchFamily="34" charset="0"/>
                <a:cs typeface="Arial" panose="020B0604020202020204" pitchFamily="34" charset="0"/>
              </a:defRPr>
            </a:lvl1pPr>
          </a:lstStyle>
          <a:p>
            <a:pPr lvl="0"/>
            <a:r>
              <a:rPr lang="en-US" dirty="0"/>
              <a:t>1</a:t>
            </a:r>
            <a:endParaRPr lang="ru-RU" dirty="0"/>
          </a:p>
        </p:txBody>
      </p:sp>
      <p:sp>
        <p:nvSpPr>
          <p:cNvPr id="11" name="Текст 7">
            <a:extLst>
              <a:ext uri="{FF2B5EF4-FFF2-40B4-BE49-F238E27FC236}">
                <a16:creationId xmlns:a16="http://schemas.microsoft.com/office/drawing/2014/main" id="{DE95151F-3820-464C-9E7A-E168C07226CC}"/>
              </a:ext>
            </a:extLst>
          </p:cNvPr>
          <p:cNvSpPr>
            <a:spLocks noGrp="1"/>
          </p:cNvSpPr>
          <p:nvPr>
            <p:ph type="body" sz="quarter" idx="40" hasCustomPrompt="1"/>
          </p:nvPr>
        </p:nvSpPr>
        <p:spPr>
          <a:xfrm>
            <a:off x="434633" y="1644236"/>
            <a:ext cx="9325317" cy="403421"/>
          </a:xfrm>
        </p:spPr>
        <p:txBody>
          <a:bodyPr>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40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effectLst/>
              </a:rPr>
              <a:t>You can edit this text placeholder. Edit text here. You can edit this text placeholder.</a:t>
            </a:r>
            <a:endParaRPr lang="en-US" dirty="0"/>
          </a:p>
        </p:txBody>
      </p:sp>
      <p:sp>
        <p:nvSpPr>
          <p:cNvPr id="25" name="Текст 3">
            <a:extLst>
              <a:ext uri="{FF2B5EF4-FFF2-40B4-BE49-F238E27FC236}">
                <a16:creationId xmlns:a16="http://schemas.microsoft.com/office/drawing/2014/main" id="{5D41DB93-9146-4E6D-A187-FF6196AD4B1A}"/>
              </a:ext>
            </a:extLst>
          </p:cNvPr>
          <p:cNvSpPr>
            <a:spLocks noGrp="1"/>
          </p:cNvSpPr>
          <p:nvPr>
            <p:ph type="body" sz="quarter" idx="42" hasCustomPrompt="1"/>
          </p:nvPr>
        </p:nvSpPr>
        <p:spPr>
          <a:xfrm>
            <a:off x="434632" y="1000125"/>
            <a:ext cx="5661368" cy="825978"/>
          </a:xfrm>
        </p:spPr>
        <p:txBody>
          <a:bodyPr>
            <a:noAutofit/>
          </a:bodyPr>
          <a:lstStyle>
            <a:lvl1pPr marL="0" indent="0">
              <a:buNone/>
              <a:defRPr sz="42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effectLst/>
              </a:rPr>
              <a:t>Sample header</a:t>
            </a:r>
            <a:endParaRPr lang="ru-RU" dirty="0"/>
          </a:p>
        </p:txBody>
      </p:sp>
      <p:cxnSp>
        <p:nvCxnSpPr>
          <p:cNvPr id="16" name="Прямая соединительная линия 15">
            <a:extLst>
              <a:ext uri="{FF2B5EF4-FFF2-40B4-BE49-F238E27FC236}">
                <a16:creationId xmlns:a16="http://schemas.microsoft.com/office/drawing/2014/main" id="{32DC73EE-9BB5-4EA3-8EF7-1E71C298112E}"/>
              </a:ext>
            </a:extLst>
          </p:cNvPr>
          <p:cNvCxnSpPr/>
          <p:nvPr userDrawn="1"/>
        </p:nvCxnSpPr>
        <p:spPr>
          <a:xfrm>
            <a:off x="0" y="590550"/>
            <a:ext cx="12192000"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5" name="Текст 7">
            <a:extLst>
              <a:ext uri="{FF2B5EF4-FFF2-40B4-BE49-F238E27FC236}">
                <a16:creationId xmlns:a16="http://schemas.microsoft.com/office/drawing/2014/main" id="{CC79085B-2938-450A-B536-213A2EA6A882}"/>
              </a:ext>
            </a:extLst>
          </p:cNvPr>
          <p:cNvSpPr>
            <a:spLocks noGrp="1"/>
          </p:cNvSpPr>
          <p:nvPr>
            <p:ph type="body" sz="quarter" idx="39" hasCustomPrompt="1"/>
          </p:nvPr>
        </p:nvSpPr>
        <p:spPr>
          <a:xfrm>
            <a:off x="936106" y="3251115"/>
            <a:ext cx="2429383" cy="760014"/>
          </a:xfrm>
        </p:spPr>
        <p:txBody>
          <a:bodyPr>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60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effectLst/>
              </a:rPr>
              <a:t>You can edit this text placeholder.</a:t>
            </a:r>
            <a:endParaRPr lang="en-US" dirty="0"/>
          </a:p>
        </p:txBody>
      </p:sp>
      <p:sp>
        <p:nvSpPr>
          <p:cNvPr id="66" name="Текст 3">
            <a:extLst>
              <a:ext uri="{FF2B5EF4-FFF2-40B4-BE49-F238E27FC236}">
                <a16:creationId xmlns:a16="http://schemas.microsoft.com/office/drawing/2014/main" id="{F618FB07-4A2B-4E88-83CB-0787D94A4598}"/>
              </a:ext>
            </a:extLst>
          </p:cNvPr>
          <p:cNvSpPr>
            <a:spLocks noGrp="1"/>
          </p:cNvSpPr>
          <p:nvPr>
            <p:ph type="body" sz="quarter" idx="41" hasCustomPrompt="1"/>
          </p:nvPr>
        </p:nvSpPr>
        <p:spPr>
          <a:xfrm>
            <a:off x="425221" y="3505124"/>
            <a:ext cx="502574" cy="403420"/>
          </a:xfrm>
        </p:spPr>
        <p:txBody>
          <a:bodyPr>
            <a:noAutofit/>
          </a:bodyPr>
          <a:lstStyle>
            <a:lvl1pPr marL="0" indent="0">
              <a:buNone/>
              <a:defRPr sz="1600" b="1">
                <a:solidFill>
                  <a:schemeClr val="accent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01</a:t>
            </a:r>
            <a:endParaRPr lang="ru-RU" dirty="0"/>
          </a:p>
        </p:txBody>
      </p:sp>
      <p:cxnSp>
        <p:nvCxnSpPr>
          <p:cNvPr id="67" name="Прямая соединительная линия 66">
            <a:extLst>
              <a:ext uri="{FF2B5EF4-FFF2-40B4-BE49-F238E27FC236}">
                <a16:creationId xmlns:a16="http://schemas.microsoft.com/office/drawing/2014/main" id="{1EB6A55A-C999-4AA3-A3CB-BC96A27BA56D}"/>
              </a:ext>
            </a:extLst>
          </p:cNvPr>
          <p:cNvCxnSpPr>
            <a:cxnSpLocks/>
          </p:cNvCxnSpPr>
          <p:nvPr userDrawn="1"/>
        </p:nvCxnSpPr>
        <p:spPr>
          <a:xfrm>
            <a:off x="919481" y="3423740"/>
            <a:ext cx="0" cy="411044"/>
          </a:xfrm>
          <a:prstGeom prst="line">
            <a:avLst/>
          </a:prstGeom>
          <a:ln w="317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8" name="Текст 7">
            <a:extLst>
              <a:ext uri="{FF2B5EF4-FFF2-40B4-BE49-F238E27FC236}">
                <a16:creationId xmlns:a16="http://schemas.microsoft.com/office/drawing/2014/main" id="{E2249EE0-BC32-403F-924D-EACC5C5DF3B6}"/>
              </a:ext>
            </a:extLst>
          </p:cNvPr>
          <p:cNvSpPr>
            <a:spLocks noGrp="1"/>
          </p:cNvSpPr>
          <p:nvPr>
            <p:ph type="body" sz="quarter" idx="43" hasCustomPrompt="1"/>
          </p:nvPr>
        </p:nvSpPr>
        <p:spPr>
          <a:xfrm>
            <a:off x="936106" y="4514773"/>
            <a:ext cx="2429383" cy="760014"/>
          </a:xfrm>
        </p:spPr>
        <p:txBody>
          <a:bodyPr>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60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effectLst/>
              </a:rPr>
              <a:t>You can edit this text placeholder.</a:t>
            </a:r>
            <a:endParaRPr lang="en-US" dirty="0"/>
          </a:p>
        </p:txBody>
      </p:sp>
      <p:sp>
        <p:nvSpPr>
          <p:cNvPr id="69" name="Текст 3">
            <a:extLst>
              <a:ext uri="{FF2B5EF4-FFF2-40B4-BE49-F238E27FC236}">
                <a16:creationId xmlns:a16="http://schemas.microsoft.com/office/drawing/2014/main" id="{938ED2FB-1544-44F5-89DD-1F037AF68FDC}"/>
              </a:ext>
            </a:extLst>
          </p:cNvPr>
          <p:cNvSpPr>
            <a:spLocks noGrp="1"/>
          </p:cNvSpPr>
          <p:nvPr>
            <p:ph type="body" sz="quarter" idx="44" hasCustomPrompt="1"/>
          </p:nvPr>
        </p:nvSpPr>
        <p:spPr>
          <a:xfrm>
            <a:off x="425221" y="4768782"/>
            <a:ext cx="502574" cy="403420"/>
          </a:xfrm>
        </p:spPr>
        <p:txBody>
          <a:bodyPr>
            <a:noAutofit/>
          </a:bodyPr>
          <a:lstStyle>
            <a:lvl1pPr marL="0" indent="0">
              <a:buNone/>
              <a:defRPr sz="1600" b="1">
                <a:solidFill>
                  <a:schemeClr val="accent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03</a:t>
            </a:r>
            <a:endParaRPr lang="ru-RU" dirty="0"/>
          </a:p>
        </p:txBody>
      </p:sp>
      <p:cxnSp>
        <p:nvCxnSpPr>
          <p:cNvPr id="70" name="Прямая соединительная линия 69">
            <a:extLst>
              <a:ext uri="{FF2B5EF4-FFF2-40B4-BE49-F238E27FC236}">
                <a16:creationId xmlns:a16="http://schemas.microsoft.com/office/drawing/2014/main" id="{59836EBE-C7FE-4C88-B712-C7783957B013}"/>
              </a:ext>
            </a:extLst>
          </p:cNvPr>
          <p:cNvCxnSpPr>
            <a:cxnSpLocks/>
          </p:cNvCxnSpPr>
          <p:nvPr userDrawn="1"/>
        </p:nvCxnSpPr>
        <p:spPr>
          <a:xfrm>
            <a:off x="919481" y="4687398"/>
            <a:ext cx="0" cy="411044"/>
          </a:xfrm>
          <a:prstGeom prst="line">
            <a:avLst/>
          </a:prstGeom>
          <a:ln w="317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1" name="Текст 7">
            <a:extLst>
              <a:ext uri="{FF2B5EF4-FFF2-40B4-BE49-F238E27FC236}">
                <a16:creationId xmlns:a16="http://schemas.microsoft.com/office/drawing/2014/main" id="{241CD1BB-7DB2-48FD-ABE5-BC88D6C2710F}"/>
              </a:ext>
            </a:extLst>
          </p:cNvPr>
          <p:cNvSpPr>
            <a:spLocks noGrp="1"/>
          </p:cNvSpPr>
          <p:nvPr>
            <p:ph type="body" sz="quarter" idx="45" hasCustomPrompt="1"/>
          </p:nvPr>
        </p:nvSpPr>
        <p:spPr>
          <a:xfrm>
            <a:off x="4614981" y="3251115"/>
            <a:ext cx="2429383" cy="760014"/>
          </a:xfrm>
        </p:spPr>
        <p:txBody>
          <a:bodyPr>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60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effectLst/>
              </a:rPr>
              <a:t>You can edit this text placeholder.</a:t>
            </a:r>
            <a:endParaRPr lang="en-US" dirty="0"/>
          </a:p>
        </p:txBody>
      </p:sp>
      <p:sp>
        <p:nvSpPr>
          <p:cNvPr id="72" name="Текст 3">
            <a:extLst>
              <a:ext uri="{FF2B5EF4-FFF2-40B4-BE49-F238E27FC236}">
                <a16:creationId xmlns:a16="http://schemas.microsoft.com/office/drawing/2014/main" id="{8DAF90D0-D73D-42CA-9BE8-C11081F035A2}"/>
              </a:ext>
            </a:extLst>
          </p:cNvPr>
          <p:cNvSpPr>
            <a:spLocks noGrp="1"/>
          </p:cNvSpPr>
          <p:nvPr>
            <p:ph type="body" sz="quarter" idx="46" hasCustomPrompt="1"/>
          </p:nvPr>
        </p:nvSpPr>
        <p:spPr>
          <a:xfrm>
            <a:off x="4104096" y="3505124"/>
            <a:ext cx="502574" cy="403420"/>
          </a:xfrm>
        </p:spPr>
        <p:txBody>
          <a:bodyPr>
            <a:noAutofit/>
          </a:bodyPr>
          <a:lstStyle>
            <a:lvl1pPr marL="0" indent="0">
              <a:buNone/>
              <a:defRPr sz="1600" b="1">
                <a:solidFill>
                  <a:schemeClr val="accent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02</a:t>
            </a:r>
            <a:endParaRPr lang="ru-RU" dirty="0"/>
          </a:p>
        </p:txBody>
      </p:sp>
      <p:cxnSp>
        <p:nvCxnSpPr>
          <p:cNvPr id="73" name="Прямая соединительная линия 72">
            <a:extLst>
              <a:ext uri="{FF2B5EF4-FFF2-40B4-BE49-F238E27FC236}">
                <a16:creationId xmlns:a16="http://schemas.microsoft.com/office/drawing/2014/main" id="{B412DDC4-C47E-4CF3-A6D5-30B939AD3704}"/>
              </a:ext>
            </a:extLst>
          </p:cNvPr>
          <p:cNvCxnSpPr>
            <a:cxnSpLocks/>
          </p:cNvCxnSpPr>
          <p:nvPr userDrawn="1"/>
        </p:nvCxnSpPr>
        <p:spPr>
          <a:xfrm>
            <a:off x="4598356" y="3423740"/>
            <a:ext cx="0" cy="411044"/>
          </a:xfrm>
          <a:prstGeom prst="line">
            <a:avLst/>
          </a:prstGeom>
          <a:ln w="317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4" name="Текст 7">
            <a:extLst>
              <a:ext uri="{FF2B5EF4-FFF2-40B4-BE49-F238E27FC236}">
                <a16:creationId xmlns:a16="http://schemas.microsoft.com/office/drawing/2014/main" id="{3E0DFC61-E159-48CA-9BD4-2246749C7CB9}"/>
              </a:ext>
            </a:extLst>
          </p:cNvPr>
          <p:cNvSpPr>
            <a:spLocks noGrp="1"/>
          </p:cNvSpPr>
          <p:nvPr>
            <p:ph type="body" sz="quarter" idx="47" hasCustomPrompt="1"/>
          </p:nvPr>
        </p:nvSpPr>
        <p:spPr>
          <a:xfrm>
            <a:off x="4614981" y="4514773"/>
            <a:ext cx="2429383" cy="760014"/>
          </a:xfrm>
        </p:spPr>
        <p:txBody>
          <a:bodyPr>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60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effectLst/>
              </a:rPr>
              <a:t>You can edit this text placeholder.</a:t>
            </a:r>
            <a:endParaRPr lang="en-US" dirty="0"/>
          </a:p>
        </p:txBody>
      </p:sp>
      <p:sp>
        <p:nvSpPr>
          <p:cNvPr id="75" name="Текст 3">
            <a:extLst>
              <a:ext uri="{FF2B5EF4-FFF2-40B4-BE49-F238E27FC236}">
                <a16:creationId xmlns:a16="http://schemas.microsoft.com/office/drawing/2014/main" id="{7C3ED91A-0A9C-462C-B62D-EEA0645A3DD8}"/>
              </a:ext>
            </a:extLst>
          </p:cNvPr>
          <p:cNvSpPr>
            <a:spLocks noGrp="1"/>
          </p:cNvSpPr>
          <p:nvPr>
            <p:ph type="body" sz="quarter" idx="48" hasCustomPrompt="1"/>
          </p:nvPr>
        </p:nvSpPr>
        <p:spPr>
          <a:xfrm>
            <a:off x="4104096" y="4768782"/>
            <a:ext cx="502574" cy="403420"/>
          </a:xfrm>
        </p:spPr>
        <p:txBody>
          <a:bodyPr>
            <a:noAutofit/>
          </a:bodyPr>
          <a:lstStyle>
            <a:lvl1pPr marL="0" indent="0">
              <a:buNone/>
              <a:defRPr sz="1600" b="1">
                <a:solidFill>
                  <a:schemeClr val="accent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04</a:t>
            </a:r>
            <a:endParaRPr lang="ru-RU" dirty="0"/>
          </a:p>
        </p:txBody>
      </p:sp>
      <p:cxnSp>
        <p:nvCxnSpPr>
          <p:cNvPr id="76" name="Прямая соединительная линия 75">
            <a:extLst>
              <a:ext uri="{FF2B5EF4-FFF2-40B4-BE49-F238E27FC236}">
                <a16:creationId xmlns:a16="http://schemas.microsoft.com/office/drawing/2014/main" id="{953950EA-1E9C-4F5F-A97B-27ED4C7BF6E1}"/>
              </a:ext>
            </a:extLst>
          </p:cNvPr>
          <p:cNvCxnSpPr>
            <a:cxnSpLocks/>
          </p:cNvCxnSpPr>
          <p:nvPr userDrawn="1"/>
        </p:nvCxnSpPr>
        <p:spPr>
          <a:xfrm>
            <a:off x="4598356" y="4687398"/>
            <a:ext cx="0" cy="411044"/>
          </a:xfrm>
          <a:prstGeom prst="line">
            <a:avLst/>
          </a:prstGeom>
          <a:ln w="317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 name="Рисунок 13">
            <a:extLst>
              <a:ext uri="{FF2B5EF4-FFF2-40B4-BE49-F238E27FC236}">
                <a16:creationId xmlns:a16="http://schemas.microsoft.com/office/drawing/2014/main" id="{0A327FF4-DA54-4074-B1EC-2A7635A1E9D6}"/>
              </a:ext>
            </a:extLst>
          </p:cNvPr>
          <p:cNvSpPr/>
          <p:nvPr/>
        </p:nvSpPr>
        <p:spPr>
          <a:xfrm>
            <a:off x="6376196" y="4010169"/>
            <a:ext cx="6209783" cy="6329432"/>
          </a:xfrm>
          <a:custGeom>
            <a:avLst/>
            <a:gdLst>
              <a:gd name="connsiteX0" fmla="*/ 455160 w 6209783"/>
              <a:gd name="connsiteY0" fmla="*/ 3533608 h 6329432"/>
              <a:gd name="connsiteX1" fmla="*/ 139519 w 6209783"/>
              <a:gd name="connsiteY1" fmla="*/ 1522165 h 6329432"/>
              <a:gd name="connsiteX2" fmla="*/ 2140636 w 6209783"/>
              <a:gd name="connsiteY2" fmla="*/ 1165196 h 6329432"/>
              <a:gd name="connsiteX3" fmla="*/ 4018599 w 6209783"/>
              <a:gd name="connsiteY3" fmla="*/ 35099 h 6329432"/>
              <a:gd name="connsiteX4" fmla="*/ 4833110 w 6209783"/>
              <a:gd name="connsiteY4" fmla="*/ 2096887 h 6329432"/>
              <a:gd name="connsiteX5" fmla="*/ 5883365 w 6209783"/>
              <a:gd name="connsiteY5" fmla="*/ 3485485 h 6329432"/>
              <a:gd name="connsiteX6" fmla="*/ 5980508 w 6209783"/>
              <a:gd name="connsiteY6" fmla="*/ 5694350 h 6329432"/>
              <a:gd name="connsiteX7" fmla="*/ 3816919 w 6209783"/>
              <a:gd name="connsiteY7" fmla="*/ 6180987 h 6329432"/>
              <a:gd name="connsiteX8" fmla="*/ 2065030 w 6209783"/>
              <a:gd name="connsiteY8" fmla="*/ 6244736 h 6329432"/>
              <a:gd name="connsiteX9" fmla="*/ 831215 w 6209783"/>
              <a:gd name="connsiteY9" fmla="*/ 5063967 h 6329432"/>
              <a:gd name="connsiteX10" fmla="*/ 455160 w 6209783"/>
              <a:gd name="connsiteY10" fmla="*/ 3533608 h 6329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09783" h="6329432">
                <a:moveTo>
                  <a:pt x="455160" y="3533608"/>
                </a:moveTo>
                <a:cubicBezTo>
                  <a:pt x="321814" y="2850808"/>
                  <a:pt x="-263644" y="2088691"/>
                  <a:pt x="139519" y="1522165"/>
                </a:cubicBezTo>
                <a:cubicBezTo>
                  <a:pt x="542667" y="955674"/>
                  <a:pt x="1491995" y="1413859"/>
                  <a:pt x="2140636" y="1165196"/>
                </a:cubicBezTo>
                <a:cubicBezTo>
                  <a:pt x="2839770" y="897178"/>
                  <a:pt x="3311031" y="-209744"/>
                  <a:pt x="4018599" y="35099"/>
                </a:cubicBezTo>
                <a:cubicBezTo>
                  <a:pt x="4733514" y="282489"/>
                  <a:pt x="4473014" y="1430598"/>
                  <a:pt x="4833110" y="2096887"/>
                </a:cubicBezTo>
                <a:cubicBezTo>
                  <a:pt x="5116032" y="2620363"/>
                  <a:pt x="5702516" y="2918445"/>
                  <a:pt x="5883365" y="3485485"/>
                </a:cubicBezTo>
                <a:cubicBezTo>
                  <a:pt x="6112900" y="4205151"/>
                  <a:pt x="6439864" y="5095160"/>
                  <a:pt x="5980508" y="5694350"/>
                </a:cubicBezTo>
                <a:cubicBezTo>
                  <a:pt x="5519034" y="6296316"/>
                  <a:pt x="4567262" y="6075516"/>
                  <a:pt x="3816919" y="6180987"/>
                </a:cubicBezTo>
                <a:cubicBezTo>
                  <a:pt x="3223723" y="6264370"/>
                  <a:pt x="2626184" y="6454671"/>
                  <a:pt x="2065030" y="6244736"/>
                </a:cubicBezTo>
                <a:cubicBezTo>
                  <a:pt x="1518821" y="6040387"/>
                  <a:pt x="1129284" y="5565931"/>
                  <a:pt x="831215" y="5063967"/>
                </a:cubicBezTo>
                <a:cubicBezTo>
                  <a:pt x="556380" y="4601129"/>
                  <a:pt x="558375" y="4062110"/>
                  <a:pt x="455160" y="3533608"/>
                </a:cubicBezTo>
                <a:close/>
              </a:path>
            </a:pathLst>
          </a:custGeom>
          <a:solidFill>
            <a:srgbClr val="FFC000"/>
          </a:solidFill>
          <a:ln w="11961" cap="flat">
            <a:noFill/>
            <a:prstDash val="solid"/>
            <a:miter/>
          </a:ln>
        </p:spPr>
        <p:txBody>
          <a:bodyPr rtlCol="0" anchor="ctr"/>
          <a:lstStyle/>
          <a:p>
            <a:endParaRPr lang="en-US"/>
          </a:p>
        </p:txBody>
      </p:sp>
      <p:sp>
        <p:nvSpPr>
          <p:cNvPr id="4" name="Рисунок 17">
            <a:extLst>
              <a:ext uri="{FF2B5EF4-FFF2-40B4-BE49-F238E27FC236}">
                <a16:creationId xmlns:a16="http://schemas.microsoft.com/office/drawing/2014/main" id="{FE16033E-4934-45C7-99FA-9DA4A55EE3B9}"/>
              </a:ext>
            </a:extLst>
          </p:cNvPr>
          <p:cNvSpPr/>
          <p:nvPr/>
        </p:nvSpPr>
        <p:spPr>
          <a:xfrm>
            <a:off x="8749098" y="2041750"/>
            <a:ext cx="6329432" cy="6233712"/>
          </a:xfrm>
          <a:custGeom>
            <a:avLst/>
            <a:gdLst>
              <a:gd name="connsiteX0" fmla="*/ 6303140 w 6329431"/>
              <a:gd name="connsiteY0" fmla="*/ 2117333 h 6233712"/>
              <a:gd name="connsiteX1" fmla="*/ 5510849 w 6329431"/>
              <a:gd name="connsiteY1" fmla="*/ 4053397 h 6233712"/>
              <a:gd name="connsiteX2" fmla="*/ 4843925 w 6329431"/>
              <a:gd name="connsiteY2" fmla="*/ 6120537 h 6233712"/>
              <a:gd name="connsiteX3" fmla="*/ 2695879 w 6329431"/>
              <a:gd name="connsiteY3" fmla="*/ 5725216 h 6233712"/>
              <a:gd name="connsiteX4" fmla="*/ 1006355 w 6329431"/>
              <a:gd name="connsiteY4" fmla="*/ 5264352 h 6233712"/>
              <a:gd name="connsiteX5" fmla="*/ 6687 w 6329431"/>
              <a:gd name="connsiteY5" fmla="*/ 3753030 h 6233712"/>
              <a:gd name="connsiteX6" fmla="*/ 647696 w 6329431"/>
              <a:gd name="connsiteY6" fmla="*/ 2143883 h 6233712"/>
              <a:gd name="connsiteX7" fmla="*/ 1399362 w 6329431"/>
              <a:gd name="connsiteY7" fmla="*/ 726660 h 6233712"/>
              <a:gd name="connsiteX8" fmla="*/ 3039570 w 6329431"/>
              <a:gd name="connsiteY8" fmla="*/ 3563 h 6233712"/>
              <a:gd name="connsiteX9" fmla="*/ 4554662 w 6329431"/>
              <a:gd name="connsiteY9" fmla="*/ 950323 h 6233712"/>
              <a:gd name="connsiteX10" fmla="*/ 6303140 w 6329431"/>
              <a:gd name="connsiteY10" fmla="*/ 2117333 h 623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29431" h="6233712">
                <a:moveTo>
                  <a:pt x="6303140" y="2117333"/>
                </a:moveTo>
                <a:cubicBezTo>
                  <a:pt x="6513627" y="2800433"/>
                  <a:pt x="5755639" y="3381831"/>
                  <a:pt x="5510849" y="4053397"/>
                </a:cubicBezTo>
                <a:cubicBezTo>
                  <a:pt x="5256678" y="4750699"/>
                  <a:pt x="5482049" y="5741548"/>
                  <a:pt x="4843925" y="6120537"/>
                </a:cubicBezTo>
                <a:cubicBezTo>
                  <a:pt x="4202260" y="6501631"/>
                  <a:pt x="3424278" y="5887736"/>
                  <a:pt x="2695879" y="5725216"/>
                </a:cubicBezTo>
                <a:cubicBezTo>
                  <a:pt x="2111848" y="5594919"/>
                  <a:pt x="1488895" y="5618238"/>
                  <a:pt x="1006355" y="5264352"/>
                </a:cubicBezTo>
                <a:cubicBezTo>
                  <a:pt x="507072" y="4898191"/>
                  <a:pt x="77385" y="4368146"/>
                  <a:pt x="6687" y="3753030"/>
                </a:cubicBezTo>
                <a:cubicBezTo>
                  <a:pt x="-60895" y="3165039"/>
                  <a:pt x="400275" y="2681537"/>
                  <a:pt x="647696" y="2143883"/>
                </a:cubicBezTo>
                <a:cubicBezTo>
                  <a:pt x="876847" y="1645927"/>
                  <a:pt x="990874" y="1092187"/>
                  <a:pt x="1399362" y="726660"/>
                </a:cubicBezTo>
                <a:cubicBezTo>
                  <a:pt x="1855799" y="318227"/>
                  <a:pt x="2428607" y="-39745"/>
                  <a:pt x="3039570" y="3563"/>
                </a:cubicBezTo>
                <a:cubicBezTo>
                  <a:pt x="3648500" y="46727"/>
                  <a:pt x="4042289" y="618460"/>
                  <a:pt x="4554662" y="950323"/>
                </a:cubicBezTo>
                <a:cubicBezTo>
                  <a:pt x="5157549" y="1340799"/>
                  <a:pt x="6091613" y="1430882"/>
                  <a:pt x="6303140" y="2117333"/>
                </a:cubicBezTo>
                <a:close/>
              </a:path>
            </a:pathLst>
          </a:custGeom>
          <a:solidFill>
            <a:srgbClr val="7FDEFA"/>
          </a:solidFill>
          <a:ln w="11939" cap="flat">
            <a:noFill/>
            <a:prstDash val="solid"/>
            <a:miter/>
          </a:ln>
        </p:spPr>
        <p:txBody>
          <a:bodyPr rtlCol="0" anchor="ctr"/>
          <a:lstStyle/>
          <a:p>
            <a:endParaRPr lang="en-US"/>
          </a:p>
        </p:txBody>
      </p:sp>
      <p:sp>
        <p:nvSpPr>
          <p:cNvPr id="2" name="Рисунок 8">
            <a:extLst>
              <a:ext uri="{FF2B5EF4-FFF2-40B4-BE49-F238E27FC236}">
                <a16:creationId xmlns:a16="http://schemas.microsoft.com/office/drawing/2014/main" id="{44F70139-5F6D-4E0C-8263-9E35BEF530AC}"/>
              </a:ext>
            </a:extLst>
          </p:cNvPr>
          <p:cNvSpPr/>
          <p:nvPr/>
        </p:nvSpPr>
        <p:spPr>
          <a:xfrm>
            <a:off x="7498145" y="2767053"/>
            <a:ext cx="5608341" cy="4812025"/>
          </a:xfrm>
          <a:custGeom>
            <a:avLst/>
            <a:gdLst>
              <a:gd name="connsiteX0" fmla="*/ 3566783 w 5608340"/>
              <a:gd name="connsiteY0" fmla="*/ 132566 h 4812025"/>
              <a:gd name="connsiteX1" fmla="*/ 4709917 w 5608340"/>
              <a:gd name="connsiteY1" fmla="*/ 994479 h 4812025"/>
              <a:gd name="connsiteX2" fmla="*/ 5602508 w 5608340"/>
              <a:gd name="connsiteY2" fmla="*/ 2293066 h 4812025"/>
              <a:gd name="connsiteX3" fmla="*/ 5114298 w 5608340"/>
              <a:gd name="connsiteY3" fmla="*/ 3856280 h 4812025"/>
              <a:gd name="connsiteX4" fmla="*/ 3741904 w 5608340"/>
              <a:gd name="connsiteY4" fmla="*/ 4597002 h 4812025"/>
              <a:gd name="connsiteX5" fmla="*/ 2300458 w 5608340"/>
              <a:gd name="connsiteY5" fmla="*/ 4625749 h 4812025"/>
              <a:gd name="connsiteX6" fmla="*/ 177683 w 5608340"/>
              <a:gd name="connsiteY6" fmla="*/ 4564046 h 4812025"/>
              <a:gd name="connsiteX7" fmla="*/ 362480 w 5608340"/>
              <a:gd name="connsiteY7" fmla="*/ 2497833 h 4812025"/>
              <a:gd name="connsiteX8" fmla="*/ 336374 w 5608340"/>
              <a:gd name="connsiteY8" fmla="*/ 667773 h 4812025"/>
              <a:gd name="connsiteX9" fmla="*/ 2064259 w 5608340"/>
              <a:gd name="connsiteY9" fmla="*/ 61046 h 4812025"/>
              <a:gd name="connsiteX10" fmla="*/ 3566783 w 5608340"/>
              <a:gd name="connsiteY10" fmla="*/ 132566 h 481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08340" h="4812025">
                <a:moveTo>
                  <a:pt x="3566783" y="132566"/>
                </a:moveTo>
                <a:cubicBezTo>
                  <a:pt x="4028180" y="295355"/>
                  <a:pt x="4374498" y="638503"/>
                  <a:pt x="4709917" y="994479"/>
                </a:cubicBezTo>
                <a:cubicBezTo>
                  <a:pt x="5079226" y="1386437"/>
                  <a:pt x="5527211" y="1760239"/>
                  <a:pt x="5602508" y="2293066"/>
                </a:cubicBezTo>
                <a:cubicBezTo>
                  <a:pt x="5680809" y="2847268"/>
                  <a:pt x="5465940" y="3420843"/>
                  <a:pt x="5114298" y="3856280"/>
                </a:cubicBezTo>
                <a:cubicBezTo>
                  <a:pt x="4779652" y="4270660"/>
                  <a:pt x="4256063" y="4456396"/>
                  <a:pt x="3741904" y="4597002"/>
                </a:cubicBezTo>
                <a:cubicBezTo>
                  <a:pt x="3266833" y="4726916"/>
                  <a:pt x="2793082" y="4630311"/>
                  <a:pt x="2300458" y="4625749"/>
                </a:cubicBezTo>
                <a:cubicBezTo>
                  <a:pt x="1574855" y="4619049"/>
                  <a:pt x="666144" y="5100376"/>
                  <a:pt x="177683" y="4564046"/>
                </a:cubicBezTo>
                <a:cubicBezTo>
                  <a:pt x="-300042" y="4039501"/>
                  <a:pt x="333633" y="3206099"/>
                  <a:pt x="362480" y="2497833"/>
                </a:cubicBezTo>
                <a:cubicBezTo>
                  <a:pt x="387934" y="1872986"/>
                  <a:pt x="-21714" y="1180521"/>
                  <a:pt x="336374" y="667773"/>
                </a:cubicBezTo>
                <a:cubicBezTo>
                  <a:pt x="694391" y="155134"/>
                  <a:pt x="1446796" y="163347"/>
                  <a:pt x="2064259" y="61046"/>
                </a:cubicBezTo>
                <a:cubicBezTo>
                  <a:pt x="2571240" y="-22950"/>
                  <a:pt x="3082054" y="-38457"/>
                  <a:pt x="3566783" y="132566"/>
                </a:cubicBezTo>
                <a:close/>
              </a:path>
            </a:pathLst>
          </a:custGeom>
          <a:solidFill>
            <a:srgbClr val="B9DB7C"/>
          </a:solidFill>
          <a:ln w="11375" cap="flat">
            <a:noFill/>
            <a:prstDash val="solid"/>
            <a:miter/>
          </a:ln>
        </p:spPr>
        <p:txBody>
          <a:bodyPr rtlCol="0" anchor="ctr"/>
          <a:lstStyle/>
          <a:p>
            <a:endParaRPr lang="en-US"/>
          </a:p>
        </p:txBody>
      </p:sp>
      <p:sp>
        <p:nvSpPr>
          <p:cNvPr id="77" name="Овал 76">
            <a:extLst>
              <a:ext uri="{FF2B5EF4-FFF2-40B4-BE49-F238E27FC236}">
                <a16:creationId xmlns:a16="http://schemas.microsoft.com/office/drawing/2014/main" id="{3454207B-6985-4203-BF9E-F64DB0CD0C72}"/>
              </a:ext>
            </a:extLst>
          </p:cNvPr>
          <p:cNvSpPr/>
          <p:nvPr userDrawn="1"/>
        </p:nvSpPr>
        <p:spPr>
          <a:xfrm>
            <a:off x="8296030" y="3667989"/>
            <a:ext cx="5432003" cy="54320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Рисунок 21">
            <a:extLst>
              <a:ext uri="{FF2B5EF4-FFF2-40B4-BE49-F238E27FC236}">
                <a16:creationId xmlns:a16="http://schemas.microsoft.com/office/drawing/2014/main" id="{FB8A2738-31C8-4952-AE13-9AFB2924FB4D}"/>
              </a:ext>
            </a:extLst>
          </p:cNvPr>
          <p:cNvSpPr>
            <a:spLocks noGrp="1"/>
          </p:cNvSpPr>
          <p:nvPr>
            <p:ph type="pic" sz="quarter" idx="16" hasCustomPrompt="1"/>
          </p:nvPr>
        </p:nvSpPr>
        <p:spPr>
          <a:xfrm>
            <a:off x="8404262" y="3776221"/>
            <a:ext cx="5215538" cy="5215538"/>
          </a:xfrm>
          <a:prstGeom prst="ellipse">
            <a:avLst/>
          </a:prstGeom>
          <a:ln w="73025" cap="flat" cmpd="sng">
            <a:noFill/>
            <a:round/>
          </a:ln>
        </p:spPr>
        <p:txBody>
          <a:bodyPr/>
          <a:lstStyle>
            <a:lvl1pPr marL="0" indent="0">
              <a:buNone/>
              <a:defRPr/>
            </a:lvl1pPr>
          </a:lstStyle>
          <a:p>
            <a:r>
              <a:rPr lang="en-US" dirty="0"/>
              <a:t>Image</a:t>
            </a:r>
          </a:p>
          <a:p>
            <a:endParaRPr lang="en-US" dirty="0"/>
          </a:p>
        </p:txBody>
      </p:sp>
    </p:spTree>
    <p:extLst>
      <p:ext uri="{BB962C8B-B14F-4D97-AF65-F5344CB8AC3E}">
        <p14:creationId xmlns:p14="http://schemas.microsoft.com/office/powerpoint/2010/main" val="2966048904"/>
      </p:ext>
    </p:extLst>
  </p:cSld>
  <p:clrMapOvr>
    <a:masterClrMapping/>
  </p:clrMapOvr>
  <p:transition spd="slow">
    <p:cove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dvantages">
    <p:spTree>
      <p:nvGrpSpPr>
        <p:cNvPr id="1" name=""/>
        <p:cNvGrpSpPr/>
        <p:nvPr/>
      </p:nvGrpSpPr>
      <p:grpSpPr>
        <a:xfrm>
          <a:off x="0" y="0"/>
          <a:ext cx="0" cy="0"/>
          <a:chOff x="0" y="0"/>
          <a:chExt cx="0" cy="0"/>
        </a:xfrm>
      </p:grpSpPr>
      <p:sp>
        <p:nvSpPr>
          <p:cNvPr id="38" name="Текст 3">
            <a:extLst>
              <a:ext uri="{FF2B5EF4-FFF2-40B4-BE49-F238E27FC236}">
                <a16:creationId xmlns:a16="http://schemas.microsoft.com/office/drawing/2014/main" id="{B0D1113D-D852-4E6E-891A-22B64AF547EF}"/>
              </a:ext>
            </a:extLst>
          </p:cNvPr>
          <p:cNvSpPr>
            <a:spLocks noGrp="1"/>
          </p:cNvSpPr>
          <p:nvPr>
            <p:ph type="body" sz="quarter" idx="37" hasCustomPrompt="1"/>
          </p:nvPr>
        </p:nvSpPr>
        <p:spPr>
          <a:xfrm>
            <a:off x="0" y="6351886"/>
            <a:ext cx="627956" cy="314107"/>
          </a:xfrm>
        </p:spPr>
        <p:txBody>
          <a:bodyPr>
            <a:normAutofit/>
          </a:bodyPr>
          <a:lstStyle>
            <a:lvl1pPr marL="0" indent="0" algn="ctr">
              <a:buNone/>
              <a:defRPr sz="1800">
                <a:solidFill>
                  <a:schemeClr val="bg1">
                    <a:lumMod val="50000"/>
                  </a:schemeClr>
                </a:solidFill>
                <a:latin typeface="Arial" panose="020B0604020202020204" pitchFamily="34" charset="0"/>
                <a:cs typeface="Arial" panose="020B0604020202020204" pitchFamily="34" charset="0"/>
              </a:defRPr>
            </a:lvl1pPr>
          </a:lstStyle>
          <a:p>
            <a:pPr lvl="0"/>
            <a:r>
              <a:rPr lang="en-US" dirty="0"/>
              <a:t>1</a:t>
            </a:r>
            <a:endParaRPr lang="ru-RU" dirty="0"/>
          </a:p>
        </p:txBody>
      </p:sp>
      <p:sp>
        <p:nvSpPr>
          <p:cNvPr id="25" name="Текст 3">
            <a:extLst>
              <a:ext uri="{FF2B5EF4-FFF2-40B4-BE49-F238E27FC236}">
                <a16:creationId xmlns:a16="http://schemas.microsoft.com/office/drawing/2014/main" id="{5D41DB93-9146-4E6D-A187-FF6196AD4B1A}"/>
              </a:ext>
            </a:extLst>
          </p:cNvPr>
          <p:cNvSpPr>
            <a:spLocks noGrp="1"/>
          </p:cNvSpPr>
          <p:nvPr>
            <p:ph type="body" sz="quarter" idx="42" hasCustomPrompt="1"/>
          </p:nvPr>
        </p:nvSpPr>
        <p:spPr>
          <a:xfrm>
            <a:off x="3265316" y="875434"/>
            <a:ext cx="5661368" cy="825978"/>
          </a:xfrm>
        </p:spPr>
        <p:txBody>
          <a:bodyPr>
            <a:noAutofit/>
          </a:bodyPr>
          <a:lstStyle>
            <a:lvl1pPr marL="0" indent="0" algn="ctr">
              <a:buNone/>
              <a:defRPr sz="42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effectLst/>
              </a:rPr>
              <a:t>Sample header</a:t>
            </a:r>
            <a:endParaRPr lang="ru-RU" dirty="0"/>
          </a:p>
        </p:txBody>
      </p:sp>
      <p:cxnSp>
        <p:nvCxnSpPr>
          <p:cNvPr id="16" name="Прямая соединительная линия 15">
            <a:extLst>
              <a:ext uri="{FF2B5EF4-FFF2-40B4-BE49-F238E27FC236}">
                <a16:creationId xmlns:a16="http://schemas.microsoft.com/office/drawing/2014/main" id="{32DC73EE-9BB5-4EA3-8EF7-1E71C298112E}"/>
              </a:ext>
            </a:extLst>
          </p:cNvPr>
          <p:cNvCxnSpPr/>
          <p:nvPr userDrawn="1"/>
        </p:nvCxnSpPr>
        <p:spPr>
          <a:xfrm>
            <a:off x="0" y="590550"/>
            <a:ext cx="12192000"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6" name="Текст 7">
            <a:extLst>
              <a:ext uri="{FF2B5EF4-FFF2-40B4-BE49-F238E27FC236}">
                <a16:creationId xmlns:a16="http://schemas.microsoft.com/office/drawing/2014/main" id="{CFF341A2-88DA-43DA-A9AB-4CCE5B78F7E7}"/>
              </a:ext>
            </a:extLst>
          </p:cNvPr>
          <p:cNvSpPr>
            <a:spLocks noGrp="1"/>
          </p:cNvSpPr>
          <p:nvPr>
            <p:ph type="body" sz="quarter" idx="39" hasCustomPrompt="1"/>
          </p:nvPr>
        </p:nvSpPr>
        <p:spPr>
          <a:xfrm>
            <a:off x="9207270" y="2356133"/>
            <a:ext cx="2181744" cy="760014"/>
          </a:xfrm>
        </p:spPr>
        <p:txBody>
          <a:bodyPr>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600">
                <a:solidFill>
                  <a:schemeClr val="tx1">
                    <a:lumMod val="75000"/>
                    <a:lumOff val="25000"/>
                  </a:schemeClr>
                </a:soli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effectLst/>
              </a:rPr>
              <a:t>You can edit this text placeholder.</a:t>
            </a:r>
            <a:endParaRPr lang="en-US" dirty="0"/>
          </a:p>
        </p:txBody>
      </p:sp>
      <p:sp>
        <p:nvSpPr>
          <p:cNvPr id="27" name="Текст 7">
            <a:extLst>
              <a:ext uri="{FF2B5EF4-FFF2-40B4-BE49-F238E27FC236}">
                <a16:creationId xmlns:a16="http://schemas.microsoft.com/office/drawing/2014/main" id="{C74183DE-A2C6-4413-BCD8-2A30FF497714}"/>
              </a:ext>
            </a:extLst>
          </p:cNvPr>
          <p:cNvSpPr>
            <a:spLocks noGrp="1"/>
          </p:cNvSpPr>
          <p:nvPr>
            <p:ph type="body" sz="quarter" idx="43" hasCustomPrompt="1"/>
          </p:nvPr>
        </p:nvSpPr>
        <p:spPr>
          <a:xfrm>
            <a:off x="9207270" y="3670583"/>
            <a:ext cx="2181744" cy="760014"/>
          </a:xfrm>
        </p:spPr>
        <p:txBody>
          <a:bodyPr>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600">
                <a:solidFill>
                  <a:schemeClr val="tx1">
                    <a:lumMod val="75000"/>
                    <a:lumOff val="25000"/>
                  </a:schemeClr>
                </a:soli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effectLst/>
              </a:rPr>
              <a:t>You can edit this text placeholder.</a:t>
            </a:r>
            <a:endParaRPr lang="en-US" dirty="0"/>
          </a:p>
        </p:txBody>
      </p:sp>
      <p:sp>
        <p:nvSpPr>
          <p:cNvPr id="29" name="Текст 7">
            <a:extLst>
              <a:ext uri="{FF2B5EF4-FFF2-40B4-BE49-F238E27FC236}">
                <a16:creationId xmlns:a16="http://schemas.microsoft.com/office/drawing/2014/main" id="{8EF4AB86-BBEE-4ADD-9DCB-7C99E1ABD929}"/>
              </a:ext>
            </a:extLst>
          </p:cNvPr>
          <p:cNvSpPr>
            <a:spLocks noGrp="1"/>
          </p:cNvSpPr>
          <p:nvPr>
            <p:ph type="body" sz="quarter" idx="44" hasCustomPrompt="1"/>
          </p:nvPr>
        </p:nvSpPr>
        <p:spPr>
          <a:xfrm>
            <a:off x="9207270" y="4985033"/>
            <a:ext cx="2181744" cy="760014"/>
          </a:xfrm>
        </p:spPr>
        <p:txBody>
          <a:bodyPr>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600">
                <a:solidFill>
                  <a:schemeClr val="tx1">
                    <a:lumMod val="75000"/>
                    <a:lumOff val="25000"/>
                  </a:schemeClr>
                </a:soli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effectLst/>
              </a:rPr>
              <a:t>You can edit this text placeholder.</a:t>
            </a:r>
            <a:endParaRPr lang="en-US" dirty="0"/>
          </a:p>
        </p:txBody>
      </p:sp>
      <p:sp>
        <p:nvSpPr>
          <p:cNvPr id="31" name="Текст 7">
            <a:extLst>
              <a:ext uri="{FF2B5EF4-FFF2-40B4-BE49-F238E27FC236}">
                <a16:creationId xmlns:a16="http://schemas.microsoft.com/office/drawing/2014/main" id="{7603E0BA-FA5B-4B8E-815F-9E2F5499781B}"/>
              </a:ext>
            </a:extLst>
          </p:cNvPr>
          <p:cNvSpPr>
            <a:spLocks noGrp="1"/>
          </p:cNvSpPr>
          <p:nvPr>
            <p:ph type="body" sz="quarter" idx="45" hasCustomPrompt="1"/>
          </p:nvPr>
        </p:nvSpPr>
        <p:spPr>
          <a:xfrm>
            <a:off x="802987" y="2356133"/>
            <a:ext cx="2181744" cy="760014"/>
          </a:xfrm>
        </p:spPr>
        <p:txBody>
          <a:bodyPr>
            <a:normAutofit/>
          </a:bodyPr>
          <a:lstStyle>
            <a:lvl1pPr marL="0" marR="0" indent="0" algn="r" defTabSz="914400" rtl="0" eaLnBrk="1" fontAlgn="auto" latinLnBrk="0" hangingPunct="1">
              <a:lnSpc>
                <a:spcPct val="150000"/>
              </a:lnSpc>
              <a:spcBef>
                <a:spcPts val="1000"/>
              </a:spcBef>
              <a:spcAft>
                <a:spcPts val="0"/>
              </a:spcAft>
              <a:buClrTx/>
              <a:buSzTx/>
              <a:buFont typeface="Arial" panose="020B0604020202020204" pitchFamily="34" charset="0"/>
              <a:buNone/>
              <a:tabLst/>
              <a:defRPr sz="1600">
                <a:solidFill>
                  <a:schemeClr val="tx1">
                    <a:lumMod val="75000"/>
                    <a:lumOff val="25000"/>
                  </a:schemeClr>
                </a:soli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effectLst/>
              </a:rPr>
              <a:t>You can edit this text placeholder.</a:t>
            </a:r>
            <a:endParaRPr lang="en-US" dirty="0"/>
          </a:p>
        </p:txBody>
      </p:sp>
      <p:sp>
        <p:nvSpPr>
          <p:cNvPr id="37" name="Текст 7">
            <a:extLst>
              <a:ext uri="{FF2B5EF4-FFF2-40B4-BE49-F238E27FC236}">
                <a16:creationId xmlns:a16="http://schemas.microsoft.com/office/drawing/2014/main" id="{9BB23542-983F-4B71-BDDE-0039BBC3A342}"/>
              </a:ext>
            </a:extLst>
          </p:cNvPr>
          <p:cNvSpPr>
            <a:spLocks noGrp="1"/>
          </p:cNvSpPr>
          <p:nvPr>
            <p:ph type="body" sz="quarter" idx="46" hasCustomPrompt="1"/>
          </p:nvPr>
        </p:nvSpPr>
        <p:spPr>
          <a:xfrm>
            <a:off x="802987" y="3670583"/>
            <a:ext cx="2181744" cy="760014"/>
          </a:xfrm>
        </p:spPr>
        <p:txBody>
          <a:bodyPr>
            <a:normAutofit/>
          </a:bodyPr>
          <a:lstStyle>
            <a:lvl1pPr marL="0" marR="0" indent="0" algn="r" defTabSz="914400" rtl="0" eaLnBrk="1" fontAlgn="auto" latinLnBrk="0" hangingPunct="1">
              <a:lnSpc>
                <a:spcPct val="150000"/>
              </a:lnSpc>
              <a:spcBef>
                <a:spcPts val="1000"/>
              </a:spcBef>
              <a:spcAft>
                <a:spcPts val="0"/>
              </a:spcAft>
              <a:buClrTx/>
              <a:buSzTx/>
              <a:buFont typeface="Arial" panose="020B0604020202020204" pitchFamily="34" charset="0"/>
              <a:buNone/>
              <a:tabLst/>
              <a:defRPr sz="1600">
                <a:solidFill>
                  <a:schemeClr val="tx1">
                    <a:lumMod val="75000"/>
                    <a:lumOff val="25000"/>
                  </a:schemeClr>
                </a:soli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effectLst/>
              </a:rPr>
              <a:t>You can edit this text placeholder.</a:t>
            </a:r>
            <a:endParaRPr lang="en-US" dirty="0"/>
          </a:p>
        </p:txBody>
      </p:sp>
      <p:sp>
        <p:nvSpPr>
          <p:cNvPr id="40" name="Текст 7">
            <a:extLst>
              <a:ext uri="{FF2B5EF4-FFF2-40B4-BE49-F238E27FC236}">
                <a16:creationId xmlns:a16="http://schemas.microsoft.com/office/drawing/2014/main" id="{CB404E52-7EC7-4899-99A7-0081964EFB22}"/>
              </a:ext>
            </a:extLst>
          </p:cNvPr>
          <p:cNvSpPr>
            <a:spLocks noGrp="1"/>
          </p:cNvSpPr>
          <p:nvPr>
            <p:ph type="body" sz="quarter" idx="47" hasCustomPrompt="1"/>
          </p:nvPr>
        </p:nvSpPr>
        <p:spPr>
          <a:xfrm>
            <a:off x="802987" y="5014651"/>
            <a:ext cx="2181744" cy="760014"/>
          </a:xfrm>
        </p:spPr>
        <p:txBody>
          <a:bodyPr>
            <a:normAutofit/>
          </a:bodyPr>
          <a:lstStyle>
            <a:lvl1pPr marL="0" marR="0" indent="0" algn="r" defTabSz="914400" rtl="0" eaLnBrk="1" fontAlgn="auto" latinLnBrk="0" hangingPunct="1">
              <a:lnSpc>
                <a:spcPct val="150000"/>
              </a:lnSpc>
              <a:spcBef>
                <a:spcPts val="1000"/>
              </a:spcBef>
              <a:spcAft>
                <a:spcPts val="0"/>
              </a:spcAft>
              <a:buClrTx/>
              <a:buSzTx/>
              <a:buFont typeface="Arial" panose="020B0604020202020204" pitchFamily="34" charset="0"/>
              <a:buNone/>
              <a:tabLst/>
              <a:defRPr sz="1600">
                <a:solidFill>
                  <a:schemeClr val="tx1">
                    <a:lumMod val="75000"/>
                    <a:lumOff val="25000"/>
                  </a:schemeClr>
                </a:soli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effectLst/>
              </a:rPr>
              <a:t>You can edit this text placeholder.</a:t>
            </a:r>
            <a:endParaRPr lang="en-US" dirty="0"/>
          </a:p>
        </p:txBody>
      </p:sp>
      <p:sp>
        <p:nvSpPr>
          <p:cNvPr id="3" name="Рисунок 11">
            <a:extLst>
              <a:ext uri="{FF2B5EF4-FFF2-40B4-BE49-F238E27FC236}">
                <a16:creationId xmlns:a16="http://schemas.microsoft.com/office/drawing/2014/main" id="{D31D197C-0248-45FA-9059-39C436A9ABCB}"/>
              </a:ext>
            </a:extLst>
          </p:cNvPr>
          <p:cNvSpPr/>
          <p:nvPr/>
        </p:nvSpPr>
        <p:spPr>
          <a:xfrm>
            <a:off x="4997760" y="2731252"/>
            <a:ext cx="2875051" cy="2500044"/>
          </a:xfrm>
          <a:custGeom>
            <a:avLst/>
            <a:gdLst>
              <a:gd name="connsiteX0" fmla="*/ 1342 w 2875050"/>
              <a:gd name="connsiteY0" fmla="*/ 1613343 h 2500044"/>
              <a:gd name="connsiteX1" fmla="*/ 530044 w 2875050"/>
              <a:gd name="connsiteY1" fmla="*/ 762578 h 2500044"/>
              <a:gd name="connsiteX2" fmla="*/ 1087872 w 2875050"/>
              <a:gd name="connsiteY2" fmla="*/ 259434 h 2500044"/>
              <a:gd name="connsiteX3" fmla="*/ 1796817 w 2875050"/>
              <a:gd name="connsiteY3" fmla="*/ 150885 h 2500044"/>
              <a:gd name="connsiteX4" fmla="*/ 2766209 w 2875050"/>
              <a:gd name="connsiteY4" fmla="*/ 95499 h 2500044"/>
              <a:gd name="connsiteX5" fmla="*/ 2758436 w 2875050"/>
              <a:gd name="connsiteY5" fmla="*/ 1072402 h 2500044"/>
              <a:gd name="connsiteX6" fmla="*/ 2666616 w 2875050"/>
              <a:gd name="connsiteY6" fmla="*/ 1756221 h 2500044"/>
              <a:gd name="connsiteX7" fmla="*/ 2168471 w 2875050"/>
              <a:gd name="connsiteY7" fmla="*/ 2202910 h 2500044"/>
              <a:gd name="connsiteX8" fmla="*/ 1515516 w 2875050"/>
              <a:gd name="connsiteY8" fmla="*/ 2484461 h 2500044"/>
              <a:gd name="connsiteX9" fmla="*/ 649866 w 2875050"/>
              <a:gd name="connsiteY9" fmla="*/ 2376334 h 2500044"/>
              <a:gd name="connsiteX10" fmla="*/ 1342 w 2875050"/>
              <a:gd name="connsiteY10" fmla="*/ 1613343 h 2500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75050" h="2500044">
                <a:moveTo>
                  <a:pt x="1342" y="1613343"/>
                </a:moveTo>
                <a:cubicBezTo>
                  <a:pt x="-24019" y="1271780"/>
                  <a:pt x="315865" y="1029464"/>
                  <a:pt x="530044" y="762578"/>
                </a:cubicBezTo>
                <a:cubicBezTo>
                  <a:pt x="690739" y="562338"/>
                  <a:pt x="856796" y="371017"/>
                  <a:pt x="1087872" y="259434"/>
                </a:cubicBezTo>
                <a:cubicBezTo>
                  <a:pt x="1308581" y="152862"/>
                  <a:pt x="1552915" y="174710"/>
                  <a:pt x="1796817" y="150885"/>
                </a:cubicBezTo>
                <a:cubicBezTo>
                  <a:pt x="2127016" y="118633"/>
                  <a:pt x="2526421" y="-134282"/>
                  <a:pt x="2766209" y="95499"/>
                </a:cubicBezTo>
                <a:cubicBezTo>
                  <a:pt x="3007111" y="326357"/>
                  <a:pt x="2778425" y="739195"/>
                  <a:pt x="2758436" y="1072402"/>
                </a:cubicBezTo>
                <a:cubicBezTo>
                  <a:pt x="2744322" y="1307747"/>
                  <a:pt x="2775641" y="1547308"/>
                  <a:pt x="2666616" y="1756221"/>
                </a:cubicBezTo>
                <a:cubicBezTo>
                  <a:pt x="2560785" y="1959008"/>
                  <a:pt x="2361645" y="2080704"/>
                  <a:pt x="2168471" y="2202910"/>
                </a:cubicBezTo>
                <a:cubicBezTo>
                  <a:pt x="1963115" y="2332833"/>
                  <a:pt x="1756907" y="2456892"/>
                  <a:pt x="1515516" y="2484461"/>
                </a:cubicBezTo>
                <a:cubicBezTo>
                  <a:pt x="1219398" y="2518280"/>
                  <a:pt x="908381" y="2525064"/>
                  <a:pt x="649866" y="2376334"/>
                </a:cubicBezTo>
                <a:cubicBezTo>
                  <a:pt x="353432" y="2205797"/>
                  <a:pt x="26687" y="1954690"/>
                  <a:pt x="1342" y="1613343"/>
                </a:cubicBezTo>
                <a:close/>
              </a:path>
            </a:pathLst>
          </a:custGeom>
          <a:solidFill>
            <a:srgbClr val="7FDEFA"/>
          </a:solidFill>
          <a:ln w="11336" cap="flat">
            <a:noFill/>
            <a:prstDash val="solid"/>
            <a:miter/>
          </a:ln>
        </p:spPr>
        <p:txBody>
          <a:bodyPr rtlCol="0" anchor="ctr"/>
          <a:lstStyle/>
          <a:p>
            <a:endParaRPr lang="en-US"/>
          </a:p>
        </p:txBody>
      </p:sp>
      <p:sp>
        <p:nvSpPr>
          <p:cNvPr id="4" name="Рисунок 7">
            <a:extLst>
              <a:ext uri="{FF2B5EF4-FFF2-40B4-BE49-F238E27FC236}">
                <a16:creationId xmlns:a16="http://schemas.microsoft.com/office/drawing/2014/main" id="{684AD197-590E-4E70-BB90-4071751B1621}"/>
              </a:ext>
            </a:extLst>
          </p:cNvPr>
          <p:cNvSpPr/>
          <p:nvPr/>
        </p:nvSpPr>
        <p:spPr>
          <a:xfrm>
            <a:off x="4207788" y="3145030"/>
            <a:ext cx="2568226" cy="2863686"/>
          </a:xfrm>
          <a:custGeom>
            <a:avLst/>
            <a:gdLst>
              <a:gd name="connsiteX0" fmla="*/ 2303965 w 2568226"/>
              <a:gd name="connsiteY0" fmla="*/ 424225 h 2863685"/>
              <a:gd name="connsiteX1" fmla="*/ 2464797 w 2568226"/>
              <a:gd name="connsiteY1" fmla="*/ 1297369 h 2863685"/>
              <a:gd name="connsiteX2" fmla="*/ 2560640 w 2568226"/>
              <a:gd name="connsiteY2" fmla="*/ 2015598 h 2863685"/>
              <a:gd name="connsiteX3" fmla="*/ 2196986 w 2568226"/>
              <a:gd name="connsiteY3" fmla="*/ 2737655 h 2863685"/>
              <a:gd name="connsiteX4" fmla="*/ 1396858 w 2568226"/>
              <a:gd name="connsiteY4" fmla="*/ 2830407 h 2863685"/>
              <a:gd name="connsiteX5" fmla="*/ 816103 w 2568226"/>
              <a:gd name="connsiteY5" fmla="*/ 2431128 h 2863685"/>
              <a:gd name="connsiteX6" fmla="*/ 24017 w 2568226"/>
              <a:gd name="connsiteY6" fmla="*/ 2067610 h 2863685"/>
              <a:gd name="connsiteX7" fmla="*/ 339985 w 2568226"/>
              <a:gd name="connsiteY7" fmla="*/ 1272096 h 2863685"/>
              <a:gd name="connsiteX8" fmla="*/ 699318 w 2568226"/>
              <a:gd name="connsiteY8" fmla="*/ 630755 h 2863685"/>
              <a:gd name="connsiteX9" fmla="*/ 1427370 w 2568226"/>
              <a:gd name="connsiteY9" fmla="*/ 5646 h 2863685"/>
              <a:gd name="connsiteX10" fmla="*/ 2303965 w 2568226"/>
              <a:gd name="connsiteY10" fmla="*/ 424225 h 2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68226" h="2863685">
                <a:moveTo>
                  <a:pt x="2303965" y="424225"/>
                </a:moveTo>
                <a:cubicBezTo>
                  <a:pt x="2493752" y="660523"/>
                  <a:pt x="2416489" y="997853"/>
                  <a:pt x="2464797" y="1297369"/>
                </a:cubicBezTo>
                <a:cubicBezTo>
                  <a:pt x="2504218" y="1541783"/>
                  <a:pt x="2605936" y="1772003"/>
                  <a:pt x="2560640" y="2015598"/>
                </a:cubicBezTo>
                <a:cubicBezTo>
                  <a:pt x="2510161" y="2287080"/>
                  <a:pt x="2423239" y="2579244"/>
                  <a:pt x="2196986" y="2737655"/>
                </a:cubicBezTo>
                <a:cubicBezTo>
                  <a:pt x="1971288" y="2895681"/>
                  <a:pt x="1665351" y="2889999"/>
                  <a:pt x="1396858" y="2830407"/>
                </a:cubicBezTo>
                <a:cubicBezTo>
                  <a:pt x="1161672" y="2778190"/>
                  <a:pt x="1026613" y="2548096"/>
                  <a:pt x="816103" y="2431128"/>
                </a:cubicBezTo>
                <a:cubicBezTo>
                  <a:pt x="555808" y="2286500"/>
                  <a:pt x="137234" y="2343217"/>
                  <a:pt x="24017" y="2067610"/>
                </a:cubicBezTo>
                <a:cubicBezTo>
                  <a:pt x="-86937" y="1797503"/>
                  <a:pt x="215571" y="1536817"/>
                  <a:pt x="339985" y="1272096"/>
                </a:cubicBezTo>
                <a:cubicBezTo>
                  <a:pt x="446826" y="1044774"/>
                  <a:pt x="535676" y="821343"/>
                  <a:pt x="699318" y="630755"/>
                </a:cubicBezTo>
                <a:cubicBezTo>
                  <a:pt x="912941" y="381956"/>
                  <a:pt x="1102535" y="47455"/>
                  <a:pt x="1427370" y="5646"/>
                </a:cubicBezTo>
                <a:cubicBezTo>
                  <a:pt x="1756933" y="-36772"/>
                  <a:pt x="2096109" y="165412"/>
                  <a:pt x="2303965" y="424225"/>
                </a:cubicBezTo>
                <a:close/>
              </a:path>
            </a:pathLst>
          </a:custGeom>
          <a:solidFill>
            <a:srgbClr val="FFC000"/>
          </a:solidFill>
          <a:ln w="11359" cap="flat">
            <a:noFill/>
            <a:prstDash val="solid"/>
            <a:miter/>
          </a:ln>
        </p:spPr>
        <p:txBody>
          <a:bodyPr rtlCol="0" anchor="ctr"/>
          <a:lstStyle/>
          <a:p>
            <a:endParaRPr lang="en-US"/>
          </a:p>
        </p:txBody>
      </p:sp>
      <p:sp>
        <p:nvSpPr>
          <p:cNvPr id="2" name="Рисунок 5">
            <a:extLst>
              <a:ext uri="{FF2B5EF4-FFF2-40B4-BE49-F238E27FC236}">
                <a16:creationId xmlns:a16="http://schemas.microsoft.com/office/drawing/2014/main" id="{E8FF104A-63FB-4470-A692-FAA697747272}"/>
              </a:ext>
            </a:extLst>
          </p:cNvPr>
          <p:cNvSpPr/>
          <p:nvPr/>
        </p:nvSpPr>
        <p:spPr>
          <a:xfrm>
            <a:off x="4095892" y="2032404"/>
            <a:ext cx="2817765" cy="2723050"/>
          </a:xfrm>
          <a:custGeom>
            <a:avLst/>
            <a:gdLst>
              <a:gd name="connsiteX0" fmla="*/ 2069547 w 2817764"/>
              <a:gd name="connsiteY0" fmla="*/ 204405 h 2723050"/>
              <a:gd name="connsiteX1" fmla="*/ 2775030 w 2817764"/>
              <a:gd name="connsiteY1" fmla="*/ 660205 h 2723050"/>
              <a:gd name="connsiteX2" fmla="*/ 2703485 w 2817764"/>
              <a:gd name="connsiteY2" fmla="*/ 1495818 h 2723050"/>
              <a:gd name="connsiteX3" fmla="*/ 2669849 w 2817764"/>
              <a:gd name="connsiteY3" fmla="*/ 2478969 h 2723050"/>
              <a:gd name="connsiteX4" fmla="*/ 1677143 w 2817764"/>
              <a:gd name="connsiteY4" fmla="*/ 2439473 h 2723050"/>
              <a:gd name="connsiteX5" fmla="*/ 769601 w 2817764"/>
              <a:gd name="connsiteY5" fmla="*/ 2717177 h 2723050"/>
              <a:gd name="connsiteX6" fmla="*/ 20868 w 2817764"/>
              <a:gd name="connsiteY6" fmla="*/ 2042346 h 2723050"/>
              <a:gd name="connsiteX7" fmla="*/ 286177 w 2817764"/>
              <a:gd name="connsiteY7" fmla="*/ 1097708 h 2723050"/>
              <a:gd name="connsiteX8" fmla="*/ 559291 w 2817764"/>
              <a:gd name="connsiteY8" fmla="*/ 342016 h 2723050"/>
              <a:gd name="connsiteX9" fmla="*/ 1306856 w 2817764"/>
              <a:gd name="connsiteY9" fmla="*/ 3310 h 2723050"/>
              <a:gd name="connsiteX10" fmla="*/ 2069547 w 2817764"/>
              <a:gd name="connsiteY10" fmla="*/ 204405 h 27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17764" h="2723050">
                <a:moveTo>
                  <a:pt x="2069547" y="204405"/>
                </a:moveTo>
                <a:cubicBezTo>
                  <a:pt x="2331516" y="321617"/>
                  <a:pt x="2648562" y="402565"/>
                  <a:pt x="2775030" y="660205"/>
                </a:cubicBezTo>
                <a:cubicBezTo>
                  <a:pt x="2901308" y="917430"/>
                  <a:pt x="2720036" y="1209720"/>
                  <a:pt x="2703485" y="1495818"/>
                </a:cubicBezTo>
                <a:cubicBezTo>
                  <a:pt x="2684080" y="1831392"/>
                  <a:pt x="2917291" y="2251464"/>
                  <a:pt x="2669849" y="2478969"/>
                </a:cubicBezTo>
                <a:cubicBezTo>
                  <a:pt x="2419932" y="2708759"/>
                  <a:pt x="2013985" y="2397254"/>
                  <a:pt x="1677143" y="2439473"/>
                </a:cubicBezTo>
                <a:cubicBezTo>
                  <a:pt x="1355373" y="2479810"/>
                  <a:pt x="1084939" y="2792783"/>
                  <a:pt x="769601" y="2717177"/>
                </a:cubicBezTo>
                <a:cubicBezTo>
                  <a:pt x="434678" y="2636870"/>
                  <a:pt x="119389" y="2372391"/>
                  <a:pt x="20868" y="2042346"/>
                </a:cubicBezTo>
                <a:cubicBezTo>
                  <a:pt x="-75025" y="1721097"/>
                  <a:pt x="184965" y="1417334"/>
                  <a:pt x="286177" y="1097708"/>
                </a:cubicBezTo>
                <a:cubicBezTo>
                  <a:pt x="369063" y="835951"/>
                  <a:pt x="372028" y="542804"/>
                  <a:pt x="559291" y="342016"/>
                </a:cubicBezTo>
                <a:cubicBezTo>
                  <a:pt x="750567" y="136924"/>
                  <a:pt x="1027589" y="28755"/>
                  <a:pt x="1306856" y="3310"/>
                </a:cubicBezTo>
                <a:cubicBezTo>
                  <a:pt x="1575266" y="-21148"/>
                  <a:pt x="1823537" y="94335"/>
                  <a:pt x="2069547" y="204405"/>
                </a:cubicBezTo>
                <a:close/>
              </a:path>
            </a:pathLst>
          </a:custGeom>
          <a:solidFill>
            <a:srgbClr val="B9DB7C"/>
          </a:solidFill>
          <a:ln w="11834" cap="flat">
            <a:noFill/>
            <a:prstDash val="solid"/>
            <a:miter/>
          </a:ln>
        </p:spPr>
        <p:txBody>
          <a:bodyPr rtlCol="0" anchor="ctr"/>
          <a:lstStyle/>
          <a:p>
            <a:endParaRPr lang="en-US" dirty="0"/>
          </a:p>
        </p:txBody>
      </p:sp>
      <p:pic>
        <p:nvPicPr>
          <p:cNvPr id="15" name="Рисунок 14">
            <a:extLst>
              <a:ext uri="{FF2B5EF4-FFF2-40B4-BE49-F238E27FC236}">
                <a16:creationId xmlns:a16="http://schemas.microsoft.com/office/drawing/2014/main" id="{15AFD667-3881-4DEB-88E5-9644B5CF0B1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20700000">
            <a:off x="5134741" y="2292975"/>
            <a:ext cx="1889513" cy="3759438"/>
          </a:xfrm>
          <a:prstGeom prst="rect">
            <a:avLst/>
          </a:prstGeom>
          <a:effectLst>
            <a:softEdge rad="0"/>
          </a:effectLst>
        </p:spPr>
      </p:pic>
      <p:sp>
        <p:nvSpPr>
          <p:cNvPr id="19" name="Рисунок 18">
            <a:extLst>
              <a:ext uri="{FF2B5EF4-FFF2-40B4-BE49-F238E27FC236}">
                <a16:creationId xmlns:a16="http://schemas.microsoft.com/office/drawing/2014/main" id="{286BFA68-F045-4831-BB41-A54D6EEB2AFA}"/>
              </a:ext>
            </a:extLst>
          </p:cNvPr>
          <p:cNvSpPr>
            <a:spLocks noGrp="1"/>
          </p:cNvSpPr>
          <p:nvPr>
            <p:ph type="pic" sz="quarter" idx="48" hasCustomPrompt="1"/>
          </p:nvPr>
        </p:nvSpPr>
        <p:spPr>
          <a:xfrm rot="20700000">
            <a:off x="5251634" y="2404955"/>
            <a:ext cx="1654092" cy="3462652"/>
          </a:xfrm>
          <a:prstGeom prst="roundRect">
            <a:avLst>
              <a:gd name="adj" fmla="val 11085"/>
            </a:avLst>
          </a:prstGeom>
          <a:effectLst>
            <a:softEdge rad="0"/>
          </a:effectLst>
        </p:spPr>
        <p:txBody>
          <a:bodyPr/>
          <a:lstStyle>
            <a:lvl1pPr>
              <a:defRPr/>
            </a:lvl1pPr>
          </a:lstStyle>
          <a:p>
            <a:r>
              <a:rPr lang="en-US" dirty="0"/>
              <a:t>IMG</a:t>
            </a:r>
          </a:p>
        </p:txBody>
      </p:sp>
    </p:spTree>
    <p:extLst>
      <p:ext uri="{BB962C8B-B14F-4D97-AF65-F5344CB8AC3E}">
        <p14:creationId xmlns:p14="http://schemas.microsoft.com/office/powerpoint/2010/main" val="1368318605"/>
      </p:ext>
    </p:extLst>
  </p:cSld>
  <p:clrMapOvr>
    <a:masterClrMapping/>
  </p:clrMapOvr>
  <p:transition spd="slow">
    <p:cove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cxnSp>
        <p:nvCxnSpPr>
          <p:cNvPr id="44" name="Прямая соединительная линия 43">
            <a:extLst>
              <a:ext uri="{FF2B5EF4-FFF2-40B4-BE49-F238E27FC236}">
                <a16:creationId xmlns:a16="http://schemas.microsoft.com/office/drawing/2014/main" id="{5D3038A0-09DD-4F0C-A8B2-C35E113A4D1C}"/>
              </a:ext>
            </a:extLst>
          </p:cNvPr>
          <p:cNvCxnSpPr>
            <a:cxnSpLocks/>
          </p:cNvCxnSpPr>
          <p:nvPr userDrawn="1"/>
        </p:nvCxnSpPr>
        <p:spPr>
          <a:xfrm flipH="1">
            <a:off x="2683052" y="3826080"/>
            <a:ext cx="5543551"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Прямая соединительная линия 44">
            <a:extLst>
              <a:ext uri="{FF2B5EF4-FFF2-40B4-BE49-F238E27FC236}">
                <a16:creationId xmlns:a16="http://schemas.microsoft.com/office/drawing/2014/main" id="{67DEE035-9D2F-472A-BDD1-C3C6F2018652}"/>
              </a:ext>
            </a:extLst>
          </p:cNvPr>
          <p:cNvCxnSpPr>
            <a:cxnSpLocks/>
          </p:cNvCxnSpPr>
          <p:nvPr userDrawn="1"/>
        </p:nvCxnSpPr>
        <p:spPr>
          <a:xfrm flipH="1">
            <a:off x="2683052" y="4638880"/>
            <a:ext cx="5543551"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Прямая соединительная линия 45">
            <a:extLst>
              <a:ext uri="{FF2B5EF4-FFF2-40B4-BE49-F238E27FC236}">
                <a16:creationId xmlns:a16="http://schemas.microsoft.com/office/drawing/2014/main" id="{8228BAC5-8C37-48BF-BE9F-EAA600CAE4F3}"/>
              </a:ext>
            </a:extLst>
          </p:cNvPr>
          <p:cNvCxnSpPr>
            <a:cxnSpLocks/>
          </p:cNvCxnSpPr>
          <p:nvPr userDrawn="1"/>
        </p:nvCxnSpPr>
        <p:spPr>
          <a:xfrm flipH="1">
            <a:off x="2683052" y="5458030"/>
            <a:ext cx="5543551"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Прямая соединительная линия 47">
            <a:extLst>
              <a:ext uri="{FF2B5EF4-FFF2-40B4-BE49-F238E27FC236}">
                <a16:creationId xmlns:a16="http://schemas.microsoft.com/office/drawing/2014/main" id="{06680E82-2643-4A29-8477-25057C0B0923}"/>
              </a:ext>
            </a:extLst>
          </p:cNvPr>
          <p:cNvCxnSpPr>
            <a:cxnSpLocks/>
          </p:cNvCxnSpPr>
          <p:nvPr userDrawn="1"/>
        </p:nvCxnSpPr>
        <p:spPr>
          <a:xfrm>
            <a:off x="3791126" y="2773568"/>
            <a:ext cx="0" cy="3369867"/>
          </a:xfrm>
          <a:prstGeom prst="line">
            <a:avLst/>
          </a:prstGeom>
          <a:ln w="1270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Прямая соединительная линия 48">
            <a:extLst>
              <a:ext uri="{FF2B5EF4-FFF2-40B4-BE49-F238E27FC236}">
                <a16:creationId xmlns:a16="http://schemas.microsoft.com/office/drawing/2014/main" id="{4CB8B004-C668-4DB6-A459-5FF22F698A71}"/>
              </a:ext>
            </a:extLst>
          </p:cNvPr>
          <p:cNvCxnSpPr>
            <a:cxnSpLocks/>
          </p:cNvCxnSpPr>
          <p:nvPr userDrawn="1"/>
        </p:nvCxnSpPr>
        <p:spPr>
          <a:xfrm>
            <a:off x="4899202" y="2773568"/>
            <a:ext cx="0" cy="3369867"/>
          </a:xfrm>
          <a:prstGeom prst="line">
            <a:avLst/>
          </a:prstGeom>
          <a:ln w="1270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a:extLst>
              <a:ext uri="{FF2B5EF4-FFF2-40B4-BE49-F238E27FC236}">
                <a16:creationId xmlns:a16="http://schemas.microsoft.com/office/drawing/2014/main" id="{D33D6112-1AE0-413B-AA8D-A55DBCCCA7C9}"/>
              </a:ext>
            </a:extLst>
          </p:cNvPr>
          <p:cNvCxnSpPr>
            <a:cxnSpLocks/>
          </p:cNvCxnSpPr>
          <p:nvPr userDrawn="1"/>
        </p:nvCxnSpPr>
        <p:spPr>
          <a:xfrm>
            <a:off x="6004102" y="2773568"/>
            <a:ext cx="6350" cy="3375880"/>
          </a:xfrm>
          <a:prstGeom prst="line">
            <a:avLst/>
          </a:prstGeom>
          <a:ln w="1270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Прямая соединительная линия 50">
            <a:extLst>
              <a:ext uri="{FF2B5EF4-FFF2-40B4-BE49-F238E27FC236}">
                <a16:creationId xmlns:a16="http://schemas.microsoft.com/office/drawing/2014/main" id="{FC689047-450B-45B3-B05E-ADDCB37D59FE}"/>
              </a:ext>
            </a:extLst>
          </p:cNvPr>
          <p:cNvCxnSpPr>
            <a:cxnSpLocks/>
          </p:cNvCxnSpPr>
          <p:nvPr userDrawn="1"/>
        </p:nvCxnSpPr>
        <p:spPr>
          <a:xfrm>
            <a:off x="7115352" y="2773568"/>
            <a:ext cx="0" cy="3369867"/>
          </a:xfrm>
          <a:prstGeom prst="line">
            <a:avLst/>
          </a:prstGeom>
          <a:ln w="1270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sp>
        <p:nvSpPr>
          <p:cNvPr id="56" name="Текст 9">
            <a:extLst>
              <a:ext uri="{FF2B5EF4-FFF2-40B4-BE49-F238E27FC236}">
                <a16:creationId xmlns:a16="http://schemas.microsoft.com/office/drawing/2014/main" id="{EC742514-E860-43DA-9425-C253D02AD949}"/>
              </a:ext>
            </a:extLst>
          </p:cNvPr>
          <p:cNvSpPr>
            <a:spLocks noGrp="1"/>
          </p:cNvSpPr>
          <p:nvPr>
            <p:ph type="body" sz="quarter" idx="16" hasCustomPrompt="1"/>
          </p:nvPr>
        </p:nvSpPr>
        <p:spPr>
          <a:xfrm>
            <a:off x="2683053" y="2533458"/>
            <a:ext cx="1111250" cy="654844"/>
          </a:xfrm>
        </p:spPr>
        <p:txBody>
          <a:bodyPr anchor="ctr">
            <a:normAutofit/>
          </a:bodyPr>
          <a:lstStyle>
            <a:lvl1pPr marL="0" indent="0" algn="ctr">
              <a:lnSpc>
                <a:spcPct val="150000"/>
              </a:lnSpc>
              <a:spcBef>
                <a:spcPts val="0"/>
              </a:spcBef>
              <a:buNone/>
              <a:defRPr sz="18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effectLst/>
              </a:rPr>
              <a:t>Feb</a:t>
            </a:r>
            <a:endParaRPr lang="ru-RU" dirty="0"/>
          </a:p>
        </p:txBody>
      </p:sp>
      <p:sp>
        <p:nvSpPr>
          <p:cNvPr id="57" name="Текст 9">
            <a:extLst>
              <a:ext uri="{FF2B5EF4-FFF2-40B4-BE49-F238E27FC236}">
                <a16:creationId xmlns:a16="http://schemas.microsoft.com/office/drawing/2014/main" id="{31CC2B08-3AE8-44EF-BBCD-FBBC6A2F7EC8}"/>
              </a:ext>
            </a:extLst>
          </p:cNvPr>
          <p:cNvSpPr>
            <a:spLocks noGrp="1"/>
          </p:cNvSpPr>
          <p:nvPr>
            <p:ph type="body" sz="quarter" idx="17" hasCustomPrompt="1"/>
          </p:nvPr>
        </p:nvSpPr>
        <p:spPr>
          <a:xfrm>
            <a:off x="3794303" y="2533458"/>
            <a:ext cx="1111250" cy="654844"/>
          </a:xfrm>
        </p:spPr>
        <p:txBody>
          <a:bodyPr anchor="ctr">
            <a:normAutofit/>
          </a:bodyPr>
          <a:lstStyle>
            <a:lvl1pPr marL="0" indent="0" algn="ctr">
              <a:lnSpc>
                <a:spcPct val="150000"/>
              </a:lnSpc>
              <a:spcBef>
                <a:spcPts val="0"/>
              </a:spcBef>
              <a:buNone/>
              <a:defRPr sz="18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effectLst/>
              </a:rPr>
              <a:t>Mar</a:t>
            </a:r>
            <a:endParaRPr lang="ru-RU" dirty="0"/>
          </a:p>
        </p:txBody>
      </p:sp>
      <p:sp>
        <p:nvSpPr>
          <p:cNvPr id="58" name="Текст 9">
            <a:extLst>
              <a:ext uri="{FF2B5EF4-FFF2-40B4-BE49-F238E27FC236}">
                <a16:creationId xmlns:a16="http://schemas.microsoft.com/office/drawing/2014/main" id="{0C7DE31B-EF0B-4877-A8B2-ABED17240C5F}"/>
              </a:ext>
            </a:extLst>
          </p:cNvPr>
          <p:cNvSpPr>
            <a:spLocks noGrp="1"/>
          </p:cNvSpPr>
          <p:nvPr>
            <p:ph type="body" sz="quarter" idx="18" hasCustomPrompt="1"/>
          </p:nvPr>
        </p:nvSpPr>
        <p:spPr>
          <a:xfrm>
            <a:off x="4899202" y="2533458"/>
            <a:ext cx="1111250" cy="654844"/>
          </a:xfrm>
        </p:spPr>
        <p:txBody>
          <a:bodyPr anchor="ctr">
            <a:normAutofit/>
          </a:bodyPr>
          <a:lstStyle>
            <a:lvl1pPr marL="0" indent="0" algn="ctr">
              <a:lnSpc>
                <a:spcPct val="150000"/>
              </a:lnSpc>
              <a:spcBef>
                <a:spcPts val="0"/>
              </a:spcBef>
              <a:buNone/>
              <a:defRPr sz="18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effectLst/>
              </a:rPr>
              <a:t>Apr</a:t>
            </a:r>
            <a:endParaRPr lang="ru-RU" dirty="0"/>
          </a:p>
        </p:txBody>
      </p:sp>
      <p:sp>
        <p:nvSpPr>
          <p:cNvPr id="59" name="Текст 9">
            <a:extLst>
              <a:ext uri="{FF2B5EF4-FFF2-40B4-BE49-F238E27FC236}">
                <a16:creationId xmlns:a16="http://schemas.microsoft.com/office/drawing/2014/main" id="{5929703D-ECD5-4CA5-AFD6-1A1BC746083B}"/>
              </a:ext>
            </a:extLst>
          </p:cNvPr>
          <p:cNvSpPr>
            <a:spLocks noGrp="1"/>
          </p:cNvSpPr>
          <p:nvPr>
            <p:ph type="body" sz="quarter" idx="19" hasCustomPrompt="1"/>
          </p:nvPr>
        </p:nvSpPr>
        <p:spPr>
          <a:xfrm>
            <a:off x="6004102" y="2533458"/>
            <a:ext cx="1111250" cy="654844"/>
          </a:xfrm>
        </p:spPr>
        <p:txBody>
          <a:bodyPr anchor="ctr">
            <a:normAutofit/>
          </a:bodyPr>
          <a:lstStyle>
            <a:lvl1pPr marL="0" indent="0" algn="ctr">
              <a:lnSpc>
                <a:spcPct val="150000"/>
              </a:lnSpc>
              <a:spcBef>
                <a:spcPts val="0"/>
              </a:spcBef>
              <a:buNone/>
              <a:defRPr sz="18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effectLst/>
              </a:rPr>
              <a:t>May</a:t>
            </a:r>
            <a:endParaRPr lang="ru-RU" dirty="0"/>
          </a:p>
        </p:txBody>
      </p:sp>
      <p:sp>
        <p:nvSpPr>
          <p:cNvPr id="60" name="Текст 9">
            <a:extLst>
              <a:ext uri="{FF2B5EF4-FFF2-40B4-BE49-F238E27FC236}">
                <a16:creationId xmlns:a16="http://schemas.microsoft.com/office/drawing/2014/main" id="{F86549E3-0318-4CD3-A5D4-7A1807469FC3}"/>
              </a:ext>
            </a:extLst>
          </p:cNvPr>
          <p:cNvSpPr>
            <a:spLocks noGrp="1"/>
          </p:cNvSpPr>
          <p:nvPr>
            <p:ph type="body" sz="quarter" idx="20" hasCustomPrompt="1"/>
          </p:nvPr>
        </p:nvSpPr>
        <p:spPr>
          <a:xfrm>
            <a:off x="7115352" y="2533458"/>
            <a:ext cx="1111250" cy="654844"/>
          </a:xfrm>
        </p:spPr>
        <p:txBody>
          <a:bodyPr anchor="ctr">
            <a:normAutofit/>
          </a:bodyPr>
          <a:lstStyle>
            <a:lvl1pPr marL="0" indent="0" algn="ctr">
              <a:lnSpc>
                <a:spcPct val="150000"/>
              </a:lnSpc>
              <a:spcBef>
                <a:spcPts val="0"/>
              </a:spcBef>
              <a:buNone/>
              <a:defRPr sz="18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effectLst/>
              </a:rPr>
              <a:t>Jun</a:t>
            </a:r>
            <a:endParaRPr lang="ru-RU" dirty="0"/>
          </a:p>
        </p:txBody>
      </p:sp>
      <p:sp>
        <p:nvSpPr>
          <p:cNvPr id="61" name="Текст 9">
            <a:extLst>
              <a:ext uri="{FF2B5EF4-FFF2-40B4-BE49-F238E27FC236}">
                <a16:creationId xmlns:a16="http://schemas.microsoft.com/office/drawing/2014/main" id="{107BAC68-4F4B-4B7B-BBCF-F37B22A9A090}"/>
              </a:ext>
            </a:extLst>
          </p:cNvPr>
          <p:cNvSpPr>
            <a:spLocks noGrp="1"/>
          </p:cNvSpPr>
          <p:nvPr>
            <p:ph type="body" sz="quarter" idx="21" hasCustomPrompt="1"/>
          </p:nvPr>
        </p:nvSpPr>
        <p:spPr>
          <a:xfrm>
            <a:off x="441507" y="3381972"/>
            <a:ext cx="1930373" cy="654844"/>
          </a:xfrm>
        </p:spPr>
        <p:txBody>
          <a:bodyPr anchor="ctr">
            <a:normAutofit/>
          </a:bodyPr>
          <a:lstStyle>
            <a:lvl1pPr marL="0" indent="0" algn="l">
              <a:lnSpc>
                <a:spcPct val="150000"/>
              </a:lnSpc>
              <a:spcBef>
                <a:spcPts val="0"/>
              </a:spcBef>
              <a:buNone/>
              <a:defRPr sz="180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effectLst/>
              </a:rPr>
              <a:t>Task number 1</a:t>
            </a:r>
            <a:endParaRPr lang="ru-RU" dirty="0"/>
          </a:p>
        </p:txBody>
      </p:sp>
      <p:sp>
        <p:nvSpPr>
          <p:cNvPr id="62" name="Текст 9">
            <a:extLst>
              <a:ext uri="{FF2B5EF4-FFF2-40B4-BE49-F238E27FC236}">
                <a16:creationId xmlns:a16="http://schemas.microsoft.com/office/drawing/2014/main" id="{CB06EBD4-37C1-46C0-B220-C2A887A191E7}"/>
              </a:ext>
            </a:extLst>
          </p:cNvPr>
          <p:cNvSpPr>
            <a:spLocks noGrp="1"/>
          </p:cNvSpPr>
          <p:nvPr>
            <p:ph type="body" sz="quarter" idx="22" hasCustomPrompt="1"/>
          </p:nvPr>
        </p:nvSpPr>
        <p:spPr>
          <a:xfrm>
            <a:off x="441507" y="4223744"/>
            <a:ext cx="1930375" cy="654844"/>
          </a:xfrm>
        </p:spPr>
        <p:txBody>
          <a:bodyPr anchor="ctr">
            <a:normAutofit/>
          </a:bodyPr>
          <a:lstStyle>
            <a:lvl1pPr marL="0" indent="0" algn="l">
              <a:lnSpc>
                <a:spcPct val="150000"/>
              </a:lnSpc>
              <a:spcBef>
                <a:spcPts val="0"/>
              </a:spcBef>
              <a:buNone/>
              <a:defRPr sz="180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effectLst/>
              </a:rPr>
              <a:t>Task number 2</a:t>
            </a:r>
            <a:endParaRPr lang="ru-RU" dirty="0"/>
          </a:p>
        </p:txBody>
      </p:sp>
      <p:sp>
        <p:nvSpPr>
          <p:cNvPr id="63" name="Текст 9">
            <a:extLst>
              <a:ext uri="{FF2B5EF4-FFF2-40B4-BE49-F238E27FC236}">
                <a16:creationId xmlns:a16="http://schemas.microsoft.com/office/drawing/2014/main" id="{6CB5D023-F822-4B33-B322-F5F6693EAB80}"/>
              </a:ext>
            </a:extLst>
          </p:cNvPr>
          <p:cNvSpPr>
            <a:spLocks noGrp="1"/>
          </p:cNvSpPr>
          <p:nvPr>
            <p:ph type="body" sz="quarter" idx="23" hasCustomPrompt="1"/>
          </p:nvPr>
        </p:nvSpPr>
        <p:spPr>
          <a:xfrm>
            <a:off x="441508" y="5049243"/>
            <a:ext cx="1930380" cy="654844"/>
          </a:xfrm>
        </p:spPr>
        <p:txBody>
          <a:bodyPr anchor="ctr">
            <a:normAutofit/>
          </a:bodyPr>
          <a:lstStyle>
            <a:lvl1pPr marL="0" indent="0" algn="l">
              <a:lnSpc>
                <a:spcPct val="150000"/>
              </a:lnSpc>
              <a:spcBef>
                <a:spcPts val="0"/>
              </a:spcBef>
              <a:buNone/>
              <a:defRPr sz="180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effectLst/>
              </a:rPr>
              <a:t>Task number 3</a:t>
            </a:r>
            <a:endParaRPr lang="ru-RU" dirty="0"/>
          </a:p>
        </p:txBody>
      </p:sp>
      <p:cxnSp>
        <p:nvCxnSpPr>
          <p:cNvPr id="65" name="Прямая соединительная линия 64">
            <a:extLst>
              <a:ext uri="{FF2B5EF4-FFF2-40B4-BE49-F238E27FC236}">
                <a16:creationId xmlns:a16="http://schemas.microsoft.com/office/drawing/2014/main" id="{89FD8C76-FE70-4F24-9244-B28A3A11FA56}"/>
              </a:ext>
            </a:extLst>
          </p:cNvPr>
          <p:cNvCxnSpPr/>
          <p:nvPr userDrawn="1"/>
        </p:nvCxnSpPr>
        <p:spPr>
          <a:xfrm>
            <a:off x="0" y="590550"/>
            <a:ext cx="12192000"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5" name="Текст 7">
            <a:extLst>
              <a:ext uri="{FF2B5EF4-FFF2-40B4-BE49-F238E27FC236}">
                <a16:creationId xmlns:a16="http://schemas.microsoft.com/office/drawing/2014/main" id="{43E4087C-926E-4669-8302-CB1E8E7CD64B}"/>
              </a:ext>
            </a:extLst>
          </p:cNvPr>
          <p:cNvSpPr>
            <a:spLocks noGrp="1"/>
          </p:cNvSpPr>
          <p:nvPr>
            <p:ph type="body" sz="quarter" idx="40" hasCustomPrompt="1"/>
          </p:nvPr>
        </p:nvSpPr>
        <p:spPr>
          <a:xfrm>
            <a:off x="434633" y="1644236"/>
            <a:ext cx="9325317" cy="403421"/>
          </a:xfrm>
        </p:spPr>
        <p:txBody>
          <a:bodyPr>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40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effectLst/>
              </a:rPr>
              <a:t>You can edit this text placeholder. Edit text here. You can edit this text placeholder.</a:t>
            </a:r>
            <a:endParaRPr lang="en-US" dirty="0"/>
          </a:p>
        </p:txBody>
      </p:sp>
      <p:sp>
        <p:nvSpPr>
          <p:cNvPr id="86" name="Текст 3">
            <a:extLst>
              <a:ext uri="{FF2B5EF4-FFF2-40B4-BE49-F238E27FC236}">
                <a16:creationId xmlns:a16="http://schemas.microsoft.com/office/drawing/2014/main" id="{267E0BDA-C4E7-440B-9D90-6DF0D3DBDE1F}"/>
              </a:ext>
            </a:extLst>
          </p:cNvPr>
          <p:cNvSpPr>
            <a:spLocks noGrp="1"/>
          </p:cNvSpPr>
          <p:nvPr>
            <p:ph type="body" sz="quarter" idx="42" hasCustomPrompt="1"/>
          </p:nvPr>
        </p:nvSpPr>
        <p:spPr>
          <a:xfrm>
            <a:off x="434632" y="1000125"/>
            <a:ext cx="5661368" cy="825978"/>
          </a:xfrm>
        </p:spPr>
        <p:txBody>
          <a:bodyPr>
            <a:noAutofit/>
          </a:bodyPr>
          <a:lstStyle>
            <a:lvl1pPr marL="0" indent="0">
              <a:buNone/>
              <a:defRPr sz="42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effectLst/>
              </a:rPr>
              <a:t>Sample header</a:t>
            </a:r>
            <a:endParaRPr lang="ru-RU" dirty="0"/>
          </a:p>
        </p:txBody>
      </p:sp>
      <p:sp>
        <p:nvSpPr>
          <p:cNvPr id="2" name="Рисунок 72">
            <a:extLst>
              <a:ext uri="{FF2B5EF4-FFF2-40B4-BE49-F238E27FC236}">
                <a16:creationId xmlns:a16="http://schemas.microsoft.com/office/drawing/2014/main" id="{27BB0589-D389-4CF5-8DC7-C18AD7C6D139}"/>
              </a:ext>
            </a:extLst>
          </p:cNvPr>
          <p:cNvSpPr/>
          <p:nvPr userDrawn="1"/>
        </p:nvSpPr>
        <p:spPr>
          <a:xfrm>
            <a:off x="9497523" y="2631934"/>
            <a:ext cx="5552413" cy="5468445"/>
          </a:xfrm>
          <a:custGeom>
            <a:avLst/>
            <a:gdLst>
              <a:gd name="connsiteX0" fmla="*/ 5529350 w 5552413"/>
              <a:gd name="connsiteY0" fmla="*/ 1857403 h 5468444"/>
              <a:gd name="connsiteX1" fmla="*/ 4834322 w 5552413"/>
              <a:gd name="connsiteY1" fmla="*/ 3555791 h 5468444"/>
              <a:gd name="connsiteX2" fmla="*/ 4249272 w 5552413"/>
              <a:gd name="connsiteY2" fmla="*/ 5369163 h 5468444"/>
              <a:gd name="connsiteX3" fmla="*/ 2364925 w 5552413"/>
              <a:gd name="connsiteY3" fmla="*/ 5022373 h 5468444"/>
              <a:gd name="connsiteX4" fmla="*/ 882812 w 5552413"/>
              <a:gd name="connsiteY4" fmla="*/ 4618086 h 5468444"/>
              <a:gd name="connsiteX5" fmla="*/ 5866 w 5552413"/>
              <a:gd name="connsiteY5" fmla="*/ 3292298 h 5468444"/>
              <a:gd name="connsiteX6" fmla="*/ 568183 w 5552413"/>
              <a:gd name="connsiteY6" fmla="*/ 1880694 h 5468444"/>
              <a:gd name="connsiteX7" fmla="*/ 1227573 w 5552413"/>
              <a:gd name="connsiteY7" fmla="*/ 637453 h 5468444"/>
              <a:gd name="connsiteX8" fmla="*/ 2666424 w 5552413"/>
              <a:gd name="connsiteY8" fmla="*/ 3125 h 5468444"/>
              <a:gd name="connsiteX9" fmla="*/ 3995519 w 5552413"/>
              <a:gd name="connsiteY9" fmla="*/ 833659 h 5468444"/>
              <a:gd name="connsiteX10" fmla="*/ 5529350 w 5552413"/>
              <a:gd name="connsiteY10" fmla="*/ 1857403 h 5468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52413" h="5468444">
                <a:moveTo>
                  <a:pt x="5529350" y="1857403"/>
                </a:moveTo>
                <a:cubicBezTo>
                  <a:pt x="5713996" y="2456644"/>
                  <a:pt x="5049061" y="2966668"/>
                  <a:pt x="4834322" y="3555791"/>
                </a:cubicBezTo>
                <a:cubicBezTo>
                  <a:pt x="4611354" y="4167490"/>
                  <a:pt x="4809058" y="5036700"/>
                  <a:pt x="4249272" y="5369163"/>
                </a:cubicBezTo>
                <a:cubicBezTo>
                  <a:pt x="3686379" y="5703473"/>
                  <a:pt x="3003904" y="5164941"/>
                  <a:pt x="2364925" y="5022373"/>
                </a:cubicBezTo>
                <a:cubicBezTo>
                  <a:pt x="1852592" y="4908071"/>
                  <a:pt x="1306115" y="4928528"/>
                  <a:pt x="882812" y="4618086"/>
                </a:cubicBezTo>
                <a:cubicBezTo>
                  <a:pt x="444823" y="4296875"/>
                  <a:pt x="67885" y="3831900"/>
                  <a:pt x="5866" y="3292298"/>
                </a:cubicBezTo>
                <a:cubicBezTo>
                  <a:pt x="-53420" y="2776490"/>
                  <a:pt x="351136" y="2352345"/>
                  <a:pt x="568183" y="1880694"/>
                </a:cubicBezTo>
                <a:cubicBezTo>
                  <a:pt x="769202" y="1443869"/>
                  <a:pt x="869232" y="958107"/>
                  <a:pt x="1227573" y="637453"/>
                </a:cubicBezTo>
                <a:cubicBezTo>
                  <a:pt x="1627976" y="279161"/>
                  <a:pt x="2130464" y="-34866"/>
                  <a:pt x="2666424" y="3125"/>
                </a:cubicBezTo>
                <a:cubicBezTo>
                  <a:pt x="3200600" y="40991"/>
                  <a:pt x="3546046" y="542536"/>
                  <a:pt x="3995519" y="833659"/>
                </a:cubicBezTo>
                <a:cubicBezTo>
                  <a:pt x="4524394" y="1176199"/>
                  <a:pt x="5343790" y="1255223"/>
                  <a:pt x="5529350" y="1857403"/>
                </a:cubicBezTo>
                <a:close/>
              </a:path>
            </a:pathLst>
          </a:custGeom>
          <a:solidFill>
            <a:srgbClr val="7FDEFA"/>
          </a:solidFill>
          <a:ln w="10484" cap="flat">
            <a:noFill/>
            <a:prstDash val="solid"/>
            <a:miter/>
          </a:ln>
        </p:spPr>
        <p:txBody>
          <a:bodyPr rtlCol="0" anchor="ctr"/>
          <a:lstStyle/>
          <a:p>
            <a:endParaRPr lang="en-US"/>
          </a:p>
        </p:txBody>
      </p:sp>
      <p:sp>
        <p:nvSpPr>
          <p:cNvPr id="4" name="Рисунок 71">
            <a:extLst>
              <a:ext uri="{FF2B5EF4-FFF2-40B4-BE49-F238E27FC236}">
                <a16:creationId xmlns:a16="http://schemas.microsoft.com/office/drawing/2014/main" id="{5B0B773A-7986-4146-BEFA-BEB398BD569A}"/>
              </a:ext>
            </a:extLst>
          </p:cNvPr>
          <p:cNvSpPr/>
          <p:nvPr userDrawn="1"/>
        </p:nvSpPr>
        <p:spPr>
          <a:xfrm>
            <a:off x="7356312" y="4628888"/>
            <a:ext cx="5447454" cy="5552415"/>
          </a:xfrm>
          <a:custGeom>
            <a:avLst/>
            <a:gdLst>
              <a:gd name="connsiteX0" fmla="*/ 399283 w 5447453"/>
              <a:gd name="connsiteY0" fmla="*/ 3099813 h 5552414"/>
              <a:gd name="connsiteX1" fmla="*/ 122391 w 5447453"/>
              <a:gd name="connsiteY1" fmla="*/ 1335300 h 5552414"/>
              <a:gd name="connsiteX2" fmla="*/ 1877846 w 5447453"/>
              <a:gd name="connsiteY2" fmla="*/ 1022153 h 5552414"/>
              <a:gd name="connsiteX3" fmla="*/ 3525266 w 5447453"/>
              <a:gd name="connsiteY3" fmla="*/ 30790 h 5552414"/>
              <a:gd name="connsiteX4" fmla="*/ 4239785 w 5447453"/>
              <a:gd name="connsiteY4" fmla="*/ 1839468 h 5552414"/>
              <a:gd name="connsiteX5" fmla="*/ 5161108 w 5447453"/>
              <a:gd name="connsiteY5" fmla="*/ 3057598 h 5552414"/>
              <a:gd name="connsiteX6" fmla="*/ 5246325 w 5447453"/>
              <a:gd name="connsiteY6" fmla="*/ 4995297 h 5552414"/>
              <a:gd name="connsiteX7" fmla="*/ 3348344 w 5447453"/>
              <a:gd name="connsiteY7" fmla="*/ 5422193 h 5552414"/>
              <a:gd name="connsiteX8" fmla="*/ 1811522 w 5447453"/>
              <a:gd name="connsiteY8" fmla="*/ 5478116 h 5552414"/>
              <a:gd name="connsiteX9" fmla="*/ 729172 w 5447453"/>
              <a:gd name="connsiteY9" fmla="*/ 4442302 h 5552414"/>
              <a:gd name="connsiteX10" fmla="*/ 399283 w 5447453"/>
              <a:gd name="connsiteY10" fmla="*/ 3099813 h 5552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47453" h="5552414">
                <a:moveTo>
                  <a:pt x="399283" y="3099813"/>
                </a:moveTo>
                <a:cubicBezTo>
                  <a:pt x="282307" y="2500835"/>
                  <a:pt x="-231279" y="1832278"/>
                  <a:pt x="122391" y="1335300"/>
                </a:cubicBezTo>
                <a:cubicBezTo>
                  <a:pt x="476047" y="838353"/>
                  <a:pt x="1308834" y="1240290"/>
                  <a:pt x="1877846" y="1022153"/>
                </a:cubicBezTo>
                <a:cubicBezTo>
                  <a:pt x="2491152" y="787038"/>
                  <a:pt x="2904560" y="-183995"/>
                  <a:pt x="3525266" y="30790"/>
                </a:cubicBezTo>
                <a:cubicBezTo>
                  <a:pt x="4152416" y="247810"/>
                  <a:pt x="3923895" y="1254974"/>
                  <a:pt x="4239785" y="1839468"/>
                </a:cubicBezTo>
                <a:cubicBezTo>
                  <a:pt x="4487975" y="2298681"/>
                  <a:pt x="5002460" y="2560169"/>
                  <a:pt x="5161108" y="3057598"/>
                </a:cubicBezTo>
                <a:cubicBezTo>
                  <a:pt x="5362464" y="3688915"/>
                  <a:pt x="5649290" y="4469665"/>
                  <a:pt x="5246325" y="4995297"/>
                </a:cubicBezTo>
                <a:cubicBezTo>
                  <a:pt x="4841503" y="5523364"/>
                  <a:pt x="4006573" y="5329670"/>
                  <a:pt x="3348344" y="5422193"/>
                </a:cubicBezTo>
                <a:cubicBezTo>
                  <a:pt x="2827971" y="5495340"/>
                  <a:pt x="2303787" y="5662279"/>
                  <a:pt x="1811522" y="5478116"/>
                </a:cubicBezTo>
                <a:cubicBezTo>
                  <a:pt x="1332366" y="5298853"/>
                  <a:pt x="990650" y="4882643"/>
                  <a:pt x="729172" y="4442302"/>
                </a:cubicBezTo>
                <a:cubicBezTo>
                  <a:pt x="488077" y="4036282"/>
                  <a:pt x="489828" y="3563435"/>
                  <a:pt x="399283" y="3099813"/>
                </a:cubicBezTo>
                <a:close/>
              </a:path>
            </a:pathLst>
          </a:custGeom>
          <a:solidFill>
            <a:srgbClr val="FFC000"/>
          </a:solidFill>
          <a:ln w="10496" cap="flat">
            <a:noFill/>
            <a:prstDash val="solid"/>
            <a:miter/>
          </a:ln>
        </p:spPr>
        <p:txBody>
          <a:bodyPr rtlCol="0" anchor="ctr"/>
          <a:lstStyle/>
          <a:p>
            <a:endParaRPr lang="en-US"/>
          </a:p>
        </p:txBody>
      </p:sp>
      <p:sp>
        <p:nvSpPr>
          <p:cNvPr id="3" name="Рисунок 73">
            <a:extLst>
              <a:ext uri="{FF2B5EF4-FFF2-40B4-BE49-F238E27FC236}">
                <a16:creationId xmlns:a16="http://schemas.microsoft.com/office/drawing/2014/main" id="{44F2B89F-822C-45A8-ADEC-94FDB7CAF666}"/>
              </a:ext>
            </a:extLst>
          </p:cNvPr>
          <p:cNvSpPr/>
          <p:nvPr userDrawn="1"/>
        </p:nvSpPr>
        <p:spPr>
          <a:xfrm>
            <a:off x="8869978" y="3792125"/>
            <a:ext cx="4810835" cy="4221288"/>
          </a:xfrm>
          <a:custGeom>
            <a:avLst/>
            <a:gdLst>
              <a:gd name="connsiteX0" fmla="*/ 3059586 w 4810835"/>
              <a:gd name="connsiteY0" fmla="*/ 116292 h 4221288"/>
              <a:gd name="connsiteX1" fmla="*/ 4040167 w 4810835"/>
              <a:gd name="connsiteY1" fmla="*/ 872394 h 4221288"/>
              <a:gd name="connsiteX2" fmla="*/ 4805832 w 4810835"/>
              <a:gd name="connsiteY2" fmla="*/ 2011563 h 4221288"/>
              <a:gd name="connsiteX3" fmla="*/ 4387046 w 4810835"/>
              <a:gd name="connsiteY3" fmla="*/ 3382873 h 4221288"/>
              <a:gd name="connsiteX4" fmla="*/ 3209806 w 4810835"/>
              <a:gd name="connsiteY4" fmla="*/ 4032662 h 4221288"/>
              <a:gd name="connsiteX5" fmla="*/ 1973333 w 4810835"/>
              <a:gd name="connsiteY5" fmla="*/ 4057880 h 4221288"/>
              <a:gd name="connsiteX6" fmla="*/ 152416 w 4810835"/>
              <a:gd name="connsiteY6" fmla="*/ 4003752 h 4221288"/>
              <a:gd name="connsiteX7" fmla="*/ 310936 w 4810835"/>
              <a:gd name="connsiteY7" fmla="*/ 2191192 h 4221288"/>
              <a:gd name="connsiteX8" fmla="*/ 288541 w 4810835"/>
              <a:gd name="connsiteY8" fmla="*/ 585796 h 4221288"/>
              <a:gd name="connsiteX9" fmla="*/ 1770722 w 4810835"/>
              <a:gd name="connsiteY9" fmla="*/ 53552 h 4221288"/>
              <a:gd name="connsiteX10" fmla="*/ 3059586 w 4810835"/>
              <a:gd name="connsiteY10" fmla="*/ 116292 h 422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10835" h="4221288">
                <a:moveTo>
                  <a:pt x="3059586" y="116292"/>
                </a:moveTo>
                <a:cubicBezTo>
                  <a:pt x="3455373" y="259097"/>
                  <a:pt x="3752444" y="560119"/>
                  <a:pt x="4040167" y="872394"/>
                </a:cubicBezTo>
                <a:cubicBezTo>
                  <a:pt x="4356961" y="1216234"/>
                  <a:pt x="4741242" y="1544148"/>
                  <a:pt x="4805832" y="2011563"/>
                </a:cubicBezTo>
                <a:cubicBezTo>
                  <a:pt x="4872999" y="2497730"/>
                  <a:pt x="4688684" y="3000891"/>
                  <a:pt x="4387046" y="3382873"/>
                </a:cubicBezTo>
                <a:cubicBezTo>
                  <a:pt x="4099986" y="3746383"/>
                  <a:pt x="3650851" y="3909317"/>
                  <a:pt x="3209806" y="4032662"/>
                </a:cubicBezTo>
                <a:cubicBezTo>
                  <a:pt x="2802290" y="4146627"/>
                  <a:pt x="2395906" y="4061882"/>
                  <a:pt x="1973333" y="4057880"/>
                </a:cubicBezTo>
                <a:cubicBezTo>
                  <a:pt x="1350911" y="4052002"/>
                  <a:pt x="571419" y="4474241"/>
                  <a:pt x="152416" y="4003752"/>
                </a:cubicBezTo>
                <a:cubicBezTo>
                  <a:pt x="-257376" y="3543601"/>
                  <a:pt x="286191" y="2812510"/>
                  <a:pt x="310936" y="2191192"/>
                </a:cubicBezTo>
                <a:cubicBezTo>
                  <a:pt x="332770" y="1643054"/>
                  <a:pt x="-18626" y="1035597"/>
                  <a:pt x="288541" y="585796"/>
                </a:cubicBezTo>
                <a:cubicBezTo>
                  <a:pt x="595648" y="136090"/>
                  <a:pt x="1241061" y="143294"/>
                  <a:pt x="1770722" y="53552"/>
                </a:cubicBezTo>
                <a:cubicBezTo>
                  <a:pt x="2205610" y="-20133"/>
                  <a:pt x="2643786" y="-33736"/>
                  <a:pt x="3059586" y="116292"/>
                </a:cubicBezTo>
                <a:close/>
              </a:path>
            </a:pathLst>
          </a:custGeom>
          <a:solidFill>
            <a:srgbClr val="B9DB7C"/>
          </a:solidFill>
          <a:ln w="9739" cap="flat">
            <a:noFill/>
            <a:prstDash val="solid"/>
            <a:miter/>
          </a:ln>
        </p:spPr>
        <p:txBody>
          <a:bodyPr rtlCol="0" anchor="ctr"/>
          <a:lstStyle/>
          <a:p>
            <a:endParaRPr lang="en-US"/>
          </a:p>
        </p:txBody>
      </p:sp>
      <p:sp>
        <p:nvSpPr>
          <p:cNvPr id="81" name="Овал 80">
            <a:extLst>
              <a:ext uri="{FF2B5EF4-FFF2-40B4-BE49-F238E27FC236}">
                <a16:creationId xmlns:a16="http://schemas.microsoft.com/office/drawing/2014/main" id="{32CC293E-96D7-435A-831D-D2FDAC209CB5}"/>
              </a:ext>
            </a:extLst>
          </p:cNvPr>
          <p:cNvSpPr/>
          <p:nvPr userDrawn="1"/>
        </p:nvSpPr>
        <p:spPr>
          <a:xfrm>
            <a:off x="9347492" y="4303712"/>
            <a:ext cx="4520533" cy="45205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Рисунок 21">
            <a:extLst>
              <a:ext uri="{FF2B5EF4-FFF2-40B4-BE49-F238E27FC236}">
                <a16:creationId xmlns:a16="http://schemas.microsoft.com/office/drawing/2014/main" id="{A36739F1-DDEF-46EB-A78D-0B7C3258871F}"/>
              </a:ext>
            </a:extLst>
          </p:cNvPr>
          <p:cNvSpPr>
            <a:spLocks noGrp="1"/>
          </p:cNvSpPr>
          <p:nvPr>
            <p:ph type="pic" sz="quarter" idx="24" hasCustomPrompt="1"/>
          </p:nvPr>
        </p:nvSpPr>
        <p:spPr>
          <a:xfrm>
            <a:off x="9419402" y="4375622"/>
            <a:ext cx="4340390" cy="4340390"/>
          </a:xfrm>
          <a:prstGeom prst="ellipse">
            <a:avLst/>
          </a:prstGeom>
          <a:ln w="73025" cap="flat" cmpd="sng">
            <a:noFill/>
            <a:round/>
          </a:ln>
        </p:spPr>
        <p:txBody>
          <a:bodyPr/>
          <a:lstStyle>
            <a:lvl1pPr marL="0" indent="0">
              <a:buNone/>
              <a:defRPr/>
            </a:lvl1pPr>
          </a:lstStyle>
          <a:p>
            <a:r>
              <a:rPr lang="en-US" dirty="0"/>
              <a:t>Image</a:t>
            </a:r>
          </a:p>
          <a:p>
            <a:endParaRPr lang="en-US" dirty="0"/>
          </a:p>
        </p:txBody>
      </p:sp>
    </p:spTree>
    <p:extLst>
      <p:ext uri="{BB962C8B-B14F-4D97-AF65-F5344CB8AC3E}">
        <p14:creationId xmlns:p14="http://schemas.microsoft.com/office/powerpoint/2010/main" val="1637102596"/>
      </p:ext>
    </p:extLst>
  </p:cSld>
  <p:clrMapOvr>
    <a:masterClrMapping/>
  </p:clrMapOvr>
  <p:transition spd="slow">
    <p:cove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20E0948F-5AB1-479E-BFDC-8C90FF12E8C4}"/>
              </a:ext>
            </a:extLst>
          </p:cNvPr>
          <p:cNvSpPr/>
          <p:nvPr userDrawn="1"/>
        </p:nvSpPr>
        <p:spPr>
          <a:xfrm>
            <a:off x="0" y="0"/>
            <a:ext cx="1219200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Рисунок 13">
            <a:extLst>
              <a:ext uri="{FF2B5EF4-FFF2-40B4-BE49-F238E27FC236}">
                <a16:creationId xmlns:a16="http://schemas.microsoft.com/office/drawing/2014/main" id="{C00C8CFF-F999-4D0D-8061-E38C460D4933}"/>
              </a:ext>
            </a:extLst>
          </p:cNvPr>
          <p:cNvSpPr>
            <a:spLocks noGrp="1"/>
          </p:cNvSpPr>
          <p:nvPr>
            <p:ph type="pic" sz="quarter" idx="26" hasCustomPrompt="1"/>
          </p:nvPr>
        </p:nvSpPr>
        <p:spPr>
          <a:xfrm>
            <a:off x="5994400" y="0"/>
            <a:ext cx="6197600" cy="6858000"/>
          </a:xfrm>
          <a:solidFill>
            <a:schemeClr val="bg1"/>
          </a:solidFill>
          <a:effectLst>
            <a:softEdge rad="0"/>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Image</a:t>
            </a:r>
          </a:p>
        </p:txBody>
      </p:sp>
      <p:sp>
        <p:nvSpPr>
          <p:cNvPr id="38" name="Текст 3">
            <a:extLst>
              <a:ext uri="{FF2B5EF4-FFF2-40B4-BE49-F238E27FC236}">
                <a16:creationId xmlns:a16="http://schemas.microsoft.com/office/drawing/2014/main" id="{B0D1113D-D852-4E6E-891A-22B64AF547EF}"/>
              </a:ext>
            </a:extLst>
          </p:cNvPr>
          <p:cNvSpPr>
            <a:spLocks noGrp="1"/>
          </p:cNvSpPr>
          <p:nvPr>
            <p:ph type="body" sz="quarter" idx="37" hasCustomPrompt="1"/>
          </p:nvPr>
        </p:nvSpPr>
        <p:spPr>
          <a:xfrm>
            <a:off x="0" y="6351886"/>
            <a:ext cx="627956" cy="314107"/>
          </a:xfrm>
        </p:spPr>
        <p:txBody>
          <a:bodyPr>
            <a:normAutofit/>
          </a:bodyPr>
          <a:lstStyle>
            <a:lvl1pPr marL="0" indent="0" algn="ctr">
              <a:buNone/>
              <a:defRPr sz="1800">
                <a:solidFill>
                  <a:schemeClr val="bg1">
                    <a:lumMod val="50000"/>
                  </a:schemeClr>
                </a:solidFill>
                <a:latin typeface="Arial" panose="020B0604020202020204" pitchFamily="34" charset="0"/>
                <a:cs typeface="Arial" panose="020B0604020202020204" pitchFamily="34" charset="0"/>
              </a:defRPr>
            </a:lvl1pPr>
          </a:lstStyle>
          <a:p>
            <a:pPr lvl="0"/>
            <a:r>
              <a:rPr lang="en-US" dirty="0"/>
              <a:t>1</a:t>
            </a:r>
            <a:endParaRPr lang="ru-RU" dirty="0"/>
          </a:p>
        </p:txBody>
      </p:sp>
      <p:grpSp>
        <p:nvGrpSpPr>
          <p:cNvPr id="43" name="Группа 42">
            <a:extLst>
              <a:ext uri="{FF2B5EF4-FFF2-40B4-BE49-F238E27FC236}">
                <a16:creationId xmlns:a16="http://schemas.microsoft.com/office/drawing/2014/main" id="{5AE51C6C-2D30-40E1-AD32-D9FCB13BDB2E}"/>
              </a:ext>
            </a:extLst>
          </p:cNvPr>
          <p:cNvGrpSpPr/>
          <p:nvPr userDrawn="1"/>
        </p:nvGrpSpPr>
        <p:grpSpPr>
          <a:xfrm>
            <a:off x="694290" y="0"/>
            <a:ext cx="566738" cy="2231238"/>
            <a:chOff x="10813258" y="4600569"/>
            <a:chExt cx="566738" cy="2231238"/>
          </a:xfrm>
          <a:solidFill>
            <a:schemeClr val="accent2">
              <a:lumMod val="60000"/>
              <a:lumOff val="40000"/>
            </a:schemeClr>
          </a:solidFill>
        </p:grpSpPr>
        <p:sp>
          <p:nvSpPr>
            <p:cNvPr id="44" name="Овал 43">
              <a:extLst>
                <a:ext uri="{FF2B5EF4-FFF2-40B4-BE49-F238E27FC236}">
                  <a16:creationId xmlns:a16="http://schemas.microsoft.com/office/drawing/2014/main" id="{875B3446-8467-427A-A178-7FDB7FD7A06E}"/>
                </a:ext>
              </a:extLst>
            </p:cNvPr>
            <p:cNvSpPr/>
            <p:nvPr userDrawn="1"/>
          </p:nvSpPr>
          <p:spPr>
            <a:xfrm>
              <a:off x="10813258" y="6765132"/>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Овал 44">
              <a:extLst>
                <a:ext uri="{FF2B5EF4-FFF2-40B4-BE49-F238E27FC236}">
                  <a16:creationId xmlns:a16="http://schemas.microsoft.com/office/drawing/2014/main" id="{C257FF73-9F23-4FEE-ADD9-758DDB386B9E}"/>
                </a:ext>
              </a:extLst>
            </p:cNvPr>
            <p:cNvSpPr/>
            <p:nvPr userDrawn="1"/>
          </p:nvSpPr>
          <p:spPr>
            <a:xfrm>
              <a:off x="11063289" y="6765132"/>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Овал 45">
              <a:extLst>
                <a:ext uri="{FF2B5EF4-FFF2-40B4-BE49-F238E27FC236}">
                  <a16:creationId xmlns:a16="http://schemas.microsoft.com/office/drawing/2014/main" id="{333716C6-FCD6-4F4A-A0E2-A8C62E5ED6AB}"/>
                </a:ext>
              </a:extLst>
            </p:cNvPr>
            <p:cNvSpPr/>
            <p:nvPr userDrawn="1"/>
          </p:nvSpPr>
          <p:spPr>
            <a:xfrm>
              <a:off x="11313321" y="6765132"/>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Овал 46">
              <a:extLst>
                <a:ext uri="{FF2B5EF4-FFF2-40B4-BE49-F238E27FC236}">
                  <a16:creationId xmlns:a16="http://schemas.microsoft.com/office/drawing/2014/main" id="{941B25A5-A063-4E0A-8E6A-59E383475561}"/>
                </a:ext>
              </a:extLst>
            </p:cNvPr>
            <p:cNvSpPr/>
            <p:nvPr userDrawn="1"/>
          </p:nvSpPr>
          <p:spPr>
            <a:xfrm>
              <a:off x="10813258" y="652462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Овал 47">
              <a:extLst>
                <a:ext uri="{FF2B5EF4-FFF2-40B4-BE49-F238E27FC236}">
                  <a16:creationId xmlns:a16="http://schemas.microsoft.com/office/drawing/2014/main" id="{0A1FD9B8-11BD-490F-8A78-1D75B20797DC}"/>
                </a:ext>
              </a:extLst>
            </p:cNvPr>
            <p:cNvSpPr/>
            <p:nvPr userDrawn="1"/>
          </p:nvSpPr>
          <p:spPr>
            <a:xfrm>
              <a:off x="11063289" y="652462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Овал 48">
              <a:extLst>
                <a:ext uri="{FF2B5EF4-FFF2-40B4-BE49-F238E27FC236}">
                  <a16:creationId xmlns:a16="http://schemas.microsoft.com/office/drawing/2014/main" id="{F329AEE1-979A-4AC0-ACE0-762A5F23FD7B}"/>
                </a:ext>
              </a:extLst>
            </p:cNvPr>
            <p:cNvSpPr/>
            <p:nvPr userDrawn="1"/>
          </p:nvSpPr>
          <p:spPr>
            <a:xfrm>
              <a:off x="11313321" y="652462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Овал 49">
              <a:extLst>
                <a:ext uri="{FF2B5EF4-FFF2-40B4-BE49-F238E27FC236}">
                  <a16:creationId xmlns:a16="http://schemas.microsoft.com/office/drawing/2014/main" id="{B87E7A7D-BABA-4D17-B344-17C8E6B7EA77}"/>
                </a:ext>
              </a:extLst>
            </p:cNvPr>
            <p:cNvSpPr/>
            <p:nvPr userDrawn="1"/>
          </p:nvSpPr>
          <p:spPr>
            <a:xfrm>
              <a:off x="10813258" y="6284118"/>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Овал 50">
              <a:extLst>
                <a:ext uri="{FF2B5EF4-FFF2-40B4-BE49-F238E27FC236}">
                  <a16:creationId xmlns:a16="http://schemas.microsoft.com/office/drawing/2014/main" id="{B9FEAF87-CB01-474C-B676-EF2E4E6F3F8C}"/>
                </a:ext>
              </a:extLst>
            </p:cNvPr>
            <p:cNvSpPr/>
            <p:nvPr userDrawn="1"/>
          </p:nvSpPr>
          <p:spPr>
            <a:xfrm>
              <a:off x="11063289" y="6284118"/>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Овал 51">
              <a:extLst>
                <a:ext uri="{FF2B5EF4-FFF2-40B4-BE49-F238E27FC236}">
                  <a16:creationId xmlns:a16="http://schemas.microsoft.com/office/drawing/2014/main" id="{E0C8F1CA-30E8-4AE2-88E3-4D55196C2308}"/>
                </a:ext>
              </a:extLst>
            </p:cNvPr>
            <p:cNvSpPr/>
            <p:nvPr userDrawn="1"/>
          </p:nvSpPr>
          <p:spPr>
            <a:xfrm>
              <a:off x="11313321" y="6284118"/>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Овал 52">
              <a:extLst>
                <a:ext uri="{FF2B5EF4-FFF2-40B4-BE49-F238E27FC236}">
                  <a16:creationId xmlns:a16="http://schemas.microsoft.com/office/drawing/2014/main" id="{EF9295BC-B02A-4B78-86C3-C630AC759425}"/>
                </a:ext>
              </a:extLst>
            </p:cNvPr>
            <p:cNvSpPr/>
            <p:nvPr userDrawn="1"/>
          </p:nvSpPr>
          <p:spPr>
            <a:xfrm>
              <a:off x="10813258" y="6043611"/>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Овал 53">
              <a:extLst>
                <a:ext uri="{FF2B5EF4-FFF2-40B4-BE49-F238E27FC236}">
                  <a16:creationId xmlns:a16="http://schemas.microsoft.com/office/drawing/2014/main" id="{6F273DDB-F0C3-4B82-9501-D6E2A4E6C2EE}"/>
                </a:ext>
              </a:extLst>
            </p:cNvPr>
            <p:cNvSpPr/>
            <p:nvPr userDrawn="1"/>
          </p:nvSpPr>
          <p:spPr>
            <a:xfrm>
              <a:off x="11063289" y="6043611"/>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Овал 54">
              <a:extLst>
                <a:ext uri="{FF2B5EF4-FFF2-40B4-BE49-F238E27FC236}">
                  <a16:creationId xmlns:a16="http://schemas.microsoft.com/office/drawing/2014/main" id="{3943FCD1-E5B0-41A0-9EC0-3D49B57B9700}"/>
                </a:ext>
              </a:extLst>
            </p:cNvPr>
            <p:cNvSpPr/>
            <p:nvPr userDrawn="1"/>
          </p:nvSpPr>
          <p:spPr>
            <a:xfrm>
              <a:off x="11313321" y="6043611"/>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Овал 55">
              <a:extLst>
                <a:ext uri="{FF2B5EF4-FFF2-40B4-BE49-F238E27FC236}">
                  <a16:creationId xmlns:a16="http://schemas.microsoft.com/office/drawing/2014/main" id="{F8941445-3F61-4701-ABE0-F820101721B3}"/>
                </a:ext>
              </a:extLst>
            </p:cNvPr>
            <p:cNvSpPr/>
            <p:nvPr userDrawn="1"/>
          </p:nvSpPr>
          <p:spPr>
            <a:xfrm>
              <a:off x="10813258" y="5803104"/>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Овал 56">
              <a:extLst>
                <a:ext uri="{FF2B5EF4-FFF2-40B4-BE49-F238E27FC236}">
                  <a16:creationId xmlns:a16="http://schemas.microsoft.com/office/drawing/2014/main" id="{CC8ED7DD-B6C4-4CCA-BC50-8B4053AEA9A7}"/>
                </a:ext>
              </a:extLst>
            </p:cNvPr>
            <p:cNvSpPr/>
            <p:nvPr userDrawn="1"/>
          </p:nvSpPr>
          <p:spPr>
            <a:xfrm>
              <a:off x="11063289" y="5803104"/>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Овал 57">
              <a:extLst>
                <a:ext uri="{FF2B5EF4-FFF2-40B4-BE49-F238E27FC236}">
                  <a16:creationId xmlns:a16="http://schemas.microsoft.com/office/drawing/2014/main" id="{97C633B0-747C-4AA0-ADBB-07A2D8874F1C}"/>
                </a:ext>
              </a:extLst>
            </p:cNvPr>
            <p:cNvSpPr/>
            <p:nvPr userDrawn="1"/>
          </p:nvSpPr>
          <p:spPr>
            <a:xfrm>
              <a:off x="11313321" y="5803104"/>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Овал 58">
              <a:extLst>
                <a:ext uri="{FF2B5EF4-FFF2-40B4-BE49-F238E27FC236}">
                  <a16:creationId xmlns:a16="http://schemas.microsoft.com/office/drawing/2014/main" id="{44E341CF-572B-4B2E-BED6-55B915BAC307}"/>
                </a:ext>
              </a:extLst>
            </p:cNvPr>
            <p:cNvSpPr/>
            <p:nvPr userDrawn="1"/>
          </p:nvSpPr>
          <p:spPr>
            <a:xfrm>
              <a:off x="10813258" y="5562597"/>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Овал 59">
              <a:extLst>
                <a:ext uri="{FF2B5EF4-FFF2-40B4-BE49-F238E27FC236}">
                  <a16:creationId xmlns:a16="http://schemas.microsoft.com/office/drawing/2014/main" id="{02161E01-BDC7-4EDE-A815-669219EC3B7F}"/>
                </a:ext>
              </a:extLst>
            </p:cNvPr>
            <p:cNvSpPr/>
            <p:nvPr userDrawn="1"/>
          </p:nvSpPr>
          <p:spPr>
            <a:xfrm>
              <a:off x="11063289" y="5562597"/>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Овал 60">
              <a:extLst>
                <a:ext uri="{FF2B5EF4-FFF2-40B4-BE49-F238E27FC236}">
                  <a16:creationId xmlns:a16="http://schemas.microsoft.com/office/drawing/2014/main" id="{6B359AF7-7E39-4E4C-AB51-6674C82D9334}"/>
                </a:ext>
              </a:extLst>
            </p:cNvPr>
            <p:cNvSpPr/>
            <p:nvPr userDrawn="1"/>
          </p:nvSpPr>
          <p:spPr>
            <a:xfrm>
              <a:off x="11313321" y="5562597"/>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Овал 61">
              <a:extLst>
                <a:ext uri="{FF2B5EF4-FFF2-40B4-BE49-F238E27FC236}">
                  <a16:creationId xmlns:a16="http://schemas.microsoft.com/office/drawing/2014/main" id="{CED63D43-87BD-4404-B411-783ED9A42BCE}"/>
                </a:ext>
              </a:extLst>
            </p:cNvPr>
            <p:cNvSpPr/>
            <p:nvPr userDrawn="1"/>
          </p:nvSpPr>
          <p:spPr>
            <a:xfrm>
              <a:off x="10813258" y="5322090"/>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Овал 62">
              <a:extLst>
                <a:ext uri="{FF2B5EF4-FFF2-40B4-BE49-F238E27FC236}">
                  <a16:creationId xmlns:a16="http://schemas.microsoft.com/office/drawing/2014/main" id="{BB804E6A-7FEB-40A4-A2E8-AD7D3B0A897B}"/>
                </a:ext>
              </a:extLst>
            </p:cNvPr>
            <p:cNvSpPr/>
            <p:nvPr userDrawn="1"/>
          </p:nvSpPr>
          <p:spPr>
            <a:xfrm>
              <a:off x="11063289" y="5322090"/>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Овал 63">
              <a:extLst>
                <a:ext uri="{FF2B5EF4-FFF2-40B4-BE49-F238E27FC236}">
                  <a16:creationId xmlns:a16="http://schemas.microsoft.com/office/drawing/2014/main" id="{AA6C9879-60E3-4DEC-8D7D-0F23A7AB633A}"/>
                </a:ext>
              </a:extLst>
            </p:cNvPr>
            <p:cNvSpPr/>
            <p:nvPr userDrawn="1"/>
          </p:nvSpPr>
          <p:spPr>
            <a:xfrm>
              <a:off x="11313321" y="5322090"/>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Овал 64">
              <a:extLst>
                <a:ext uri="{FF2B5EF4-FFF2-40B4-BE49-F238E27FC236}">
                  <a16:creationId xmlns:a16="http://schemas.microsoft.com/office/drawing/2014/main" id="{E595C7AE-ECE2-4084-91CE-977B0A116240}"/>
                </a:ext>
              </a:extLst>
            </p:cNvPr>
            <p:cNvSpPr/>
            <p:nvPr userDrawn="1"/>
          </p:nvSpPr>
          <p:spPr>
            <a:xfrm>
              <a:off x="10813258" y="5081583"/>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Овал 65">
              <a:extLst>
                <a:ext uri="{FF2B5EF4-FFF2-40B4-BE49-F238E27FC236}">
                  <a16:creationId xmlns:a16="http://schemas.microsoft.com/office/drawing/2014/main" id="{82448CFF-D6E1-4BA5-94D2-3760F8226B42}"/>
                </a:ext>
              </a:extLst>
            </p:cNvPr>
            <p:cNvSpPr/>
            <p:nvPr userDrawn="1"/>
          </p:nvSpPr>
          <p:spPr>
            <a:xfrm>
              <a:off x="11063289" y="5081583"/>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Овал 66">
              <a:extLst>
                <a:ext uri="{FF2B5EF4-FFF2-40B4-BE49-F238E27FC236}">
                  <a16:creationId xmlns:a16="http://schemas.microsoft.com/office/drawing/2014/main" id="{C5FBD0F7-9A6B-4D49-9C62-6012FA058AD8}"/>
                </a:ext>
              </a:extLst>
            </p:cNvPr>
            <p:cNvSpPr/>
            <p:nvPr userDrawn="1"/>
          </p:nvSpPr>
          <p:spPr>
            <a:xfrm>
              <a:off x="11313321" y="5081583"/>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Овал 67">
              <a:extLst>
                <a:ext uri="{FF2B5EF4-FFF2-40B4-BE49-F238E27FC236}">
                  <a16:creationId xmlns:a16="http://schemas.microsoft.com/office/drawing/2014/main" id="{0F4D44D8-0189-4A96-B393-6F44D8BD99F9}"/>
                </a:ext>
              </a:extLst>
            </p:cNvPr>
            <p:cNvSpPr/>
            <p:nvPr userDrawn="1"/>
          </p:nvSpPr>
          <p:spPr>
            <a:xfrm>
              <a:off x="10813258" y="4841076"/>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Овал 68">
              <a:extLst>
                <a:ext uri="{FF2B5EF4-FFF2-40B4-BE49-F238E27FC236}">
                  <a16:creationId xmlns:a16="http://schemas.microsoft.com/office/drawing/2014/main" id="{A9B9432C-BBDB-4C23-B7DB-106F0B93FD9D}"/>
                </a:ext>
              </a:extLst>
            </p:cNvPr>
            <p:cNvSpPr/>
            <p:nvPr userDrawn="1"/>
          </p:nvSpPr>
          <p:spPr>
            <a:xfrm>
              <a:off x="11063289" y="4841076"/>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Овал 69">
              <a:extLst>
                <a:ext uri="{FF2B5EF4-FFF2-40B4-BE49-F238E27FC236}">
                  <a16:creationId xmlns:a16="http://schemas.microsoft.com/office/drawing/2014/main" id="{59B7A850-6C01-410C-BA96-8F2E7F8DD130}"/>
                </a:ext>
              </a:extLst>
            </p:cNvPr>
            <p:cNvSpPr/>
            <p:nvPr userDrawn="1"/>
          </p:nvSpPr>
          <p:spPr>
            <a:xfrm>
              <a:off x="11313321" y="4841076"/>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Овал 70">
              <a:extLst>
                <a:ext uri="{FF2B5EF4-FFF2-40B4-BE49-F238E27FC236}">
                  <a16:creationId xmlns:a16="http://schemas.microsoft.com/office/drawing/2014/main" id="{96A16FA7-53D7-4B7C-8E62-A30E5B187F12}"/>
                </a:ext>
              </a:extLst>
            </p:cNvPr>
            <p:cNvSpPr/>
            <p:nvPr userDrawn="1"/>
          </p:nvSpPr>
          <p:spPr>
            <a:xfrm>
              <a:off x="10813258" y="4600569"/>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Овал 71">
              <a:extLst>
                <a:ext uri="{FF2B5EF4-FFF2-40B4-BE49-F238E27FC236}">
                  <a16:creationId xmlns:a16="http://schemas.microsoft.com/office/drawing/2014/main" id="{33B78461-9D1C-4629-A061-1403845E39E7}"/>
                </a:ext>
              </a:extLst>
            </p:cNvPr>
            <p:cNvSpPr/>
            <p:nvPr userDrawn="1"/>
          </p:nvSpPr>
          <p:spPr>
            <a:xfrm>
              <a:off x="11063289" y="4600569"/>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Овал 72">
              <a:extLst>
                <a:ext uri="{FF2B5EF4-FFF2-40B4-BE49-F238E27FC236}">
                  <a16:creationId xmlns:a16="http://schemas.microsoft.com/office/drawing/2014/main" id="{F8B0E72F-218F-4D24-A745-BCDAF456EAC8}"/>
                </a:ext>
              </a:extLst>
            </p:cNvPr>
            <p:cNvSpPr/>
            <p:nvPr userDrawn="1"/>
          </p:nvSpPr>
          <p:spPr>
            <a:xfrm>
              <a:off x="11313321" y="4600569"/>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1" name="Прямая соединительная линия 80">
            <a:extLst>
              <a:ext uri="{FF2B5EF4-FFF2-40B4-BE49-F238E27FC236}">
                <a16:creationId xmlns:a16="http://schemas.microsoft.com/office/drawing/2014/main" id="{4D9A8F22-6974-45B1-87DA-5FF31348EBB4}"/>
              </a:ext>
            </a:extLst>
          </p:cNvPr>
          <p:cNvCxnSpPr>
            <a:cxnSpLocks/>
          </p:cNvCxnSpPr>
          <p:nvPr userDrawn="1"/>
        </p:nvCxnSpPr>
        <p:spPr>
          <a:xfrm>
            <a:off x="0" y="5791200"/>
            <a:ext cx="4584700" cy="0"/>
          </a:xfrm>
          <a:prstGeom prst="line">
            <a:avLst/>
          </a:prstGeom>
          <a:ln w="3492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9" name="Текст 3">
            <a:extLst>
              <a:ext uri="{FF2B5EF4-FFF2-40B4-BE49-F238E27FC236}">
                <a16:creationId xmlns:a16="http://schemas.microsoft.com/office/drawing/2014/main" id="{3F131695-08D6-4F86-A895-2382C5D49CBD}"/>
              </a:ext>
            </a:extLst>
          </p:cNvPr>
          <p:cNvSpPr>
            <a:spLocks noGrp="1"/>
          </p:cNvSpPr>
          <p:nvPr>
            <p:ph type="body" sz="quarter" idx="30" hasCustomPrompt="1"/>
          </p:nvPr>
        </p:nvSpPr>
        <p:spPr>
          <a:xfrm>
            <a:off x="694290" y="2620560"/>
            <a:ext cx="4877835" cy="701677"/>
          </a:xfrm>
        </p:spPr>
        <p:txBody>
          <a:bodyPr>
            <a:normAutofit/>
          </a:bodyPr>
          <a:lstStyle>
            <a:lvl1pPr marL="0" indent="0">
              <a:buNone/>
              <a:defRPr sz="42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effectLst/>
              </a:rPr>
              <a:t>Sample header</a:t>
            </a:r>
            <a:endParaRPr lang="ru-RU" dirty="0"/>
          </a:p>
        </p:txBody>
      </p:sp>
      <p:sp>
        <p:nvSpPr>
          <p:cNvPr id="40" name="Текст 7">
            <a:extLst>
              <a:ext uri="{FF2B5EF4-FFF2-40B4-BE49-F238E27FC236}">
                <a16:creationId xmlns:a16="http://schemas.microsoft.com/office/drawing/2014/main" id="{66535B68-8907-4451-9AF5-6DE8097580A3}"/>
              </a:ext>
            </a:extLst>
          </p:cNvPr>
          <p:cNvSpPr>
            <a:spLocks noGrp="1"/>
          </p:cNvSpPr>
          <p:nvPr>
            <p:ph type="body" sz="quarter" idx="39" hasCustomPrompt="1"/>
          </p:nvPr>
        </p:nvSpPr>
        <p:spPr>
          <a:xfrm>
            <a:off x="694806" y="3322237"/>
            <a:ext cx="4877315" cy="1852214"/>
          </a:xfrm>
        </p:spPr>
        <p:txBody>
          <a:bodyPr>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60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effectLst/>
              </a:rPr>
              <a:t>You can edit this text placeholder. Edit text here. You can edit this text placeholder.</a:t>
            </a:r>
            <a:endParaRPr lang="en-US" dirty="0"/>
          </a:p>
        </p:txBody>
      </p:sp>
    </p:spTree>
    <p:extLst>
      <p:ext uri="{BB962C8B-B14F-4D97-AF65-F5344CB8AC3E}">
        <p14:creationId xmlns:p14="http://schemas.microsoft.com/office/powerpoint/2010/main" val="869189287"/>
      </p:ext>
    </p:extLst>
  </p:cSld>
  <p:clrMapOvr>
    <a:masterClrMapping/>
  </p:clrMapOvr>
  <p:transition spd="slow">
    <p:cove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4"/>
            <a:ext cx="5932223"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8600EE60-0C67-48B8-9678-1A4B367A8C39}" type="datetime1">
              <a:rPr lang="en-US" smtClean="0"/>
              <a:t>8/17/2023</a:t>
            </a:fld>
            <a:endParaRPr lang="en-US"/>
          </a:p>
        </p:txBody>
      </p:sp>
      <p:sp>
        <p:nvSpPr>
          <p:cNvPr id="4" name="Footer Placeholder 3"/>
          <p:cNvSpPr>
            <a:spLocks noGrp="1"/>
          </p:cNvSpPr>
          <p:nvPr>
            <p:ph type="ftr" sz="quarter" idx="11"/>
          </p:nvPr>
        </p:nvSpPr>
        <p:spPr/>
        <p:txBody>
          <a:bodyPr/>
          <a:lstStyle/>
          <a:p>
            <a:r>
              <a:rPr lang="en-US"/>
              <a:t>www.anubhavtrainings.com</a:t>
            </a:r>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27823271"/>
      </p:ext>
    </p:extLst>
  </p:cSld>
  <p:clrMapOvr>
    <a:masterClrMapping/>
  </p:clrMapOvr>
  <p:transition spd="slow">
    <p:cove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E74496B-7FF1-4670-B921-C2FABEAA1E7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Подзаголовок 2">
            <a:extLst>
              <a:ext uri="{FF2B5EF4-FFF2-40B4-BE49-F238E27FC236}">
                <a16:creationId xmlns:a16="http://schemas.microsoft.com/office/drawing/2014/main" id="{212F8A84-5781-471D-886F-4B50791C7D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Дата 3">
            <a:extLst>
              <a:ext uri="{FF2B5EF4-FFF2-40B4-BE49-F238E27FC236}">
                <a16:creationId xmlns:a16="http://schemas.microsoft.com/office/drawing/2014/main" id="{822F8EF7-E29E-43BF-8EAF-3687CF57FD1E}"/>
              </a:ext>
            </a:extLst>
          </p:cNvPr>
          <p:cNvSpPr>
            <a:spLocks noGrp="1"/>
          </p:cNvSpPr>
          <p:nvPr>
            <p:ph type="dt" sz="half" idx="10"/>
          </p:nvPr>
        </p:nvSpPr>
        <p:spPr/>
        <p:txBody>
          <a:bodyPr/>
          <a:lstStyle/>
          <a:p>
            <a:fld id="{5299ACBC-5E3A-4C23-B4A2-4C46576A0609}" type="datetime1">
              <a:rPr lang="en-US" smtClean="0"/>
              <a:t>8/17/2023</a:t>
            </a:fld>
            <a:endParaRPr lang="en-US"/>
          </a:p>
        </p:txBody>
      </p:sp>
      <p:sp>
        <p:nvSpPr>
          <p:cNvPr id="5" name="Нижний колонтитул 4">
            <a:extLst>
              <a:ext uri="{FF2B5EF4-FFF2-40B4-BE49-F238E27FC236}">
                <a16:creationId xmlns:a16="http://schemas.microsoft.com/office/drawing/2014/main" id="{8B3FC1F2-9587-4901-95AF-D2596874120C}"/>
              </a:ext>
            </a:extLst>
          </p:cNvPr>
          <p:cNvSpPr>
            <a:spLocks noGrp="1"/>
          </p:cNvSpPr>
          <p:nvPr>
            <p:ph type="ftr" sz="quarter" idx="11"/>
          </p:nvPr>
        </p:nvSpPr>
        <p:spPr/>
        <p:txBody>
          <a:bodyPr/>
          <a:lstStyle/>
          <a:p>
            <a:r>
              <a:rPr lang="en-US"/>
              <a:t>www.anubhavtrainings.com</a:t>
            </a:r>
          </a:p>
        </p:txBody>
      </p:sp>
      <p:sp>
        <p:nvSpPr>
          <p:cNvPr id="6" name="Номер слайда 5">
            <a:extLst>
              <a:ext uri="{FF2B5EF4-FFF2-40B4-BE49-F238E27FC236}">
                <a16:creationId xmlns:a16="http://schemas.microsoft.com/office/drawing/2014/main" id="{FBD5AFF7-DD7E-4E79-99F5-75FE04D1E199}"/>
              </a:ext>
            </a:extLst>
          </p:cNvPr>
          <p:cNvSpPr>
            <a:spLocks noGrp="1"/>
          </p:cNvSpPr>
          <p:nvPr>
            <p:ph type="sldNum" sz="quarter" idx="12"/>
          </p:nvPr>
        </p:nvSpPr>
        <p:spPr/>
        <p:txBody>
          <a:bodyPr/>
          <a:lstStyle/>
          <a:p>
            <a:fld id="{E56281F4-886E-41D0-9D4D-4077B98155DB}" type="slidenum">
              <a:rPr lang="en-US" smtClean="0"/>
              <a:t>‹#›</a:t>
            </a:fld>
            <a:endParaRPr lang="en-US"/>
          </a:p>
        </p:txBody>
      </p:sp>
    </p:spTree>
    <p:extLst>
      <p:ext uri="{BB962C8B-B14F-4D97-AF65-F5344CB8AC3E}">
        <p14:creationId xmlns:p14="http://schemas.microsoft.com/office/powerpoint/2010/main" val="3684987713"/>
      </p:ext>
    </p:extLst>
  </p:cSld>
  <p:clrMapOvr>
    <a:masterClrMapping/>
  </p:clrMapOvr>
  <p:transition spd="slow">
    <p:cove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2EFE6BF-E93D-457C-B993-1714F68DC0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Текст 2">
            <a:extLst>
              <a:ext uri="{FF2B5EF4-FFF2-40B4-BE49-F238E27FC236}">
                <a16:creationId xmlns:a16="http://schemas.microsoft.com/office/drawing/2014/main" id="{4F00C2DE-59FC-4251-B076-1AED987F7B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Дата 3">
            <a:extLst>
              <a:ext uri="{FF2B5EF4-FFF2-40B4-BE49-F238E27FC236}">
                <a16:creationId xmlns:a16="http://schemas.microsoft.com/office/drawing/2014/main" id="{0CEEDDEC-DDDA-47E7-81BC-DC2B9A4243A9}"/>
              </a:ext>
            </a:extLst>
          </p:cNvPr>
          <p:cNvSpPr>
            <a:spLocks noGrp="1"/>
          </p:cNvSpPr>
          <p:nvPr>
            <p:ph type="dt" sz="half" idx="10"/>
          </p:nvPr>
        </p:nvSpPr>
        <p:spPr/>
        <p:txBody>
          <a:bodyPr/>
          <a:lstStyle/>
          <a:p>
            <a:fld id="{BB9F7675-C892-4ED8-9469-0228A5B0D797}" type="datetime1">
              <a:rPr lang="en-US" smtClean="0"/>
              <a:t>8/17/2023</a:t>
            </a:fld>
            <a:endParaRPr lang="en-US"/>
          </a:p>
        </p:txBody>
      </p:sp>
      <p:sp>
        <p:nvSpPr>
          <p:cNvPr id="5" name="Нижний колонтитул 4">
            <a:extLst>
              <a:ext uri="{FF2B5EF4-FFF2-40B4-BE49-F238E27FC236}">
                <a16:creationId xmlns:a16="http://schemas.microsoft.com/office/drawing/2014/main" id="{9B58EE42-0A40-4945-8F0F-0C4C1E03547B}"/>
              </a:ext>
            </a:extLst>
          </p:cNvPr>
          <p:cNvSpPr>
            <a:spLocks noGrp="1"/>
          </p:cNvSpPr>
          <p:nvPr>
            <p:ph type="ftr" sz="quarter" idx="11"/>
          </p:nvPr>
        </p:nvSpPr>
        <p:spPr/>
        <p:txBody>
          <a:bodyPr/>
          <a:lstStyle/>
          <a:p>
            <a:r>
              <a:rPr lang="en-US"/>
              <a:t>www.anubhavtrainings.com</a:t>
            </a:r>
          </a:p>
        </p:txBody>
      </p:sp>
      <p:sp>
        <p:nvSpPr>
          <p:cNvPr id="6" name="Номер слайда 5">
            <a:extLst>
              <a:ext uri="{FF2B5EF4-FFF2-40B4-BE49-F238E27FC236}">
                <a16:creationId xmlns:a16="http://schemas.microsoft.com/office/drawing/2014/main" id="{E0D5DBE3-D8BF-4EB1-9622-417FA569A2B0}"/>
              </a:ext>
            </a:extLst>
          </p:cNvPr>
          <p:cNvSpPr>
            <a:spLocks noGrp="1"/>
          </p:cNvSpPr>
          <p:nvPr>
            <p:ph type="sldNum" sz="quarter" idx="12"/>
          </p:nvPr>
        </p:nvSpPr>
        <p:spPr/>
        <p:txBody>
          <a:bodyPr/>
          <a:lstStyle/>
          <a:p>
            <a:fld id="{E56281F4-886E-41D0-9D4D-4077B98155DB}" type="slidenum">
              <a:rPr lang="en-US" smtClean="0"/>
              <a:t>‹#›</a:t>
            </a:fld>
            <a:endParaRPr lang="en-US"/>
          </a:p>
        </p:txBody>
      </p:sp>
    </p:spTree>
    <p:extLst>
      <p:ext uri="{BB962C8B-B14F-4D97-AF65-F5344CB8AC3E}">
        <p14:creationId xmlns:p14="http://schemas.microsoft.com/office/powerpoint/2010/main" val="1497678661"/>
      </p:ext>
    </p:extLst>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600" b="0" i="0">
                <a:solidFill>
                  <a:schemeClr val="tx1"/>
                </a:solidFill>
                <a:latin typeface="Arial MT"/>
                <a:cs typeface="Arial MT"/>
              </a:defRPr>
            </a:lvl1pPr>
          </a:lstStyle>
          <a:p>
            <a:pPr marL="12700">
              <a:lnSpc>
                <a:spcPct val="100000"/>
              </a:lnSpc>
              <a:spcBef>
                <a:spcPts val="40"/>
              </a:spcBef>
            </a:pPr>
            <a:r>
              <a:rPr lang="en-US"/>
              <a:t>www.anubhavtrainings.com</a:t>
            </a:r>
            <a:endParaRPr spc="-5"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8B1E0651-D185-443F-8A8C-565F4F578E5D}" type="datetime1">
              <a:rPr lang="en-US" smtClean="0"/>
              <a:t>8/17/2023</a:t>
            </a:fld>
            <a:endParaRPr lang="en-US"/>
          </a:p>
        </p:txBody>
      </p:sp>
      <p:sp>
        <p:nvSpPr>
          <p:cNvPr id="6" name="Holder 6"/>
          <p:cNvSpPr>
            <a:spLocks noGrp="1"/>
          </p:cNvSpPr>
          <p:nvPr>
            <p:ph type="sldNum" sz="quarter" idx="7"/>
          </p:nvPr>
        </p:nvSpPr>
        <p:spPr/>
        <p:txBody>
          <a:bodyPr lIns="0" tIns="0" rIns="0" bIns="0"/>
          <a:lstStyle>
            <a:lvl1pPr>
              <a:defRPr sz="900" b="0" i="0">
                <a:solidFill>
                  <a:schemeClr val="tx1"/>
                </a:solidFill>
                <a:latin typeface="Arial MT"/>
                <a:cs typeface="Arial MT"/>
              </a:defRPr>
            </a:lvl1pPr>
          </a:lstStyle>
          <a:p>
            <a:pPr marL="101600">
              <a:lnSpc>
                <a:spcPct val="100000"/>
              </a:lnSpc>
              <a:spcBef>
                <a:spcPts val="15"/>
              </a:spcBef>
            </a:pPr>
            <a:fld id="{81D60167-4931-47E6-BA6A-407CBD079E47}" type="slidenum">
              <a:rPr spc="-5" dirty="0"/>
              <a:t>‹#›</a:t>
            </a:fld>
            <a:endParaRPr spc="-5" dirty="0"/>
          </a:p>
        </p:txBody>
      </p:sp>
    </p:spTree>
  </p:cSld>
  <p:clrMapOvr>
    <a:masterClrMapping/>
  </p:clrMapOvr>
  <p:transition spd="slow">
    <p:cove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ADFD7F1-D126-4C4C-A74B-E4D4EC362579}"/>
              </a:ext>
            </a:extLst>
          </p:cNvPr>
          <p:cNvSpPr>
            <a:spLocks noGrp="1"/>
          </p:cNvSpPr>
          <p:nvPr>
            <p:ph type="title"/>
          </p:nvPr>
        </p:nvSpPr>
        <p:spPr/>
        <p:txBody>
          <a:bodyPr/>
          <a:lstStyle/>
          <a:p>
            <a:r>
              <a:rPr lang="en-US"/>
              <a:t>Click to edit Master title style</a:t>
            </a:r>
          </a:p>
        </p:txBody>
      </p:sp>
      <p:sp>
        <p:nvSpPr>
          <p:cNvPr id="3" name="Объект 2">
            <a:extLst>
              <a:ext uri="{FF2B5EF4-FFF2-40B4-BE49-F238E27FC236}">
                <a16:creationId xmlns:a16="http://schemas.microsoft.com/office/drawing/2014/main" id="{66325019-CE28-4BEE-B0A9-FDF91BADD4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Объект 3">
            <a:extLst>
              <a:ext uri="{FF2B5EF4-FFF2-40B4-BE49-F238E27FC236}">
                <a16:creationId xmlns:a16="http://schemas.microsoft.com/office/drawing/2014/main" id="{E2A65289-2351-4834-B8FB-E73AB47CEB5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Дата 4">
            <a:extLst>
              <a:ext uri="{FF2B5EF4-FFF2-40B4-BE49-F238E27FC236}">
                <a16:creationId xmlns:a16="http://schemas.microsoft.com/office/drawing/2014/main" id="{CD0CCD99-85E2-4C1B-93C9-AE23C4C4F439}"/>
              </a:ext>
            </a:extLst>
          </p:cNvPr>
          <p:cNvSpPr>
            <a:spLocks noGrp="1"/>
          </p:cNvSpPr>
          <p:nvPr>
            <p:ph type="dt" sz="half" idx="10"/>
          </p:nvPr>
        </p:nvSpPr>
        <p:spPr/>
        <p:txBody>
          <a:bodyPr/>
          <a:lstStyle/>
          <a:p>
            <a:fld id="{2EBFBFED-9D7C-42E2-8DA2-1B5EC52D5664}" type="datetime1">
              <a:rPr lang="en-US" smtClean="0"/>
              <a:t>8/17/2023</a:t>
            </a:fld>
            <a:endParaRPr lang="en-US"/>
          </a:p>
        </p:txBody>
      </p:sp>
      <p:sp>
        <p:nvSpPr>
          <p:cNvPr id="6" name="Нижний колонтитул 5">
            <a:extLst>
              <a:ext uri="{FF2B5EF4-FFF2-40B4-BE49-F238E27FC236}">
                <a16:creationId xmlns:a16="http://schemas.microsoft.com/office/drawing/2014/main" id="{AC586026-F3A9-4226-BC8C-87DD72A6E25B}"/>
              </a:ext>
            </a:extLst>
          </p:cNvPr>
          <p:cNvSpPr>
            <a:spLocks noGrp="1"/>
          </p:cNvSpPr>
          <p:nvPr>
            <p:ph type="ftr" sz="quarter" idx="11"/>
          </p:nvPr>
        </p:nvSpPr>
        <p:spPr/>
        <p:txBody>
          <a:bodyPr/>
          <a:lstStyle/>
          <a:p>
            <a:r>
              <a:rPr lang="en-US"/>
              <a:t>www.anubhavtrainings.com</a:t>
            </a:r>
          </a:p>
        </p:txBody>
      </p:sp>
      <p:sp>
        <p:nvSpPr>
          <p:cNvPr id="7" name="Номер слайда 6">
            <a:extLst>
              <a:ext uri="{FF2B5EF4-FFF2-40B4-BE49-F238E27FC236}">
                <a16:creationId xmlns:a16="http://schemas.microsoft.com/office/drawing/2014/main" id="{E887F987-16D5-446B-96BF-8136229548BE}"/>
              </a:ext>
            </a:extLst>
          </p:cNvPr>
          <p:cNvSpPr>
            <a:spLocks noGrp="1"/>
          </p:cNvSpPr>
          <p:nvPr>
            <p:ph type="sldNum" sz="quarter" idx="12"/>
          </p:nvPr>
        </p:nvSpPr>
        <p:spPr/>
        <p:txBody>
          <a:bodyPr/>
          <a:lstStyle/>
          <a:p>
            <a:fld id="{E56281F4-886E-41D0-9D4D-4077B98155DB}" type="slidenum">
              <a:rPr lang="en-US" smtClean="0"/>
              <a:t>‹#›</a:t>
            </a:fld>
            <a:endParaRPr lang="en-US"/>
          </a:p>
        </p:txBody>
      </p:sp>
    </p:spTree>
    <p:extLst>
      <p:ext uri="{BB962C8B-B14F-4D97-AF65-F5344CB8AC3E}">
        <p14:creationId xmlns:p14="http://schemas.microsoft.com/office/powerpoint/2010/main" val="4052652091"/>
      </p:ext>
    </p:extLst>
  </p:cSld>
  <p:clrMapOvr>
    <a:masterClrMapping/>
  </p:clrMapOvr>
  <p:transition spd="slow">
    <p:cove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FFFC297-614C-4F1A-B0E2-CC1A6494CE16}"/>
              </a:ext>
            </a:extLst>
          </p:cNvPr>
          <p:cNvSpPr>
            <a:spLocks noGrp="1"/>
          </p:cNvSpPr>
          <p:nvPr>
            <p:ph type="title"/>
          </p:nvPr>
        </p:nvSpPr>
        <p:spPr>
          <a:xfrm>
            <a:off x="839788" y="365125"/>
            <a:ext cx="10515600" cy="1325563"/>
          </a:xfrm>
        </p:spPr>
        <p:txBody>
          <a:bodyPr/>
          <a:lstStyle/>
          <a:p>
            <a:pPr lvl="0"/>
            <a:r>
              <a:rPr lang="en-US"/>
              <a:t>Click to edit Master title style</a:t>
            </a:r>
          </a:p>
        </p:txBody>
      </p:sp>
      <p:sp>
        <p:nvSpPr>
          <p:cNvPr id="3" name="Текст 2">
            <a:extLst>
              <a:ext uri="{FF2B5EF4-FFF2-40B4-BE49-F238E27FC236}">
                <a16:creationId xmlns:a16="http://schemas.microsoft.com/office/drawing/2014/main" id="{F82EA723-E480-459B-9FE4-D73E3A5164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Объект 3">
            <a:extLst>
              <a:ext uri="{FF2B5EF4-FFF2-40B4-BE49-F238E27FC236}">
                <a16:creationId xmlns:a16="http://schemas.microsoft.com/office/drawing/2014/main" id="{342E808E-9516-4497-95FC-2B95D9ACF4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Текст 4">
            <a:extLst>
              <a:ext uri="{FF2B5EF4-FFF2-40B4-BE49-F238E27FC236}">
                <a16:creationId xmlns:a16="http://schemas.microsoft.com/office/drawing/2014/main" id="{D3C19F65-587F-4160-B38D-FD199F843F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Объект 5">
            <a:extLst>
              <a:ext uri="{FF2B5EF4-FFF2-40B4-BE49-F238E27FC236}">
                <a16:creationId xmlns:a16="http://schemas.microsoft.com/office/drawing/2014/main" id="{68EFA328-1F13-48FF-B8A2-82B2CD61C4C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Дата 6">
            <a:extLst>
              <a:ext uri="{FF2B5EF4-FFF2-40B4-BE49-F238E27FC236}">
                <a16:creationId xmlns:a16="http://schemas.microsoft.com/office/drawing/2014/main" id="{BE861516-007B-45CC-883B-75BDA2274552}"/>
              </a:ext>
            </a:extLst>
          </p:cNvPr>
          <p:cNvSpPr>
            <a:spLocks noGrp="1"/>
          </p:cNvSpPr>
          <p:nvPr>
            <p:ph type="dt" sz="half" idx="10"/>
          </p:nvPr>
        </p:nvSpPr>
        <p:spPr/>
        <p:txBody>
          <a:bodyPr/>
          <a:lstStyle/>
          <a:p>
            <a:fld id="{60890A22-BB1C-4603-93B6-92B67F99B8DC}" type="datetime1">
              <a:rPr lang="en-US" smtClean="0"/>
              <a:t>8/17/2023</a:t>
            </a:fld>
            <a:endParaRPr lang="en-US"/>
          </a:p>
        </p:txBody>
      </p:sp>
      <p:sp>
        <p:nvSpPr>
          <p:cNvPr id="8" name="Нижний колонтитул 7">
            <a:extLst>
              <a:ext uri="{FF2B5EF4-FFF2-40B4-BE49-F238E27FC236}">
                <a16:creationId xmlns:a16="http://schemas.microsoft.com/office/drawing/2014/main" id="{362AB4C7-DEF0-4E17-9230-DEF1623780A4}"/>
              </a:ext>
            </a:extLst>
          </p:cNvPr>
          <p:cNvSpPr>
            <a:spLocks noGrp="1"/>
          </p:cNvSpPr>
          <p:nvPr>
            <p:ph type="ftr" sz="quarter" idx="11"/>
          </p:nvPr>
        </p:nvSpPr>
        <p:spPr/>
        <p:txBody>
          <a:bodyPr/>
          <a:lstStyle/>
          <a:p>
            <a:r>
              <a:rPr lang="en-US"/>
              <a:t>www.anubhavtrainings.com</a:t>
            </a:r>
          </a:p>
        </p:txBody>
      </p:sp>
      <p:sp>
        <p:nvSpPr>
          <p:cNvPr id="9" name="Номер слайда 8">
            <a:extLst>
              <a:ext uri="{FF2B5EF4-FFF2-40B4-BE49-F238E27FC236}">
                <a16:creationId xmlns:a16="http://schemas.microsoft.com/office/drawing/2014/main" id="{D1219C82-CA9B-4211-B2AD-F87BEB544F4C}"/>
              </a:ext>
            </a:extLst>
          </p:cNvPr>
          <p:cNvSpPr>
            <a:spLocks noGrp="1"/>
          </p:cNvSpPr>
          <p:nvPr>
            <p:ph type="sldNum" sz="quarter" idx="12"/>
          </p:nvPr>
        </p:nvSpPr>
        <p:spPr/>
        <p:txBody>
          <a:bodyPr/>
          <a:lstStyle/>
          <a:p>
            <a:fld id="{E56281F4-886E-41D0-9D4D-4077B98155DB}" type="slidenum">
              <a:rPr lang="en-US" smtClean="0"/>
              <a:t>‹#›</a:t>
            </a:fld>
            <a:endParaRPr lang="en-US"/>
          </a:p>
        </p:txBody>
      </p:sp>
    </p:spTree>
    <p:extLst>
      <p:ext uri="{BB962C8B-B14F-4D97-AF65-F5344CB8AC3E}">
        <p14:creationId xmlns:p14="http://schemas.microsoft.com/office/powerpoint/2010/main" val="886630773"/>
      </p:ext>
    </p:extLst>
  </p:cSld>
  <p:clrMapOvr>
    <a:masterClrMapping/>
  </p:clrMapOvr>
  <p:transition spd="slow">
    <p:cove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3A32E77-57B7-4EDE-9494-2C3BAA81FD13}"/>
              </a:ext>
            </a:extLst>
          </p:cNvPr>
          <p:cNvSpPr>
            <a:spLocks noGrp="1"/>
          </p:cNvSpPr>
          <p:nvPr>
            <p:ph type="title"/>
          </p:nvPr>
        </p:nvSpPr>
        <p:spPr/>
        <p:txBody>
          <a:bodyPr/>
          <a:lstStyle/>
          <a:p>
            <a:r>
              <a:rPr lang="en-US"/>
              <a:t>Click to edit Master title style</a:t>
            </a:r>
          </a:p>
        </p:txBody>
      </p:sp>
      <p:sp>
        <p:nvSpPr>
          <p:cNvPr id="3" name="Дата 2">
            <a:extLst>
              <a:ext uri="{FF2B5EF4-FFF2-40B4-BE49-F238E27FC236}">
                <a16:creationId xmlns:a16="http://schemas.microsoft.com/office/drawing/2014/main" id="{89154B2C-3EAF-4C2B-ACF7-B1D3EABB7001}"/>
              </a:ext>
            </a:extLst>
          </p:cNvPr>
          <p:cNvSpPr>
            <a:spLocks noGrp="1"/>
          </p:cNvSpPr>
          <p:nvPr>
            <p:ph type="dt" sz="half" idx="10"/>
          </p:nvPr>
        </p:nvSpPr>
        <p:spPr/>
        <p:txBody>
          <a:bodyPr/>
          <a:lstStyle/>
          <a:p>
            <a:fld id="{D4BB5EAF-DFA3-494A-9FCE-EDB0FFB24459}" type="datetime1">
              <a:rPr lang="en-US" smtClean="0"/>
              <a:t>8/17/2023</a:t>
            </a:fld>
            <a:endParaRPr lang="en-US"/>
          </a:p>
        </p:txBody>
      </p:sp>
      <p:sp>
        <p:nvSpPr>
          <p:cNvPr id="4" name="Нижний колонтитул 3">
            <a:extLst>
              <a:ext uri="{FF2B5EF4-FFF2-40B4-BE49-F238E27FC236}">
                <a16:creationId xmlns:a16="http://schemas.microsoft.com/office/drawing/2014/main" id="{EDE068CA-BBC1-4D73-A35E-F2823B134932}"/>
              </a:ext>
            </a:extLst>
          </p:cNvPr>
          <p:cNvSpPr>
            <a:spLocks noGrp="1"/>
          </p:cNvSpPr>
          <p:nvPr>
            <p:ph type="ftr" sz="quarter" idx="11"/>
          </p:nvPr>
        </p:nvSpPr>
        <p:spPr/>
        <p:txBody>
          <a:bodyPr/>
          <a:lstStyle/>
          <a:p>
            <a:r>
              <a:rPr lang="en-US"/>
              <a:t>www.anubhavtrainings.com</a:t>
            </a:r>
          </a:p>
        </p:txBody>
      </p:sp>
      <p:sp>
        <p:nvSpPr>
          <p:cNvPr id="5" name="Номер слайда 4">
            <a:extLst>
              <a:ext uri="{FF2B5EF4-FFF2-40B4-BE49-F238E27FC236}">
                <a16:creationId xmlns:a16="http://schemas.microsoft.com/office/drawing/2014/main" id="{820B4DDC-FA95-4383-81EF-D35DECB10453}"/>
              </a:ext>
            </a:extLst>
          </p:cNvPr>
          <p:cNvSpPr>
            <a:spLocks noGrp="1"/>
          </p:cNvSpPr>
          <p:nvPr>
            <p:ph type="sldNum" sz="quarter" idx="12"/>
          </p:nvPr>
        </p:nvSpPr>
        <p:spPr/>
        <p:txBody>
          <a:bodyPr/>
          <a:lstStyle/>
          <a:p>
            <a:fld id="{E56281F4-886E-41D0-9D4D-4077B98155DB}" type="slidenum">
              <a:rPr lang="en-US" smtClean="0"/>
              <a:t>‹#›</a:t>
            </a:fld>
            <a:endParaRPr lang="en-US"/>
          </a:p>
        </p:txBody>
      </p:sp>
    </p:spTree>
    <p:extLst>
      <p:ext uri="{BB962C8B-B14F-4D97-AF65-F5344CB8AC3E}">
        <p14:creationId xmlns:p14="http://schemas.microsoft.com/office/powerpoint/2010/main" val="729926944"/>
      </p:ext>
    </p:extLst>
  </p:cSld>
  <p:clrMapOvr>
    <a:masterClrMapping/>
  </p:clrMapOvr>
  <p:transition spd="slow">
    <p:cove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1418B5BA-019B-429D-B344-0359C761EF74}"/>
              </a:ext>
            </a:extLst>
          </p:cNvPr>
          <p:cNvSpPr>
            <a:spLocks noGrp="1"/>
          </p:cNvSpPr>
          <p:nvPr>
            <p:ph type="dt" sz="half" idx="10"/>
          </p:nvPr>
        </p:nvSpPr>
        <p:spPr/>
        <p:txBody>
          <a:bodyPr/>
          <a:lstStyle/>
          <a:p>
            <a:fld id="{90495A56-5FAA-4C5B-9642-DDBFD6B96F85}" type="datetime1">
              <a:rPr lang="en-US" smtClean="0"/>
              <a:t>8/17/2023</a:t>
            </a:fld>
            <a:endParaRPr lang="en-US"/>
          </a:p>
        </p:txBody>
      </p:sp>
      <p:sp>
        <p:nvSpPr>
          <p:cNvPr id="3" name="Нижний колонтитул 2">
            <a:extLst>
              <a:ext uri="{FF2B5EF4-FFF2-40B4-BE49-F238E27FC236}">
                <a16:creationId xmlns:a16="http://schemas.microsoft.com/office/drawing/2014/main" id="{EBCCEFB2-84DC-4366-96A0-473A759DDEC0}"/>
              </a:ext>
            </a:extLst>
          </p:cNvPr>
          <p:cNvSpPr>
            <a:spLocks noGrp="1"/>
          </p:cNvSpPr>
          <p:nvPr>
            <p:ph type="ftr" sz="quarter" idx="11"/>
          </p:nvPr>
        </p:nvSpPr>
        <p:spPr/>
        <p:txBody>
          <a:bodyPr/>
          <a:lstStyle/>
          <a:p>
            <a:r>
              <a:rPr lang="en-US"/>
              <a:t>www.anubhavtrainings.com</a:t>
            </a:r>
          </a:p>
        </p:txBody>
      </p:sp>
      <p:sp>
        <p:nvSpPr>
          <p:cNvPr id="4" name="Номер слайда 3">
            <a:extLst>
              <a:ext uri="{FF2B5EF4-FFF2-40B4-BE49-F238E27FC236}">
                <a16:creationId xmlns:a16="http://schemas.microsoft.com/office/drawing/2014/main" id="{1F94EF7B-436B-4A7D-B5E6-2935EEB6B28D}"/>
              </a:ext>
            </a:extLst>
          </p:cNvPr>
          <p:cNvSpPr>
            <a:spLocks noGrp="1"/>
          </p:cNvSpPr>
          <p:nvPr>
            <p:ph type="sldNum" sz="quarter" idx="12"/>
          </p:nvPr>
        </p:nvSpPr>
        <p:spPr/>
        <p:txBody>
          <a:bodyPr/>
          <a:lstStyle/>
          <a:p>
            <a:fld id="{E56281F4-886E-41D0-9D4D-4077B98155DB}" type="slidenum">
              <a:rPr lang="en-US" smtClean="0"/>
              <a:t>‹#›</a:t>
            </a:fld>
            <a:endParaRPr lang="en-US"/>
          </a:p>
        </p:txBody>
      </p:sp>
    </p:spTree>
    <p:extLst>
      <p:ext uri="{BB962C8B-B14F-4D97-AF65-F5344CB8AC3E}">
        <p14:creationId xmlns:p14="http://schemas.microsoft.com/office/powerpoint/2010/main" val="643764764"/>
      </p:ext>
    </p:extLst>
  </p:cSld>
  <p:clrMapOvr>
    <a:masterClrMapping/>
  </p:clrMapOvr>
  <p:transition spd="slow">
    <p:cove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7BA120B-35AA-4D7B-A5C2-4A200A55348F}"/>
              </a:ext>
            </a:extLst>
          </p:cNvPr>
          <p:cNvSpPr>
            <a:spLocks noGrp="1"/>
          </p:cNvSpPr>
          <p:nvPr>
            <p:ph type="title" hasCustomPrompt="1"/>
          </p:nvPr>
        </p:nvSpPr>
        <p:spPr>
          <a:xfrm>
            <a:off x="839788" y="457200"/>
            <a:ext cx="3932237" cy="1600200"/>
          </a:xfrm>
        </p:spPr>
        <p:txBody>
          <a:bodyPr anchor="b"/>
          <a:lstStyle>
            <a:lvl1pPr>
              <a:defRPr sz="3200"/>
            </a:lvl1pPr>
          </a:lstStyle>
          <a:p>
            <a:pPr lvl="0"/>
            <a:r>
              <a:rPr lang="en-US"/>
              <a:t>Click to edit Master text styles</a:t>
            </a:r>
          </a:p>
        </p:txBody>
      </p:sp>
      <p:sp>
        <p:nvSpPr>
          <p:cNvPr id="3" name="Объект 2">
            <a:extLst>
              <a:ext uri="{FF2B5EF4-FFF2-40B4-BE49-F238E27FC236}">
                <a16:creationId xmlns:a16="http://schemas.microsoft.com/office/drawing/2014/main" id="{B070D96E-BF23-4D91-A150-88978E7CAD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Текст 3">
            <a:extLst>
              <a:ext uri="{FF2B5EF4-FFF2-40B4-BE49-F238E27FC236}">
                <a16:creationId xmlns:a16="http://schemas.microsoft.com/office/drawing/2014/main" id="{8872445E-C0AC-46BF-B0DA-E1A34AF112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Дата 4">
            <a:extLst>
              <a:ext uri="{FF2B5EF4-FFF2-40B4-BE49-F238E27FC236}">
                <a16:creationId xmlns:a16="http://schemas.microsoft.com/office/drawing/2014/main" id="{2F8409A0-B5AB-4B0B-AA17-2D64E0884037}"/>
              </a:ext>
            </a:extLst>
          </p:cNvPr>
          <p:cNvSpPr>
            <a:spLocks noGrp="1"/>
          </p:cNvSpPr>
          <p:nvPr>
            <p:ph type="dt" sz="half" idx="10"/>
          </p:nvPr>
        </p:nvSpPr>
        <p:spPr/>
        <p:txBody>
          <a:bodyPr/>
          <a:lstStyle/>
          <a:p>
            <a:fld id="{2E6CC2A0-AF88-4B2A-BD30-9F47D56A14A6}" type="datetime1">
              <a:rPr lang="en-US" smtClean="0"/>
              <a:t>8/17/2023</a:t>
            </a:fld>
            <a:endParaRPr lang="en-US"/>
          </a:p>
        </p:txBody>
      </p:sp>
      <p:sp>
        <p:nvSpPr>
          <p:cNvPr id="6" name="Нижний колонтитул 5">
            <a:extLst>
              <a:ext uri="{FF2B5EF4-FFF2-40B4-BE49-F238E27FC236}">
                <a16:creationId xmlns:a16="http://schemas.microsoft.com/office/drawing/2014/main" id="{75894A66-2ACC-4EB8-938A-556D7D942AC4}"/>
              </a:ext>
            </a:extLst>
          </p:cNvPr>
          <p:cNvSpPr>
            <a:spLocks noGrp="1"/>
          </p:cNvSpPr>
          <p:nvPr>
            <p:ph type="ftr" sz="quarter" idx="11"/>
          </p:nvPr>
        </p:nvSpPr>
        <p:spPr/>
        <p:txBody>
          <a:bodyPr/>
          <a:lstStyle/>
          <a:p>
            <a:r>
              <a:rPr lang="en-US"/>
              <a:t>www.anubhavtrainings.com</a:t>
            </a:r>
          </a:p>
        </p:txBody>
      </p:sp>
      <p:sp>
        <p:nvSpPr>
          <p:cNvPr id="7" name="Номер слайда 6">
            <a:extLst>
              <a:ext uri="{FF2B5EF4-FFF2-40B4-BE49-F238E27FC236}">
                <a16:creationId xmlns:a16="http://schemas.microsoft.com/office/drawing/2014/main" id="{34C527A4-FC80-47EE-A872-D9B4CAF358FC}"/>
              </a:ext>
            </a:extLst>
          </p:cNvPr>
          <p:cNvSpPr>
            <a:spLocks noGrp="1"/>
          </p:cNvSpPr>
          <p:nvPr>
            <p:ph type="sldNum" sz="quarter" idx="12"/>
          </p:nvPr>
        </p:nvSpPr>
        <p:spPr/>
        <p:txBody>
          <a:bodyPr/>
          <a:lstStyle/>
          <a:p>
            <a:fld id="{E56281F4-886E-41D0-9D4D-4077B98155DB}" type="slidenum">
              <a:rPr lang="en-US" smtClean="0"/>
              <a:t>‹#›</a:t>
            </a:fld>
            <a:endParaRPr lang="en-US"/>
          </a:p>
        </p:txBody>
      </p:sp>
    </p:spTree>
    <p:extLst>
      <p:ext uri="{BB962C8B-B14F-4D97-AF65-F5344CB8AC3E}">
        <p14:creationId xmlns:p14="http://schemas.microsoft.com/office/powerpoint/2010/main" val="2266328932"/>
      </p:ext>
    </p:extLst>
  </p:cSld>
  <p:clrMapOvr>
    <a:masterClrMapping/>
  </p:clrMapOvr>
  <p:transition spd="slow">
    <p:cove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7AAEA67-284F-4F4D-8FF7-22D2CBDC0D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Рисунок 2">
            <a:extLst>
              <a:ext uri="{FF2B5EF4-FFF2-40B4-BE49-F238E27FC236}">
                <a16:creationId xmlns:a16="http://schemas.microsoft.com/office/drawing/2014/main" id="{6222E217-5E35-443B-BDB2-9E04A01827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Текст 3">
            <a:extLst>
              <a:ext uri="{FF2B5EF4-FFF2-40B4-BE49-F238E27FC236}">
                <a16:creationId xmlns:a16="http://schemas.microsoft.com/office/drawing/2014/main" id="{95D6FCBA-B063-485C-B55E-B8A66F34AF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Дата 4">
            <a:extLst>
              <a:ext uri="{FF2B5EF4-FFF2-40B4-BE49-F238E27FC236}">
                <a16:creationId xmlns:a16="http://schemas.microsoft.com/office/drawing/2014/main" id="{1E4035ED-5E52-4B95-8036-9D229AED6ECD}"/>
              </a:ext>
            </a:extLst>
          </p:cNvPr>
          <p:cNvSpPr>
            <a:spLocks noGrp="1"/>
          </p:cNvSpPr>
          <p:nvPr>
            <p:ph type="dt" sz="half" idx="10"/>
          </p:nvPr>
        </p:nvSpPr>
        <p:spPr/>
        <p:txBody>
          <a:bodyPr/>
          <a:lstStyle/>
          <a:p>
            <a:fld id="{FD0E274B-65D4-47B4-9099-08BEFEB0D593}" type="datetime1">
              <a:rPr lang="en-US" smtClean="0"/>
              <a:t>8/17/2023</a:t>
            </a:fld>
            <a:endParaRPr lang="en-US"/>
          </a:p>
        </p:txBody>
      </p:sp>
      <p:sp>
        <p:nvSpPr>
          <p:cNvPr id="6" name="Нижний колонтитул 5">
            <a:extLst>
              <a:ext uri="{FF2B5EF4-FFF2-40B4-BE49-F238E27FC236}">
                <a16:creationId xmlns:a16="http://schemas.microsoft.com/office/drawing/2014/main" id="{3EB7B8F7-E4A1-4AD9-BF71-95F10168BC4A}"/>
              </a:ext>
            </a:extLst>
          </p:cNvPr>
          <p:cNvSpPr>
            <a:spLocks noGrp="1"/>
          </p:cNvSpPr>
          <p:nvPr>
            <p:ph type="ftr" sz="quarter" idx="11"/>
          </p:nvPr>
        </p:nvSpPr>
        <p:spPr/>
        <p:txBody>
          <a:bodyPr/>
          <a:lstStyle/>
          <a:p>
            <a:r>
              <a:rPr lang="en-US"/>
              <a:t>www.anubhavtrainings.com</a:t>
            </a:r>
          </a:p>
        </p:txBody>
      </p:sp>
      <p:sp>
        <p:nvSpPr>
          <p:cNvPr id="7" name="Номер слайда 6">
            <a:extLst>
              <a:ext uri="{FF2B5EF4-FFF2-40B4-BE49-F238E27FC236}">
                <a16:creationId xmlns:a16="http://schemas.microsoft.com/office/drawing/2014/main" id="{E55090BE-BA85-442A-B1A4-B62F47F2AC23}"/>
              </a:ext>
            </a:extLst>
          </p:cNvPr>
          <p:cNvSpPr>
            <a:spLocks noGrp="1"/>
          </p:cNvSpPr>
          <p:nvPr>
            <p:ph type="sldNum" sz="quarter" idx="12"/>
          </p:nvPr>
        </p:nvSpPr>
        <p:spPr/>
        <p:txBody>
          <a:bodyPr/>
          <a:lstStyle/>
          <a:p>
            <a:fld id="{E56281F4-886E-41D0-9D4D-4077B98155DB}" type="slidenum">
              <a:rPr lang="en-US" smtClean="0"/>
              <a:t>‹#›</a:t>
            </a:fld>
            <a:endParaRPr lang="en-US"/>
          </a:p>
        </p:txBody>
      </p:sp>
    </p:spTree>
    <p:extLst>
      <p:ext uri="{BB962C8B-B14F-4D97-AF65-F5344CB8AC3E}">
        <p14:creationId xmlns:p14="http://schemas.microsoft.com/office/powerpoint/2010/main" val="3878106620"/>
      </p:ext>
    </p:extLst>
  </p:cSld>
  <p:clrMapOvr>
    <a:masterClrMapping/>
  </p:clrMapOvr>
  <p:transition spd="slow">
    <p:cove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4DA5AC5-E9E7-4501-A1A8-0C569AFE7106}"/>
              </a:ext>
            </a:extLst>
          </p:cNvPr>
          <p:cNvSpPr>
            <a:spLocks noGrp="1"/>
          </p:cNvSpPr>
          <p:nvPr>
            <p:ph type="title"/>
          </p:nvPr>
        </p:nvSpPr>
        <p:spPr/>
        <p:txBody>
          <a:bodyPr/>
          <a:lstStyle/>
          <a:p>
            <a:r>
              <a:rPr lang="en-US"/>
              <a:t>Click to edit Master title style</a:t>
            </a:r>
          </a:p>
        </p:txBody>
      </p:sp>
      <p:sp>
        <p:nvSpPr>
          <p:cNvPr id="3" name="Вертикальный текст 2">
            <a:extLst>
              <a:ext uri="{FF2B5EF4-FFF2-40B4-BE49-F238E27FC236}">
                <a16:creationId xmlns:a16="http://schemas.microsoft.com/office/drawing/2014/main" id="{AB41DA64-97C2-4B0D-9FCD-2C9CEB6849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Дата 3">
            <a:extLst>
              <a:ext uri="{FF2B5EF4-FFF2-40B4-BE49-F238E27FC236}">
                <a16:creationId xmlns:a16="http://schemas.microsoft.com/office/drawing/2014/main" id="{88AE168E-335A-4E26-901D-2BC18FAD3596}"/>
              </a:ext>
            </a:extLst>
          </p:cNvPr>
          <p:cNvSpPr>
            <a:spLocks noGrp="1"/>
          </p:cNvSpPr>
          <p:nvPr>
            <p:ph type="dt" sz="half" idx="10"/>
          </p:nvPr>
        </p:nvSpPr>
        <p:spPr/>
        <p:txBody>
          <a:bodyPr/>
          <a:lstStyle/>
          <a:p>
            <a:fld id="{595CEB0F-40E7-43AE-BAA7-84D4A93D98D9}" type="datetime1">
              <a:rPr lang="en-US" smtClean="0"/>
              <a:t>8/17/2023</a:t>
            </a:fld>
            <a:endParaRPr lang="en-US"/>
          </a:p>
        </p:txBody>
      </p:sp>
      <p:sp>
        <p:nvSpPr>
          <p:cNvPr id="5" name="Нижний колонтитул 4">
            <a:extLst>
              <a:ext uri="{FF2B5EF4-FFF2-40B4-BE49-F238E27FC236}">
                <a16:creationId xmlns:a16="http://schemas.microsoft.com/office/drawing/2014/main" id="{36C983F6-460D-421A-8524-881087FE94B7}"/>
              </a:ext>
            </a:extLst>
          </p:cNvPr>
          <p:cNvSpPr>
            <a:spLocks noGrp="1"/>
          </p:cNvSpPr>
          <p:nvPr>
            <p:ph type="ftr" sz="quarter" idx="11"/>
          </p:nvPr>
        </p:nvSpPr>
        <p:spPr/>
        <p:txBody>
          <a:bodyPr/>
          <a:lstStyle/>
          <a:p>
            <a:r>
              <a:rPr lang="en-US"/>
              <a:t>www.anubhavtrainings.com</a:t>
            </a:r>
          </a:p>
        </p:txBody>
      </p:sp>
      <p:sp>
        <p:nvSpPr>
          <p:cNvPr id="6" name="Номер слайда 5">
            <a:extLst>
              <a:ext uri="{FF2B5EF4-FFF2-40B4-BE49-F238E27FC236}">
                <a16:creationId xmlns:a16="http://schemas.microsoft.com/office/drawing/2014/main" id="{4DC48BF6-7258-4C27-90E6-D108D3CE3623}"/>
              </a:ext>
            </a:extLst>
          </p:cNvPr>
          <p:cNvSpPr>
            <a:spLocks noGrp="1"/>
          </p:cNvSpPr>
          <p:nvPr>
            <p:ph type="sldNum" sz="quarter" idx="12"/>
          </p:nvPr>
        </p:nvSpPr>
        <p:spPr/>
        <p:txBody>
          <a:bodyPr/>
          <a:lstStyle/>
          <a:p>
            <a:fld id="{E56281F4-886E-41D0-9D4D-4077B98155DB}" type="slidenum">
              <a:rPr lang="en-US" smtClean="0"/>
              <a:t>‹#›</a:t>
            </a:fld>
            <a:endParaRPr lang="en-US"/>
          </a:p>
        </p:txBody>
      </p:sp>
    </p:spTree>
    <p:extLst>
      <p:ext uri="{BB962C8B-B14F-4D97-AF65-F5344CB8AC3E}">
        <p14:creationId xmlns:p14="http://schemas.microsoft.com/office/powerpoint/2010/main" val="1589891649"/>
      </p:ext>
    </p:extLst>
  </p:cSld>
  <p:clrMapOvr>
    <a:masterClrMapping/>
  </p:clrMapOvr>
  <p:transition spd="slow">
    <p:cove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6A0E6D9C-EEDE-4CBA-872E-E2AC783131D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Вертикальный текст 2">
            <a:extLst>
              <a:ext uri="{FF2B5EF4-FFF2-40B4-BE49-F238E27FC236}">
                <a16:creationId xmlns:a16="http://schemas.microsoft.com/office/drawing/2014/main" id="{CD87DC74-3DC4-4384-84F9-E818CA4CDB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Дата 3">
            <a:extLst>
              <a:ext uri="{FF2B5EF4-FFF2-40B4-BE49-F238E27FC236}">
                <a16:creationId xmlns:a16="http://schemas.microsoft.com/office/drawing/2014/main" id="{FE433991-278A-4434-B1EC-884683973FD0}"/>
              </a:ext>
            </a:extLst>
          </p:cNvPr>
          <p:cNvSpPr>
            <a:spLocks noGrp="1"/>
          </p:cNvSpPr>
          <p:nvPr>
            <p:ph type="dt" sz="half" idx="10"/>
          </p:nvPr>
        </p:nvSpPr>
        <p:spPr/>
        <p:txBody>
          <a:bodyPr/>
          <a:lstStyle/>
          <a:p>
            <a:fld id="{E5CCA1B9-CD59-4226-BAA0-5DAE3CCBA36C}" type="datetime1">
              <a:rPr lang="en-US" smtClean="0"/>
              <a:t>8/17/2023</a:t>
            </a:fld>
            <a:endParaRPr lang="en-US"/>
          </a:p>
        </p:txBody>
      </p:sp>
      <p:sp>
        <p:nvSpPr>
          <p:cNvPr id="5" name="Нижний колонтитул 4">
            <a:extLst>
              <a:ext uri="{FF2B5EF4-FFF2-40B4-BE49-F238E27FC236}">
                <a16:creationId xmlns:a16="http://schemas.microsoft.com/office/drawing/2014/main" id="{8E6DC647-B234-480C-AD0C-A3160E9F903F}"/>
              </a:ext>
            </a:extLst>
          </p:cNvPr>
          <p:cNvSpPr>
            <a:spLocks noGrp="1"/>
          </p:cNvSpPr>
          <p:nvPr>
            <p:ph type="ftr" sz="quarter" idx="11"/>
          </p:nvPr>
        </p:nvSpPr>
        <p:spPr/>
        <p:txBody>
          <a:bodyPr/>
          <a:lstStyle/>
          <a:p>
            <a:r>
              <a:rPr lang="en-US"/>
              <a:t>www.anubhavtrainings.com</a:t>
            </a:r>
          </a:p>
        </p:txBody>
      </p:sp>
      <p:sp>
        <p:nvSpPr>
          <p:cNvPr id="6" name="Номер слайда 5">
            <a:extLst>
              <a:ext uri="{FF2B5EF4-FFF2-40B4-BE49-F238E27FC236}">
                <a16:creationId xmlns:a16="http://schemas.microsoft.com/office/drawing/2014/main" id="{229C4F42-7774-4D5F-A445-EE4A259997CB}"/>
              </a:ext>
            </a:extLst>
          </p:cNvPr>
          <p:cNvSpPr>
            <a:spLocks noGrp="1"/>
          </p:cNvSpPr>
          <p:nvPr>
            <p:ph type="sldNum" sz="quarter" idx="12"/>
          </p:nvPr>
        </p:nvSpPr>
        <p:spPr/>
        <p:txBody>
          <a:bodyPr/>
          <a:lstStyle/>
          <a:p>
            <a:fld id="{E56281F4-886E-41D0-9D4D-4077B98155DB}" type="slidenum">
              <a:rPr lang="en-US" smtClean="0"/>
              <a:t>‹#›</a:t>
            </a:fld>
            <a:endParaRPr lang="en-US"/>
          </a:p>
        </p:txBody>
      </p:sp>
    </p:spTree>
    <p:extLst>
      <p:ext uri="{BB962C8B-B14F-4D97-AF65-F5344CB8AC3E}">
        <p14:creationId xmlns:p14="http://schemas.microsoft.com/office/powerpoint/2010/main" val="460677713"/>
      </p:ext>
    </p:extLst>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1" i="0">
                <a:solidFill>
                  <a:schemeClr val="tx1"/>
                </a:solidFill>
                <a:latin typeface="Arial"/>
                <a:cs typeface="Arial"/>
              </a:defRPr>
            </a:lvl1pPr>
          </a:lstStyle>
          <a:p>
            <a:endParaRPr/>
          </a:p>
        </p:txBody>
      </p:sp>
      <p:sp>
        <p:nvSpPr>
          <p:cNvPr id="3" name="Holder 3"/>
          <p:cNvSpPr>
            <a:spLocks noGrp="1"/>
          </p:cNvSpPr>
          <p:nvPr>
            <p:ph sz="half" idx="2"/>
          </p:nvPr>
        </p:nvSpPr>
        <p:spPr>
          <a:xfrm>
            <a:off x="609917" y="1577340"/>
            <a:ext cx="5306282"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82150" y="1577340"/>
            <a:ext cx="5306282"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600" b="0" i="0">
                <a:solidFill>
                  <a:schemeClr val="tx1"/>
                </a:solidFill>
                <a:latin typeface="Arial MT"/>
                <a:cs typeface="Arial MT"/>
              </a:defRPr>
            </a:lvl1pPr>
          </a:lstStyle>
          <a:p>
            <a:pPr marL="12700">
              <a:lnSpc>
                <a:spcPct val="100000"/>
              </a:lnSpc>
              <a:spcBef>
                <a:spcPts val="40"/>
              </a:spcBef>
            </a:pPr>
            <a:r>
              <a:rPr lang="en-US"/>
              <a:t>www.anubhavtrainings.com</a:t>
            </a:r>
            <a:endParaRPr spc="-5"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CAF91BF5-A92F-4C1B-AD43-AD49674E5422}" type="datetime1">
              <a:rPr lang="en-US" smtClean="0"/>
              <a:t>8/17/2023</a:t>
            </a:fld>
            <a:endParaRPr lang="en-US"/>
          </a:p>
        </p:txBody>
      </p:sp>
      <p:sp>
        <p:nvSpPr>
          <p:cNvPr id="7" name="Holder 7"/>
          <p:cNvSpPr>
            <a:spLocks noGrp="1"/>
          </p:cNvSpPr>
          <p:nvPr>
            <p:ph type="sldNum" sz="quarter" idx="7"/>
          </p:nvPr>
        </p:nvSpPr>
        <p:spPr/>
        <p:txBody>
          <a:bodyPr lIns="0" tIns="0" rIns="0" bIns="0"/>
          <a:lstStyle>
            <a:lvl1pPr>
              <a:defRPr sz="900" b="0" i="0">
                <a:solidFill>
                  <a:schemeClr val="tx1"/>
                </a:solidFill>
                <a:latin typeface="Arial MT"/>
                <a:cs typeface="Arial MT"/>
              </a:defRPr>
            </a:lvl1pPr>
          </a:lstStyle>
          <a:p>
            <a:pPr marL="101600">
              <a:lnSpc>
                <a:spcPct val="100000"/>
              </a:lnSpc>
              <a:spcBef>
                <a:spcPts val="15"/>
              </a:spcBef>
            </a:pPr>
            <a:fld id="{81D60167-4931-47E6-BA6A-407CBD079E47}" type="slidenum">
              <a:rPr spc="-5" dirty="0"/>
              <a:t>‹#›</a:t>
            </a:fld>
            <a:endParaRPr spc="-5" dirty="0"/>
          </a:p>
        </p:txBody>
      </p:sp>
    </p:spTree>
  </p:cSld>
  <p:clrMapOvr>
    <a:masterClrMapping/>
  </p:clrMapOvr>
  <p:transition spd="slow">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600" b="0" i="0">
                <a:solidFill>
                  <a:schemeClr val="tx1"/>
                </a:solidFill>
                <a:latin typeface="Arial MT"/>
                <a:cs typeface="Arial MT"/>
              </a:defRPr>
            </a:lvl1pPr>
          </a:lstStyle>
          <a:p>
            <a:pPr marL="12700">
              <a:lnSpc>
                <a:spcPct val="100000"/>
              </a:lnSpc>
              <a:spcBef>
                <a:spcPts val="40"/>
              </a:spcBef>
            </a:pPr>
            <a:r>
              <a:rPr lang="en-US"/>
              <a:t>www.anubhavtrainings.com</a:t>
            </a:r>
            <a:endParaRPr spc="-5"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73A616E9-BAD2-4D56-A656-3D5D2795C90F}" type="datetime1">
              <a:rPr lang="en-US" smtClean="0"/>
              <a:t>8/17/2023</a:t>
            </a:fld>
            <a:endParaRPr lang="en-US"/>
          </a:p>
        </p:txBody>
      </p:sp>
      <p:sp>
        <p:nvSpPr>
          <p:cNvPr id="5" name="Holder 5"/>
          <p:cNvSpPr>
            <a:spLocks noGrp="1"/>
          </p:cNvSpPr>
          <p:nvPr>
            <p:ph type="sldNum" sz="quarter" idx="7"/>
          </p:nvPr>
        </p:nvSpPr>
        <p:spPr/>
        <p:txBody>
          <a:bodyPr lIns="0" tIns="0" rIns="0" bIns="0"/>
          <a:lstStyle>
            <a:lvl1pPr>
              <a:defRPr sz="900" b="0" i="0">
                <a:solidFill>
                  <a:schemeClr val="tx1"/>
                </a:solidFill>
                <a:latin typeface="Arial MT"/>
                <a:cs typeface="Arial MT"/>
              </a:defRPr>
            </a:lvl1pPr>
          </a:lstStyle>
          <a:p>
            <a:pPr marL="101600">
              <a:lnSpc>
                <a:spcPct val="100000"/>
              </a:lnSpc>
              <a:spcBef>
                <a:spcPts val="15"/>
              </a:spcBef>
            </a:pPr>
            <a:fld id="{81D60167-4931-47E6-BA6A-407CBD079E47}" type="slidenum">
              <a:rPr spc="-5" dirty="0"/>
              <a:t>‹#›</a:t>
            </a:fld>
            <a:endParaRPr spc="-5" dirty="0"/>
          </a:p>
        </p:txBody>
      </p:sp>
    </p:spTree>
  </p:cSld>
  <p:clrMapOvr>
    <a:masterClrMapping/>
  </p:clrMapOvr>
  <p:transition spd="slow">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600" b="0" i="0">
                <a:solidFill>
                  <a:schemeClr val="tx1"/>
                </a:solidFill>
                <a:latin typeface="Arial MT"/>
                <a:cs typeface="Arial MT"/>
              </a:defRPr>
            </a:lvl1pPr>
          </a:lstStyle>
          <a:p>
            <a:pPr marL="12700">
              <a:lnSpc>
                <a:spcPct val="100000"/>
              </a:lnSpc>
              <a:spcBef>
                <a:spcPts val="40"/>
              </a:spcBef>
            </a:pPr>
            <a:r>
              <a:rPr lang="en-US"/>
              <a:t>www.anubhavtrainings.com</a:t>
            </a:r>
            <a:endParaRPr spc="-5"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969270DC-04CE-4DA1-BF8A-16BB600C4261}" type="datetime1">
              <a:rPr lang="en-US" smtClean="0"/>
              <a:t>8/17/2023</a:t>
            </a:fld>
            <a:endParaRPr lang="en-US"/>
          </a:p>
        </p:txBody>
      </p:sp>
      <p:sp>
        <p:nvSpPr>
          <p:cNvPr id="4" name="Holder 4"/>
          <p:cNvSpPr>
            <a:spLocks noGrp="1"/>
          </p:cNvSpPr>
          <p:nvPr>
            <p:ph type="sldNum" sz="quarter" idx="7"/>
          </p:nvPr>
        </p:nvSpPr>
        <p:spPr/>
        <p:txBody>
          <a:bodyPr lIns="0" tIns="0" rIns="0" bIns="0"/>
          <a:lstStyle>
            <a:lvl1pPr>
              <a:defRPr sz="900" b="0" i="0">
                <a:solidFill>
                  <a:schemeClr val="tx1"/>
                </a:solidFill>
                <a:latin typeface="Arial MT"/>
                <a:cs typeface="Arial MT"/>
              </a:defRPr>
            </a:lvl1pPr>
          </a:lstStyle>
          <a:p>
            <a:pPr marL="101600">
              <a:lnSpc>
                <a:spcPct val="100000"/>
              </a:lnSpc>
              <a:spcBef>
                <a:spcPts val="15"/>
              </a:spcBef>
            </a:pPr>
            <a:fld id="{81D60167-4931-47E6-BA6A-407CBD079E47}" type="slidenum">
              <a:rPr spc="-5" dirty="0"/>
              <a:t>‹#›</a:t>
            </a:fld>
            <a:endParaRPr spc="-5" dirty="0"/>
          </a:p>
        </p:txBody>
      </p:sp>
    </p:spTree>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ver slide">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20E0948F-5AB1-479E-BFDC-8C90FF12E8C4}"/>
              </a:ext>
            </a:extLst>
          </p:cNvPr>
          <p:cNvSpPr/>
          <p:nvPr userDrawn="1"/>
        </p:nvSpPr>
        <p:spPr>
          <a:xfrm>
            <a:off x="0" y="0"/>
            <a:ext cx="1219200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Рисунок 13">
            <a:extLst>
              <a:ext uri="{FF2B5EF4-FFF2-40B4-BE49-F238E27FC236}">
                <a16:creationId xmlns:a16="http://schemas.microsoft.com/office/drawing/2014/main" id="{C00C8CFF-F999-4D0D-8061-E38C460D4933}"/>
              </a:ext>
            </a:extLst>
          </p:cNvPr>
          <p:cNvSpPr>
            <a:spLocks noGrp="1"/>
          </p:cNvSpPr>
          <p:nvPr>
            <p:ph type="pic" sz="quarter" idx="26" hasCustomPrompt="1"/>
          </p:nvPr>
        </p:nvSpPr>
        <p:spPr>
          <a:xfrm>
            <a:off x="5994400" y="0"/>
            <a:ext cx="6197600" cy="6858000"/>
          </a:xfrm>
          <a:solidFill>
            <a:schemeClr val="bg1"/>
          </a:solidFill>
          <a:effectLst>
            <a:softEdge rad="0"/>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Image</a:t>
            </a:r>
          </a:p>
        </p:txBody>
      </p:sp>
      <p:sp>
        <p:nvSpPr>
          <p:cNvPr id="38" name="Текст 3">
            <a:extLst>
              <a:ext uri="{FF2B5EF4-FFF2-40B4-BE49-F238E27FC236}">
                <a16:creationId xmlns:a16="http://schemas.microsoft.com/office/drawing/2014/main" id="{B0D1113D-D852-4E6E-891A-22B64AF547EF}"/>
              </a:ext>
            </a:extLst>
          </p:cNvPr>
          <p:cNvSpPr>
            <a:spLocks noGrp="1"/>
          </p:cNvSpPr>
          <p:nvPr>
            <p:ph type="body" sz="quarter" idx="37" hasCustomPrompt="1"/>
          </p:nvPr>
        </p:nvSpPr>
        <p:spPr>
          <a:xfrm>
            <a:off x="0" y="6351886"/>
            <a:ext cx="627956" cy="314107"/>
          </a:xfrm>
        </p:spPr>
        <p:txBody>
          <a:bodyPr>
            <a:normAutofit/>
          </a:bodyPr>
          <a:lstStyle>
            <a:lvl1pPr marL="0" indent="0" algn="ctr">
              <a:buNone/>
              <a:defRPr sz="1800">
                <a:solidFill>
                  <a:schemeClr val="bg1">
                    <a:lumMod val="50000"/>
                  </a:schemeClr>
                </a:solidFill>
                <a:latin typeface="Arial" panose="020B0604020202020204" pitchFamily="34" charset="0"/>
                <a:cs typeface="Arial" panose="020B0604020202020204" pitchFamily="34" charset="0"/>
              </a:defRPr>
            </a:lvl1pPr>
          </a:lstStyle>
          <a:p>
            <a:pPr lvl="0"/>
            <a:r>
              <a:rPr lang="en-US" dirty="0"/>
              <a:t>1</a:t>
            </a:r>
            <a:endParaRPr lang="ru-RU" dirty="0"/>
          </a:p>
        </p:txBody>
      </p:sp>
      <p:sp>
        <p:nvSpPr>
          <p:cNvPr id="4" name="Текст 3">
            <a:extLst>
              <a:ext uri="{FF2B5EF4-FFF2-40B4-BE49-F238E27FC236}">
                <a16:creationId xmlns:a16="http://schemas.microsoft.com/office/drawing/2014/main" id="{8B0F8FAE-2D9B-4032-833E-E9DD3666B585}"/>
              </a:ext>
            </a:extLst>
          </p:cNvPr>
          <p:cNvSpPr>
            <a:spLocks noGrp="1"/>
          </p:cNvSpPr>
          <p:nvPr>
            <p:ph type="body" sz="quarter" idx="30" hasCustomPrompt="1"/>
          </p:nvPr>
        </p:nvSpPr>
        <p:spPr>
          <a:xfrm>
            <a:off x="694290" y="3813367"/>
            <a:ext cx="6197600" cy="1626791"/>
          </a:xfrm>
        </p:spPr>
        <p:txBody>
          <a:bodyPr>
            <a:noAutofit/>
          </a:bodyPr>
          <a:lstStyle>
            <a:lvl1pPr marL="0" indent="0">
              <a:buNone/>
              <a:defRPr sz="96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effectLst/>
              </a:rPr>
              <a:t>HEADER</a:t>
            </a:r>
            <a:endParaRPr lang="ru-RU" dirty="0"/>
          </a:p>
        </p:txBody>
      </p:sp>
      <p:grpSp>
        <p:nvGrpSpPr>
          <p:cNvPr id="43" name="Группа 42">
            <a:extLst>
              <a:ext uri="{FF2B5EF4-FFF2-40B4-BE49-F238E27FC236}">
                <a16:creationId xmlns:a16="http://schemas.microsoft.com/office/drawing/2014/main" id="{5AE51C6C-2D30-40E1-AD32-D9FCB13BDB2E}"/>
              </a:ext>
            </a:extLst>
          </p:cNvPr>
          <p:cNvGrpSpPr/>
          <p:nvPr userDrawn="1"/>
        </p:nvGrpSpPr>
        <p:grpSpPr>
          <a:xfrm>
            <a:off x="694290" y="0"/>
            <a:ext cx="566738" cy="2231238"/>
            <a:chOff x="10813258" y="4600569"/>
            <a:chExt cx="566738" cy="2231238"/>
          </a:xfrm>
          <a:solidFill>
            <a:schemeClr val="accent2">
              <a:lumMod val="60000"/>
              <a:lumOff val="40000"/>
            </a:schemeClr>
          </a:solidFill>
        </p:grpSpPr>
        <p:sp>
          <p:nvSpPr>
            <p:cNvPr id="44" name="Овал 43">
              <a:extLst>
                <a:ext uri="{FF2B5EF4-FFF2-40B4-BE49-F238E27FC236}">
                  <a16:creationId xmlns:a16="http://schemas.microsoft.com/office/drawing/2014/main" id="{875B3446-8467-427A-A178-7FDB7FD7A06E}"/>
                </a:ext>
              </a:extLst>
            </p:cNvPr>
            <p:cNvSpPr/>
            <p:nvPr userDrawn="1"/>
          </p:nvSpPr>
          <p:spPr>
            <a:xfrm>
              <a:off x="10813258" y="6765132"/>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Овал 44">
              <a:extLst>
                <a:ext uri="{FF2B5EF4-FFF2-40B4-BE49-F238E27FC236}">
                  <a16:creationId xmlns:a16="http://schemas.microsoft.com/office/drawing/2014/main" id="{C257FF73-9F23-4FEE-ADD9-758DDB386B9E}"/>
                </a:ext>
              </a:extLst>
            </p:cNvPr>
            <p:cNvSpPr/>
            <p:nvPr userDrawn="1"/>
          </p:nvSpPr>
          <p:spPr>
            <a:xfrm>
              <a:off x="11063289" y="6765132"/>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Овал 45">
              <a:extLst>
                <a:ext uri="{FF2B5EF4-FFF2-40B4-BE49-F238E27FC236}">
                  <a16:creationId xmlns:a16="http://schemas.microsoft.com/office/drawing/2014/main" id="{333716C6-FCD6-4F4A-A0E2-A8C62E5ED6AB}"/>
                </a:ext>
              </a:extLst>
            </p:cNvPr>
            <p:cNvSpPr/>
            <p:nvPr userDrawn="1"/>
          </p:nvSpPr>
          <p:spPr>
            <a:xfrm>
              <a:off x="11313321" y="6765132"/>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Овал 46">
              <a:extLst>
                <a:ext uri="{FF2B5EF4-FFF2-40B4-BE49-F238E27FC236}">
                  <a16:creationId xmlns:a16="http://schemas.microsoft.com/office/drawing/2014/main" id="{941B25A5-A063-4E0A-8E6A-59E383475561}"/>
                </a:ext>
              </a:extLst>
            </p:cNvPr>
            <p:cNvSpPr/>
            <p:nvPr userDrawn="1"/>
          </p:nvSpPr>
          <p:spPr>
            <a:xfrm>
              <a:off x="10813258" y="652462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Овал 47">
              <a:extLst>
                <a:ext uri="{FF2B5EF4-FFF2-40B4-BE49-F238E27FC236}">
                  <a16:creationId xmlns:a16="http://schemas.microsoft.com/office/drawing/2014/main" id="{0A1FD9B8-11BD-490F-8A78-1D75B20797DC}"/>
                </a:ext>
              </a:extLst>
            </p:cNvPr>
            <p:cNvSpPr/>
            <p:nvPr userDrawn="1"/>
          </p:nvSpPr>
          <p:spPr>
            <a:xfrm>
              <a:off x="11063289" y="652462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Овал 48">
              <a:extLst>
                <a:ext uri="{FF2B5EF4-FFF2-40B4-BE49-F238E27FC236}">
                  <a16:creationId xmlns:a16="http://schemas.microsoft.com/office/drawing/2014/main" id="{F329AEE1-979A-4AC0-ACE0-762A5F23FD7B}"/>
                </a:ext>
              </a:extLst>
            </p:cNvPr>
            <p:cNvSpPr/>
            <p:nvPr userDrawn="1"/>
          </p:nvSpPr>
          <p:spPr>
            <a:xfrm>
              <a:off x="11313321" y="652462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Овал 49">
              <a:extLst>
                <a:ext uri="{FF2B5EF4-FFF2-40B4-BE49-F238E27FC236}">
                  <a16:creationId xmlns:a16="http://schemas.microsoft.com/office/drawing/2014/main" id="{B87E7A7D-BABA-4D17-B344-17C8E6B7EA77}"/>
                </a:ext>
              </a:extLst>
            </p:cNvPr>
            <p:cNvSpPr/>
            <p:nvPr userDrawn="1"/>
          </p:nvSpPr>
          <p:spPr>
            <a:xfrm>
              <a:off x="10813258" y="6284118"/>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Овал 50">
              <a:extLst>
                <a:ext uri="{FF2B5EF4-FFF2-40B4-BE49-F238E27FC236}">
                  <a16:creationId xmlns:a16="http://schemas.microsoft.com/office/drawing/2014/main" id="{B9FEAF87-CB01-474C-B676-EF2E4E6F3F8C}"/>
                </a:ext>
              </a:extLst>
            </p:cNvPr>
            <p:cNvSpPr/>
            <p:nvPr userDrawn="1"/>
          </p:nvSpPr>
          <p:spPr>
            <a:xfrm>
              <a:off x="11063289" y="6284118"/>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Овал 51">
              <a:extLst>
                <a:ext uri="{FF2B5EF4-FFF2-40B4-BE49-F238E27FC236}">
                  <a16:creationId xmlns:a16="http://schemas.microsoft.com/office/drawing/2014/main" id="{E0C8F1CA-30E8-4AE2-88E3-4D55196C2308}"/>
                </a:ext>
              </a:extLst>
            </p:cNvPr>
            <p:cNvSpPr/>
            <p:nvPr userDrawn="1"/>
          </p:nvSpPr>
          <p:spPr>
            <a:xfrm>
              <a:off x="11313321" y="6284118"/>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Овал 52">
              <a:extLst>
                <a:ext uri="{FF2B5EF4-FFF2-40B4-BE49-F238E27FC236}">
                  <a16:creationId xmlns:a16="http://schemas.microsoft.com/office/drawing/2014/main" id="{EF9295BC-B02A-4B78-86C3-C630AC759425}"/>
                </a:ext>
              </a:extLst>
            </p:cNvPr>
            <p:cNvSpPr/>
            <p:nvPr userDrawn="1"/>
          </p:nvSpPr>
          <p:spPr>
            <a:xfrm>
              <a:off x="10813258" y="6043611"/>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Овал 53">
              <a:extLst>
                <a:ext uri="{FF2B5EF4-FFF2-40B4-BE49-F238E27FC236}">
                  <a16:creationId xmlns:a16="http://schemas.microsoft.com/office/drawing/2014/main" id="{6F273DDB-F0C3-4B82-9501-D6E2A4E6C2EE}"/>
                </a:ext>
              </a:extLst>
            </p:cNvPr>
            <p:cNvSpPr/>
            <p:nvPr userDrawn="1"/>
          </p:nvSpPr>
          <p:spPr>
            <a:xfrm>
              <a:off x="11063289" y="6043611"/>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Овал 54">
              <a:extLst>
                <a:ext uri="{FF2B5EF4-FFF2-40B4-BE49-F238E27FC236}">
                  <a16:creationId xmlns:a16="http://schemas.microsoft.com/office/drawing/2014/main" id="{3943FCD1-E5B0-41A0-9EC0-3D49B57B9700}"/>
                </a:ext>
              </a:extLst>
            </p:cNvPr>
            <p:cNvSpPr/>
            <p:nvPr userDrawn="1"/>
          </p:nvSpPr>
          <p:spPr>
            <a:xfrm>
              <a:off x="11313321" y="6043611"/>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Овал 55">
              <a:extLst>
                <a:ext uri="{FF2B5EF4-FFF2-40B4-BE49-F238E27FC236}">
                  <a16:creationId xmlns:a16="http://schemas.microsoft.com/office/drawing/2014/main" id="{F8941445-3F61-4701-ABE0-F820101721B3}"/>
                </a:ext>
              </a:extLst>
            </p:cNvPr>
            <p:cNvSpPr/>
            <p:nvPr userDrawn="1"/>
          </p:nvSpPr>
          <p:spPr>
            <a:xfrm>
              <a:off x="10813258" y="5803104"/>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Овал 56">
              <a:extLst>
                <a:ext uri="{FF2B5EF4-FFF2-40B4-BE49-F238E27FC236}">
                  <a16:creationId xmlns:a16="http://schemas.microsoft.com/office/drawing/2014/main" id="{CC8ED7DD-B6C4-4CCA-BC50-8B4053AEA9A7}"/>
                </a:ext>
              </a:extLst>
            </p:cNvPr>
            <p:cNvSpPr/>
            <p:nvPr userDrawn="1"/>
          </p:nvSpPr>
          <p:spPr>
            <a:xfrm>
              <a:off x="11063289" y="5803104"/>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Овал 57">
              <a:extLst>
                <a:ext uri="{FF2B5EF4-FFF2-40B4-BE49-F238E27FC236}">
                  <a16:creationId xmlns:a16="http://schemas.microsoft.com/office/drawing/2014/main" id="{97C633B0-747C-4AA0-ADBB-07A2D8874F1C}"/>
                </a:ext>
              </a:extLst>
            </p:cNvPr>
            <p:cNvSpPr/>
            <p:nvPr userDrawn="1"/>
          </p:nvSpPr>
          <p:spPr>
            <a:xfrm>
              <a:off x="11313321" y="5803104"/>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Овал 58">
              <a:extLst>
                <a:ext uri="{FF2B5EF4-FFF2-40B4-BE49-F238E27FC236}">
                  <a16:creationId xmlns:a16="http://schemas.microsoft.com/office/drawing/2014/main" id="{44E341CF-572B-4B2E-BED6-55B915BAC307}"/>
                </a:ext>
              </a:extLst>
            </p:cNvPr>
            <p:cNvSpPr/>
            <p:nvPr userDrawn="1"/>
          </p:nvSpPr>
          <p:spPr>
            <a:xfrm>
              <a:off x="10813258" y="5562597"/>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Овал 59">
              <a:extLst>
                <a:ext uri="{FF2B5EF4-FFF2-40B4-BE49-F238E27FC236}">
                  <a16:creationId xmlns:a16="http://schemas.microsoft.com/office/drawing/2014/main" id="{02161E01-BDC7-4EDE-A815-669219EC3B7F}"/>
                </a:ext>
              </a:extLst>
            </p:cNvPr>
            <p:cNvSpPr/>
            <p:nvPr userDrawn="1"/>
          </p:nvSpPr>
          <p:spPr>
            <a:xfrm>
              <a:off x="11063289" y="5562597"/>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Овал 60">
              <a:extLst>
                <a:ext uri="{FF2B5EF4-FFF2-40B4-BE49-F238E27FC236}">
                  <a16:creationId xmlns:a16="http://schemas.microsoft.com/office/drawing/2014/main" id="{6B359AF7-7E39-4E4C-AB51-6674C82D9334}"/>
                </a:ext>
              </a:extLst>
            </p:cNvPr>
            <p:cNvSpPr/>
            <p:nvPr userDrawn="1"/>
          </p:nvSpPr>
          <p:spPr>
            <a:xfrm>
              <a:off x="11313321" y="5562597"/>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Овал 61">
              <a:extLst>
                <a:ext uri="{FF2B5EF4-FFF2-40B4-BE49-F238E27FC236}">
                  <a16:creationId xmlns:a16="http://schemas.microsoft.com/office/drawing/2014/main" id="{CED63D43-87BD-4404-B411-783ED9A42BCE}"/>
                </a:ext>
              </a:extLst>
            </p:cNvPr>
            <p:cNvSpPr/>
            <p:nvPr userDrawn="1"/>
          </p:nvSpPr>
          <p:spPr>
            <a:xfrm>
              <a:off x="10813258" y="5322090"/>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Овал 62">
              <a:extLst>
                <a:ext uri="{FF2B5EF4-FFF2-40B4-BE49-F238E27FC236}">
                  <a16:creationId xmlns:a16="http://schemas.microsoft.com/office/drawing/2014/main" id="{BB804E6A-7FEB-40A4-A2E8-AD7D3B0A897B}"/>
                </a:ext>
              </a:extLst>
            </p:cNvPr>
            <p:cNvSpPr/>
            <p:nvPr userDrawn="1"/>
          </p:nvSpPr>
          <p:spPr>
            <a:xfrm>
              <a:off x="11063289" y="5322090"/>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Овал 63">
              <a:extLst>
                <a:ext uri="{FF2B5EF4-FFF2-40B4-BE49-F238E27FC236}">
                  <a16:creationId xmlns:a16="http://schemas.microsoft.com/office/drawing/2014/main" id="{AA6C9879-60E3-4DEC-8D7D-0F23A7AB633A}"/>
                </a:ext>
              </a:extLst>
            </p:cNvPr>
            <p:cNvSpPr/>
            <p:nvPr userDrawn="1"/>
          </p:nvSpPr>
          <p:spPr>
            <a:xfrm>
              <a:off x="11313321" y="5322090"/>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Овал 64">
              <a:extLst>
                <a:ext uri="{FF2B5EF4-FFF2-40B4-BE49-F238E27FC236}">
                  <a16:creationId xmlns:a16="http://schemas.microsoft.com/office/drawing/2014/main" id="{E595C7AE-ECE2-4084-91CE-977B0A116240}"/>
                </a:ext>
              </a:extLst>
            </p:cNvPr>
            <p:cNvSpPr/>
            <p:nvPr userDrawn="1"/>
          </p:nvSpPr>
          <p:spPr>
            <a:xfrm>
              <a:off x="10813258" y="5081583"/>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Овал 65">
              <a:extLst>
                <a:ext uri="{FF2B5EF4-FFF2-40B4-BE49-F238E27FC236}">
                  <a16:creationId xmlns:a16="http://schemas.microsoft.com/office/drawing/2014/main" id="{82448CFF-D6E1-4BA5-94D2-3760F8226B42}"/>
                </a:ext>
              </a:extLst>
            </p:cNvPr>
            <p:cNvSpPr/>
            <p:nvPr userDrawn="1"/>
          </p:nvSpPr>
          <p:spPr>
            <a:xfrm>
              <a:off x="11063289" y="5081583"/>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Овал 66">
              <a:extLst>
                <a:ext uri="{FF2B5EF4-FFF2-40B4-BE49-F238E27FC236}">
                  <a16:creationId xmlns:a16="http://schemas.microsoft.com/office/drawing/2014/main" id="{C5FBD0F7-9A6B-4D49-9C62-6012FA058AD8}"/>
                </a:ext>
              </a:extLst>
            </p:cNvPr>
            <p:cNvSpPr/>
            <p:nvPr userDrawn="1"/>
          </p:nvSpPr>
          <p:spPr>
            <a:xfrm>
              <a:off x="11313321" y="5081583"/>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Овал 67">
              <a:extLst>
                <a:ext uri="{FF2B5EF4-FFF2-40B4-BE49-F238E27FC236}">
                  <a16:creationId xmlns:a16="http://schemas.microsoft.com/office/drawing/2014/main" id="{0F4D44D8-0189-4A96-B393-6F44D8BD99F9}"/>
                </a:ext>
              </a:extLst>
            </p:cNvPr>
            <p:cNvSpPr/>
            <p:nvPr userDrawn="1"/>
          </p:nvSpPr>
          <p:spPr>
            <a:xfrm>
              <a:off x="10813258" y="4841076"/>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Овал 68">
              <a:extLst>
                <a:ext uri="{FF2B5EF4-FFF2-40B4-BE49-F238E27FC236}">
                  <a16:creationId xmlns:a16="http://schemas.microsoft.com/office/drawing/2014/main" id="{A9B9432C-BBDB-4C23-B7DB-106F0B93FD9D}"/>
                </a:ext>
              </a:extLst>
            </p:cNvPr>
            <p:cNvSpPr/>
            <p:nvPr userDrawn="1"/>
          </p:nvSpPr>
          <p:spPr>
            <a:xfrm>
              <a:off x="11063289" y="4841076"/>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Овал 69">
              <a:extLst>
                <a:ext uri="{FF2B5EF4-FFF2-40B4-BE49-F238E27FC236}">
                  <a16:creationId xmlns:a16="http://schemas.microsoft.com/office/drawing/2014/main" id="{59B7A850-6C01-410C-BA96-8F2E7F8DD130}"/>
                </a:ext>
              </a:extLst>
            </p:cNvPr>
            <p:cNvSpPr/>
            <p:nvPr userDrawn="1"/>
          </p:nvSpPr>
          <p:spPr>
            <a:xfrm>
              <a:off x="11313321" y="4841076"/>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Овал 70">
              <a:extLst>
                <a:ext uri="{FF2B5EF4-FFF2-40B4-BE49-F238E27FC236}">
                  <a16:creationId xmlns:a16="http://schemas.microsoft.com/office/drawing/2014/main" id="{96A16FA7-53D7-4B7C-8E62-A30E5B187F12}"/>
                </a:ext>
              </a:extLst>
            </p:cNvPr>
            <p:cNvSpPr/>
            <p:nvPr userDrawn="1"/>
          </p:nvSpPr>
          <p:spPr>
            <a:xfrm>
              <a:off x="10813258" y="4600569"/>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Овал 71">
              <a:extLst>
                <a:ext uri="{FF2B5EF4-FFF2-40B4-BE49-F238E27FC236}">
                  <a16:creationId xmlns:a16="http://schemas.microsoft.com/office/drawing/2014/main" id="{33B78461-9D1C-4629-A061-1403845E39E7}"/>
                </a:ext>
              </a:extLst>
            </p:cNvPr>
            <p:cNvSpPr/>
            <p:nvPr userDrawn="1"/>
          </p:nvSpPr>
          <p:spPr>
            <a:xfrm>
              <a:off x="11063289" y="4600569"/>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Овал 72">
              <a:extLst>
                <a:ext uri="{FF2B5EF4-FFF2-40B4-BE49-F238E27FC236}">
                  <a16:creationId xmlns:a16="http://schemas.microsoft.com/office/drawing/2014/main" id="{F8B0E72F-218F-4D24-A745-BCDAF456EAC8}"/>
                </a:ext>
              </a:extLst>
            </p:cNvPr>
            <p:cNvSpPr/>
            <p:nvPr userDrawn="1"/>
          </p:nvSpPr>
          <p:spPr>
            <a:xfrm>
              <a:off x="11313321" y="4600569"/>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9" name="Текст 7">
            <a:extLst>
              <a:ext uri="{FF2B5EF4-FFF2-40B4-BE49-F238E27FC236}">
                <a16:creationId xmlns:a16="http://schemas.microsoft.com/office/drawing/2014/main" id="{E31BC0AE-422A-4C1F-B33D-DFE97937FD34}"/>
              </a:ext>
            </a:extLst>
          </p:cNvPr>
          <p:cNvSpPr>
            <a:spLocks noGrp="1"/>
          </p:cNvSpPr>
          <p:nvPr>
            <p:ph type="body" sz="quarter" idx="47" hasCustomPrompt="1"/>
          </p:nvPr>
        </p:nvSpPr>
        <p:spPr>
          <a:xfrm>
            <a:off x="7014680" y="3928858"/>
            <a:ext cx="3818420" cy="1193404"/>
          </a:xfr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effectLst/>
              </a:rPr>
              <a:t>PRESENTATION TEMPLATE</a:t>
            </a:r>
            <a:endParaRPr lang="en-US" dirty="0"/>
          </a:p>
        </p:txBody>
      </p:sp>
      <p:cxnSp>
        <p:nvCxnSpPr>
          <p:cNvPr id="81" name="Прямая соединительная линия 80">
            <a:extLst>
              <a:ext uri="{FF2B5EF4-FFF2-40B4-BE49-F238E27FC236}">
                <a16:creationId xmlns:a16="http://schemas.microsoft.com/office/drawing/2014/main" id="{4D9A8F22-6974-45B1-87DA-5FF31348EBB4}"/>
              </a:ext>
            </a:extLst>
          </p:cNvPr>
          <p:cNvCxnSpPr>
            <a:cxnSpLocks/>
          </p:cNvCxnSpPr>
          <p:nvPr userDrawn="1"/>
        </p:nvCxnSpPr>
        <p:spPr>
          <a:xfrm>
            <a:off x="0" y="5791200"/>
            <a:ext cx="4584700" cy="0"/>
          </a:xfrm>
          <a:prstGeom prst="line">
            <a:avLst/>
          </a:prstGeom>
          <a:ln w="3492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38203" y="5827912"/>
            <a:ext cx="1042911" cy="1030088"/>
          </a:xfrm>
          <a:prstGeom prst="rect">
            <a:avLst/>
          </a:prstGeom>
        </p:spPr>
      </p:pic>
    </p:spTree>
    <p:extLst>
      <p:ext uri="{BB962C8B-B14F-4D97-AF65-F5344CB8AC3E}">
        <p14:creationId xmlns:p14="http://schemas.microsoft.com/office/powerpoint/2010/main" val="2382340887"/>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Prodcuts Service Overview">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CDB32E0-F8F3-3597-7F15-D4A94CA58F2C}"/>
              </a:ext>
            </a:extLst>
          </p:cNvPr>
          <p:cNvSpPr>
            <a:spLocks noGrp="1"/>
          </p:cNvSpPr>
          <p:nvPr>
            <p:ph type="sldNum" sz="quarter" idx="12"/>
          </p:nvPr>
        </p:nvSpPr>
        <p:spPr>
          <a:xfrm>
            <a:off x="10102187" y="5511836"/>
            <a:ext cx="1134147" cy="1015663"/>
          </a:xfrm>
        </p:spPr>
        <p:txBody>
          <a:bodyPr/>
          <a:lstStyle>
            <a:lvl1pPr algn="ctr">
              <a:defRPr sz="6600" b="1">
                <a:solidFill>
                  <a:schemeClr val="tx1">
                    <a:lumMod val="85000"/>
                    <a:lumOff val="15000"/>
                  </a:schemeClr>
                </a:solidFill>
              </a:defRPr>
            </a:lvl1pPr>
          </a:lstStyle>
          <a:p>
            <a:fld id="{E5EDE275-BE14-4364-AEA2-5F5667C0FD49}" type="slidenum">
              <a:rPr lang="en-US" smtClean="0"/>
              <a:pPr/>
              <a:t>‹#›</a:t>
            </a:fld>
            <a:endParaRPr lang="en-US" dirty="0"/>
          </a:p>
        </p:txBody>
      </p:sp>
      <p:sp>
        <p:nvSpPr>
          <p:cNvPr id="11" name="Picture Placeholder 10">
            <a:extLst>
              <a:ext uri="{FF2B5EF4-FFF2-40B4-BE49-F238E27FC236}">
                <a16:creationId xmlns:a16="http://schemas.microsoft.com/office/drawing/2014/main" id="{8CF0C701-82BE-2577-5684-B86027966800}"/>
              </a:ext>
            </a:extLst>
          </p:cNvPr>
          <p:cNvSpPr>
            <a:spLocks noGrp="1"/>
          </p:cNvSpPr>
          <p:nvPr>
            <p:ph type="pic" sz="quarter" idx="13"/>
          </p:nvPr>
        </p:nvSpPr>
        <p:spPr>
          <a:xfrm>
            <a:off x="904477" y="1916831"/>
            <a:ext cx="2439034" cy="4081198"/>
          </a:xfrm>
          <a:custGeom>
            <a:avLst/>
            <a:gdLst>
              <a:gd name="connsiteX0" fmla="*/ 0 w 5387347"/>
              <a:gd name="connsiteY0" fmla="*/ 0 h 3600400"/>
              <a:gd name="connsiteX1" fmla="*/ 5387347 w 5387347"/>
              <a:gd name="connsiteY1" fmla="*/ 0 h 3600400"/>
              <a:gd name="connsiteX2" fmla="*/ 5387347 w 5387347"/>
              <a:gd name="connsiteY2" fmla="*/ 3600400 h 3600400"/>
              <a:gd name="connsiteX3" fmla="*/ 0 w 5387347"/>
              <a:gd name="connsiteY3" fmla="*/ 3600400 h 3600400"/>
            </a:gdLst>
            <a:ahLst/>
            <a:cxnLst>
              <a:cxn ang="0">
                <a:pos x="connsiteX0" y="connsiteY0"/>
              </a:cxn>
              <a:cxn ang="0">
                <a:pos x="connsiteX1" y="connsiteY1"/>
              </a:cxn>
              <a:cxn ang="0">
                <a:pos x="connsiteX2" y="connsiteY2"/>
              </a:cxn>
              <a:cxn ang="0">
                <a:pos x="connsiteX3" y="connsiteY3"/>
              </a:cxn>
            </a:cxnLst>
            <a:rect l="l" t="t" r="r" b="b"/>
            <a:pathLst>
              <a:path w="5387347" h="3600400">
                <a:moveTo>
                  <a:pt x="0" y="0"/>
                </a:moveTo>
                <a:lnTo>
                  <a:pt x="5387347" y="0"/>
                </a:lnTo>
                <a:lnTo>
                  <a:pt x="5387347" y="3600400"/>
                </a:lnTo>
                <a:lnTo>
                  <a:pt x="0" y="3600400"/>
                </a:lnTo>
                <a:close/>
              </a:path>
            </a:pathLst>
          </a:custGeom>
        </p:spPr>
        <p:txBody>
          <a:bodyPr wrap="square" anchor="ctr">
            <a:noAutofit/>
          </a:bodyPr>
          <a:lstStyle>
            <a:lvl1pPr marL="0" indent="0" algn="ctr">
              <a:buFontTx/>
              <a:buNone/>
              <a:defRPr/>
            </a:lvl1pPr>
          </a:lstStyle>
          <a:p>
            <a:endParaRPr lang="en-IN"/>
          </a:p>
        </p:txBody>
      </p:sp>
      <p:sp>
        <p:nvSpPr>
          <p:cNvPr id="24" name="Footer Placeholder 4">
            <a:extLst>
              <a:ext uri="{FF2B5EF4-FFF2-40B4-BE49-F238E27FC236}">
                <a16:creationId xmlns:a16="http://schemas.microsoft.com/office/drawing/2014/main" id="{68F6D1FE-E56F-3241-6F5F-233B5D675E72}"/>
              </a:ext>
            </a:extLst>
          </p:cNvPr>
          <p:cNvSpPr>
            <a:spLocks noGrp="1"/>
          </p:cNvSpPr>
          <p:nvPr>
            <p:ph type="ftr" sz="quarter" idx="11"/>
          </p:nvPr>
        </p:nvSpPr>
        <p:spPr>
          <a:xfrm rot="16200000">
            <a:off x="9796451" y="3382834"/>
            <a:ext cx="3859795" cy="92333"/>
          </a:xfrm>
        </p:spPr>
        <p:txBody>
          <a:bodyPr/>
          <a:lstStyle>
            <a:lvl1pPr>
              <a:defRPr spc="600">
                <a:solidFill>
                  <a:schemeClr val="bg1">
                    <a:lumMod val="50000"/>
                  </a:schemeClr>
                </a:solidFill>
              </a:defRPr>
            </a:lvl1pPr>
          </a:lstStyle>
          <a:p>
            <a:r>
              <a:rPr lang="en-US"/>
              <a:t>www.anubhavtrainings.com</a:t>
            </a:r>
            <a:endParaRPr lang="en-US" dirty="0"/>
          </a:p>
        </p:txBody>
      </p:sp>
    </p:spTree>
    <p:extLst>
      <p:ext uri="{BB962C8B-B14F-4D97-AF65-F5344CB8AC3E}">
        <p14:creationId xmlns:p14="http://schemas.microsoft.com/office/powerpoint/2010/main" val="1326112432"/>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08DC5-65EF-4E3D-7C87-E675CC949C85}"/>
              </a:ext>
            </a:extLst>
          </p:cNvPr>
          <p:cNvSpPr>
            <a:spLocks noGrp="1"/>
          </p:cNvSpPr>
          <p:nvPr>
            <p:ph type="ctrTitle"/>
          </p:nvPr>
        </p:nvSpPr>
        <p:spPr>
          <a:xfrm>
            <a:off x="1524001" y="1663945"/>
            <a:ext cx="9144000" cy="1846018"/>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E5EA7FE3-65F0-3FEC-A674-E4813D3CDC73}"/>
              </a:ext>
            </a:extLst>
          </p:cNvPr>
          <p:cNvSpPr>
            <a:spLocks noGrp="1"/>
          </p:cNvSpPr>
          <p:nvPr>
            <p:ph type="subTitle" idx="1"/>
          </p:nvPr>
        </p:nvSpPr>
        <p:spPr>
          <a:xfrm>
            <a:off x="1524001" y="3602038"/>
            <a:ext cx="9144000" cy="369204"/>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483BB9-1AC2-8A80-108C-0CAD04C68D99}"/>
              </a:ext>
            </a:extLst>
          </p:cNvPr>
          <p:cNvSpPr>
            <a:spLocks noGrp="1"/>
          </p:cNvSpPr>
          <p:nvPr>
            <p:ph type="dt" sz="half" idx="10"/>
          </p:nvPr>
        </p:nvSpPr>
        <p:spPr>
          <a:xfrm>
            <a:off x="609917" y="6377940"/>
            <a:ext cx="2805620" cy="276999"/>
          </a:xfrm>
        </p:spPr>
        <p:txBody>
          <a:bodyPr/>
          <a:lstStyle/>
          <a:p>
            <a:fld id="{5EB56E2C-1DFB-433A-A8C6-6603173732D8}" type="datetimeFigureOut">
              <a:rPr lang="en-US" smtClean="0"/>
              <a:t>8/17/2023</a:t>
            </a:fld>
            <a:endParaRPr lang="en-US"/>
          </a:p>
        </p:txBody>
      </p:sp>
      <p:sp>
        <p:nvSpPr>
          <p:cNvPr id="5" name="Footer Placeholder 4">
            <a:extLst>
              <a:ext uri="{FF2B5EF4-FFF2-40B4-BE49-F238E27FC236}">
                <a16:creationId xmlns:a16="http://schemas.microsoft.com/office/drawing/2014/main" id="{B5410E6C-5FC5-B52F-778F-A27FF9A4F2BA}"/>
              </a:ext>
            </a:extLst>
          </p:cNvPr>
          <p:cNvSpPr>
            <a:spLocks noGrp="1"/>
          </p:cNvSpPr>
          <p:nvPr>
            <p:ph type="ftr" sz="quarter" idx="11"/>
          </p:nvPr>
        </p:nvSpPr>
        <p:spPr>
          <a:xfrm>
            <a:off x="491439" y="6554423"/>
            <a:ext cx="2611120" cy="92333"/>
          </a:xfrm>
        </p:spPr>
        <p:txBody>
          <a:bodyPr/>
          <a:lstStyle/>
          <a:p>
            <a:endParaRPr lang="en-US"/>
          </a:p>
        </p:txBody>
      </p:sp>
      <p:sp>
        <p:nvSpPr>
          <p:cNvPr id="6" name="Slide Number Placeholder 5">
            <a:extLst>
              <a:ext uri="{FF2B5EF4-FFF2-40B4-BE49-F238E27FC236}">
                <a16:creationId xmlns:a16="http://schemas.microsoft.com/office/drawing/2014/main" id="{7BAF4D57-EE18-EF6D-F20E-A74684B5CDDC}"/>
              </a:ext>
            </a:extLst>
          </p:cNvPr>
          <p:cNvSpPr>
            <a:spLocks noGrp="1"/>
          </p:cNvSpPr>
          <p:nvPr>
            <p:ph type="sldNum" sz="quarter" idx="12"/>
          </p:nvPr>
        </p:nvSpPr>
        <p:spPr>
          <a:xfrm>
            <a:off x="11525122" y="6533343"/>
            <a:ext cx="204470" cy="138499"/>
          </a:xfrm>
        </p:spPr>
        <p:txBody>
          <a:bodyPr/>
          <a:lstStyle/>
          <a:p>
            <a:fld id="{C31C88CD-9491-4CAE-9FDD-CB6768A3868A}" type="slidenum">
              <a:rPr lang="en-US" smtClean="0"/>
              <a:t>‹#›</a:t>
            </a:fld>
            <a:endParaRPr lang="en-US"/>
          </a:p>
        </p:txBody>
      </p:sp>
    </p:spTree>
    <p:extLst>
      <p:ext uri="{BB962C8B-B14F-4D97-AF65-F5344CB8AC3E}">
        <p14:creationId xmlns:p14="http://schemas.microsoft.com/office/powerpoint/2010/main" val="2740075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20E0948F-5AB1-479E-BFDC-8C90FF12E8C4}"/>
              </a:ext>
            </a:extLst>
          </p:cNvPr>
          <p:cNvSpPr/>
          <p:nvPr userDrawn="1"/>
        </p:nvSpPr>
        <p:spPr>
          <a:xfrm>
            <a:off x="0" y="0"/>
            <a:ext cx="1219200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Рисунок 13">
            <a:extLst>
              <a:ext uri="{FF2B5EF4-FFF2-40B4-BE49-F238E27FC236}">
                <a16:creationId xmlns:a16="http://schemas.microsoft.com/office/drawing/2014/main" id="{C00C8CFF-F999-4D0D-8061-E38C460D4933}"/>
              </a:ext>
            </a:extLst>
          </p:cNvPr>
          <p:cNvSpPr>
            <a:spLocks noGrp="1"/>
          </p:cNvSpPr>
          <p:nvPr>
            <p:ph type="pic" sz="quarter" idx="26" hasCustomPrompt="1"/>
          </p:nvPr>
        </p:nvSpPr>
        <p:spPr>
          <a:xfrm>
            <a:off x="5994400" y="0"/>
            <a:ext cx="6197600" cy="6858000"/>
          </a:xfrm>
          <a:solidFill>
            <a:schemeClr val="bg1"/>
          </a:solidFill>
          <a:effectLst>
            <a:softEdge rad="0"/>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Image</a:t>
            </a:r>
          </a:p>
        </p:txBody>
      </p:sp>
      <p:sp>
        <p:nvSpPr>
          <p:cNvPr id="38" name="Текст 3">
            <a:extLst>
              <a:ext uri="{FF2B5EF4-FFF2-40B4-BE49-F238E27FC236}">
                <a16:creationId xmlns:a16="http://schemas.microsoft.com/office/drawing/2014/main" id="{B0D1113D-D852-4E6E-891A-22B64AF547EF}"/>
              </a:ext>
            </a:extLst>
          </p:cNvPr>
          <p:cNvSpPr>
            <a:spLocks noGrp="1"/>
          </p:cNvSpPr>
          <p:nvPr>
            <p:ph type="body" sz="quarter" idx="37" hasCustomPrompt="1"/>
          </p:nvPr>
        </p:nvSpPr>
        <p:spPr>
          <a:xfrm>
            <a:off x="0" y="6351886"/>
            <a:ext cx="627956" cy="314107"/>
          </a:xfrm>
        </p:spPr>
        <p:txBody>
          <a:bodyPr>
            <a:normAutofit/>
          </a:bodyPr>
          <a:lstStyle>
            <a:lvl1pPr marL="0" indent="0" algn="ctr">
              <a:buNone/>
              <a:defRPr sz="1800">
                <a:solidFill>
                  <a:schemeClr val="bg1">
                    <a:lumMod val="50000"/>
                  </a:schemeClr>
                </a:solidFill>
                <a:latin typeface="Arial" panose="020B0604020202020204" pitchFamily="34" charset="0"/>
                <a:cs typeface="Arial" panose="020B0604020202020204" pitchFamily="34" charset="0"/>
              </a:defRPr>
            </a:lvl1pPr>
          </a:lstStyle>
          <a:p>
            <a:pPr lvl="0"/>
            <a:r>
              <a:rPr lang="en-US" dirty="0"/>
              <a:t>1</a:t>
            </a:r>
            <a:endParaRPr lang="ru-RU" dirty="0"/>
          </a:p>
        </p:txBody>
      </p:sp>
      <p:sp>
        <p:nvSpPr>
          <p:cNvPr id="4" name="Текст 3">
            <a:extLst>
              <a:ext uri="{FF2B5EF4-FFF2-40B4-BE49-F238E27FC236}">
                <a16:creationId xmlns:a16="http://schemas.microsoft.com/office/drawing/2014/main" id="{8B0F8FAE-2D9B-4032-833E-E9DD3666B585}"/>
              </a:ext>
            </a:extLst>
          </p:cNvPr>
          <p:cNvSpPr>
            <a:spLocks noGrp="1"/>
          </p:cNvSpPr>
          <p:nvPr>
            <p:ph type="body" sz="quarter" idx="30" hasCustomPrompt="1"/>
          </p:nvPr>
        </p:nvSpPr>
        <p:spPr>
          <a:xfrm>
            <a:off x="694290" y="3813367"/>
            <a:ext cx="6197600" cy="1626791"/>
          </a:xfrm>
        </p:spPr>
        <p:txBody>
          <a:bodyPr>
            <a:noAutofit/>
          </a:bodyPr>
          <a:lstStyle>
            <a:lvl1pPr marL="0" indent="0">
              <a:buNone/>
              <a:defRPr sz="96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effectLst/>
              </a:rPr>
              <a:t>HEADER</a:t>
            </a:r>
            <a:endParaRPr lang="ru-RU" dirty="0"/>
          </a:p>
        </p:txBody>
      </p:sp>
      <p:grpSp>
        <p:nvGrpSpPr>
          <p:cNvPr id="43" name="Группа 42">
            <a:extLst>
              <a:ext uri="{FF2B5EF4-FFF2-40B4-BE49-F238E27FC236}">
                <a16:creationId xmlns:a16="http://schemas.microsoft.com/office/drawing/2014/main" id="{5AE51C6C-2D30-40E1-AD32-D9FCB13BDB2E}"/>
              </a:ext>
            </a:extLst>
          </p:cNvPr>
          <p:cNvGrpSpPr/>
          <p:nvPr userDrawn="1"/>
        </p:nvGrpSpPr>
        <p:grpSpPr>
          <a:xfrm>
            <a:off x="694290" y="0"/>
            <a:ext cx="566738" cy="2231238"/>
            <a:chOff x="10813258" y="4600569"/>
            <a:chExt cx="566738" cy="2231238"/>
          </a:xfrm>
          <a:solidFill>
            <a:schemeClr val="accent2">
              <a:lumMod val="60000"/>
              <a:lumOff val="40000"/>
            </a:schemeClr>
          </a:solidFill>
        </p:grpSpPr>
        <p:sp>
          <p:nvSpPr>
            <p:cNvPr id="44" name="Овал 43">
              <a:extLst>
                <a:ext uri="{FF2B5EF4-FFF2-40B4-BE49-F238E27FC236}">
                  <a16:creationId xmlns:a16="http://schemas.microsoft.com/office/drawing/2014/main" id="{875B3446-8467-427A-A178-7FDB7FD7A06E}"/>
                </a:ext>
              </a:extLst>
            </p:cNvPr>
            <p:cNvSpPr/>
            <p:nvPr userDrawn="1"/>
          </p:nvSpPr>
          <p:spPr>
            <a:xfrm>
              <a:off x="10813258" y="6765132"/>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Овал 44">
              <a:extLst>
                <a:ext uri="{FF2B5EF4-FFF2-40B4-BE49-F238E27FC236}">
                  <a16:creationId xmlns:a16="http://schemas.microsoft.com/office/drawing/2014/main" id="{C257FF73-9F23-4FEE-ADD9-758DDB386B9E}"/>
                </a:ext>
              </a:extLst>
            </p:cNvPr>
            <p:cNvSpPr/>
            <p:nvPr userDrawn="1"/>
          </p:nvSpPr>
          <p:spPr>
            <a:xfrm>
              <a:off x="11063289" y="6765132"/>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Овал 45">
              <a:extLst>
                <a:ext uri="{FF2B5EF4-FFF2-40B4-BE49-F238E27FC236}">
                  <a16:creationId xmlns:a16="http://schemas.microsoft.com/office/drawing/2014/main" id="{333716C6-FCD6-4F4A-A0E2-A8C62E5ED6AB}"/>
                </a:ext>
              </a:extLst>
            </p:cNvPr>
            <p:cNvSpPr/>
            <p:nvPr userDrawn="1"/>
          </p:nvSpPr>
          <p:spPr>
            <a:xfrm>
              <a:off x="11313321" y="6765132"/>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Овал 46">
              <a:extLst>
                <a:ext uri="{FF2B5EF4-FFF2-40B4-BE49-F238E27FC236}">
                  <a16:creationId xmlns:a16="http://schemas.microsoft.com/office/drawing/2014/main" id="{941B25A5-A063-4E0A-8E6A-59E383475561}"/>
                </a:ext>
              </a:extLst>
            </p:cNvPr>
            <p:cNvSpPr/>
            <p:nvPr userDrawn="1"/>
          </p:nvSpPr>
          <p:spPr>
            <a:xfrm>
              <a:off x="10813258" y="652462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Овал 47">
              <a:extLst>
                <a:ext uri="{FF2B5EF4-FFF2-40B4-BE49-F238E27FC236}">
                  <a16:creationId xmlns:a16="http://schemas.microsoft.com/office/drawing/2014/main" id="{0A1FD9B8-11BD-490F-8A78-1D75B20797DC}"/>
                </a:ext>
              </a:extLst>
            </p:cNvPr>
            <p:cNvSpPr/>
            <p:nvPr userDrawn="1"/>
          </p:nvSpPr>
          <p:spPr>
            <a:xfrm>
              <a:off x="11063289" y="652462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Овал 48">
              <a:extLst>
                <a:ext uri="{FF2B5EF4-FFF2-40B4-BE49-F238E27FC236}">
                  <a16:creationId xmlns:a16="http://schemas.microsoft.com/office/drawing/2014/main" id="{F329AEE1-979A-4AC0-ACE0-762A5F23FD7B}"/>
                </a:ext>
              </a:extLst>
            </p:cNvPr>
            <p:cNvSpPr/>
            <p:nvPr userDrawn="1"/>
          </p:nvSpPr>
          <p:spPr>
            <a:xfrm>
              <a:off x="11313321" y="652462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Овал 49">
              <a:extLst>
                <a:ext uri="{FF2B5EF4-FFF2-40B4-BE49-F238E27FC236}">
                  <a16:creationId xmlns:a16="http://schemas.microsoft.com/office/drawing/2014/main" id="{B87E7A7D-BABA-4D17-B344-17C8E6B7EA77}"/>
                </a:ext>
              </a:extLst>
            </p:cNvPr>
            <p:cNvSpPr/>
            <p:nvPr userDrawn="1"/>
          </p:nvSpPr>
          <p:spPr>
            <a:xfrm>
              <a:off x="10813258" y="6284118"/>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Овал 50">
              <a:extLst>
                <a:ext uri="{FF2B5EF4-FFF2-40B4-BE49-F238E27FC236}">
                  <a16:creationId xmlns:a16="http://schemas.microsoft.com/office/drawing/2014/main" id="{B9FEAF87-CB01-474C-B676-EF2E4E6F3F8C}"/>
                </a:ext>
              </a:extLst>
            </p:cNvPr>
            <p:cNvSpPr/>
            <p:nvPr userDrawn="1"/>
          </p:nvSpPr>
          <p:spPr>
            <a:xfrm>
              <a:off x="11063289" y="6284118"/>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Овал 51">
              <a:extLst>
                <a:ext uri="{FF2B5EF4-FFF2-40B4-BE49-F238E27FC236}">
                  <a16:creationId xmlns:a16="http://schemas.microsoft.com/office/drawing/2014/main" id="{E0C8F1CA-30E8-4AE2-88E3-4D55196C2308}"/>
                </a:ext>
              </a:extLst>
            </p:cNvPr>
            <p:cNvSpPr/>
            <p:nvPr userDrawn="1"/>
          </p:nvSpPr>
          <p:spPr>
            <a:xfrm>
              <a:off x="11313321" y="6284118"/>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Овал 52">
              <a:extLst>
                <a:ext uri="{FF2B5EF4-FFF2-40B4-BE49-F238E27FC236}">
                  <a16:creationId xmlns:a16="http://schemas.microsoft.com/office/drawing/2014/main" id="{EF9295BC-B02A-4B78-86C3-C630AC759425}"/>
                </a:ext>
              </a:extLst>
            </p:cNvPr>
            <p:cNvSpPr/>
            <p:nvPr userDrawn="1"/>
          </p:nvSpPr>
          <p:spPr>
            <a:xfrm>
              <a:off x="10813258" y="6043611"/>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Овал 53">
              <a:extLst>
                <a:ext uri="{FF2B5EF4-FFF2-40B4-BE49-F238E27FC236}">
                  <a16:creationId xmlns:a16="http://schemas.microsoft.com/office/drawing/2014/main" id="{6F273DDB-F0C3-4B82-9501-D6E2A4E6C2EE}"/>
                </a:ext>
              </a:extLst>
            </p:cNvPr>
            <p:cNvSpPr/>
            <p:nvPr userDrawn="1"/>
          </p:nvSpPr>
          <p:spPr>
            <a:xfrm>
              <a:off x="11063289" y="6043611"/>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Овал 54">
              <a:extLst>
                <a:ext uri="{FF2B5EF4-FFF2-40B4-BE49-F238E27FC236}">
                  <a16:creationId xmlns:a16="http://schemas.microsoft.com/office/drawing/2014/main" id="{3943FCD1-E5B0-41A0-9EC0-3D49B57B9700}"/>
                </a:ext>
              </a:extLst>
            </p:cNvPr>
            <p:cNvSpPr/>
            <p:nvPr userDrawn="1"/>
          </p:nvSpPr>
          <p:spPr>
            <a:xfrm>
              <a:off x="11313321" y="6043611"/>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Овал 55">
              <a:extLst>
                <a:ext uri="{FF2B5EF4-FFF2-40B4-BE49-F238E27FC236}">
                  <a16:creationId xmlns:a16="http://schemas.microsoft.com/office/drawing/2014/main" id="{F8941445-3F61-4701-ABE0-F820101721B3}"/>
                </a:ext>
              </a:extLst>
            </p:cNvPr>
            <p:cNvSpPr/>
            <p:nvPr userDrawn="1"/>
          </p:nvSpPr>
          <p:spPr>
            <a:xfrm>
              <a:off x="10813258" y="5803104"/>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Овал 56">
              <a:extLst>
                <a:ext uri="{FF2B5EF4-FFF2-40B4-BE49-F238E27FC236}">
                  <a16:creationId xmlns:a16="http://schemas.microsoft.com/office/drawing/2014/main" id="{CC8ED7DD-B6C4-4CCA-BC50-8B4053AEA9A7}"/>
                </a:ext>
              </a:extLst>
            </p:cNvPr>
            <p:cNvSpPr/>
            <p:nvPr userDrawn="1"/>
          </p:nvSpPr>
          <p:spPr>
            <a:xfrm>
              <a:off x="11063289" y="5803104"/>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Овал 57">
              <a:extLst>
                <a:ext uri="{FF2B5EF4-FFF2-40B4-BE49-F238E27FC236}">
                  <a16:creationId xmlns:a16="http://schemas.microsoft.com/office/drawing/2014/main" id="{97C633B0-747C-4AA0-ADBB-07A2D8874F1C}"/>
                </a:ext>
              </a:extLst>
            </p:cNvPr>
            <p:cNvSpPr/>
            <p:nvPr userDrawn="1"/>
          </p:nvSpPr>
          <p:spPr>
            <a:xfrm>
              <a:off x="11313321" y="5803104"/>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Овал 58">
              <a:extLst>
                <a:ext uri="{FF2B5EF4-FFF2-40B4-BE49-F238E27FC236}">
                  <a16:creationId xmlns:a16="http://schemas.microsoft.com/office/drawing/2014/main" id="{44E341CF-572B-4B2E-BED6-55B915BAC307}"/>
                </a:ext>
              </a:extLst>
            </p:cNvPr>
            <p:cNvSpPr/>
            <p:nvPr userDrawn="1"/>
          </p:nvSpPr>
          <p:spPr>
            <a:xfrm>
              <a:off x="10813258" y="5562597"/>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Овал 59">
              <a:extLst>
                <a:ext uri="{FF2B5EF4-FFF2-40B4-BE49-F238E27FC236}">
                  <a16:creationId xmlns:a16="http://schemas.microsoft.com/office/drawing/2014/main" id="{02161E01-BDC7-4EDE-A815-669219EC3B7F}"/>
                </a:ext>
              </a:extLst>
            </p:cNvPr>
            <p:cNvSpPr/>
            <p:nvPr userDrawn="1"/>
          </p:nvSpPr>
          <p:spPr>
            <a:xfrm>
              <a:off x="11063289" y="5562597"/>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Овал 60">
              <a:extLst>
                <a:ext uri="{FF2B5EF4-FFF2-40B4-BE49-F238E27FC236}">
                  <a16:creationId xmlns:a16="http://schemas.microsoft.com/office/drawing/2014/main" id="{6B359AF7-7E39-4E4C-AB51-6674C82D9334}"/>
                </a:ext>
              </a:extLst>
            </p:cNvPr>
            <p:cNvSpPr/>
            <p:nvPr userDrawn="1"/>
          </p:nvSpPr>
          <p:spPr>
            <a:xfrm>
              <a:off x="11313321" y="5562597"/>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Овал 61">
              <a:extLst>
                <a:ext uri="{FF2B5EF4-FFF2-40B4-BE49-F238E27FC236}">
                  <a16:creationId xmlns:a16="http://schemas.microsoft.com/office/drawing/2014/main" id="{CED63D43-87BD-4404-B411-783ED9A42BCE}"/>
                </a:ext>
              </a:extLst>
            </p:cNvPr>
            <p:cNvSpPr/>
            <p:nvPr userDrawn="1"/>
          </p:nvSpPr>
          <p:spPr>
            <a:xfrm>
              <a:off x="10813258" y="5322090"/>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Овал 62">
              <a:extLst>
                <a:ext uri="{FF2B5EF4-FFF2-40B4-BE49-F238E27FC236}">
                  <a16:creationId xmlns:a16="http://schemas.microsoft.com/office/drawing/2014/main" id="{BB804E6A-7FEB-40A4-A2E8-AD7D3B0A897B}"/>
                </a:ext>
              </a:extLst>
            </p:cNvPr>
            <p:cNvSpPr/>
            <p:nvPr userDrawn="1"/>
          </p:nvSpPr>
          <p:spPr>
            <a:xfrm>
              <a:off x="11063289" y="5322090"/>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Овал 63">
              <a:extLst>
                <a:ext uri="{FF2B5EF4-FFF2-40B4-BE49-F238E27FC236}">
                  <a16:creationId xmlns:a16="http://schemas.microsoft.com/office/drawing/2014/main" id="{AA6C9879-60E3-4DEC-8D7D-0F23A7AB633A}"/>
                </a:ext>
              </a:extLst>
            </p:cNvPr>
            <p:cNvSpPr/>
            <p:nvPr userDrawn="1"/>
          </p:nvSpPr>
          <p:spPr>
            <a:xfrm>
              <a:off x="11313321" y="5322090"/>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Овал 64">
              <a:extLst>
                <a:ext uri="{FF2B5EF4-FFF2-40B4-BE49-F238E27FC236}">
                  <a16:creationId xmlns:a16="http://schemas.microsoft.com/office/drawing/2014/main" id="{E595C7AE-ECE2-4084-91CE-977B0A116240}"/>
                </a:ext>
              </a:extLst>
            </p:cNvPr>
            <p:cNvSpPr/>
            <p:nvPr userDrawn="1"/>
          </p:nvSpPr>
          <p:spPr>
            <a:xfrm>
              <a:off x="10813258" y="5081583"/>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Овал 65">
              <a:extLst>
                <a:ext uri="{FF2B5EF4-FFF2-40B4-BE49-F238E27FC236}">
                  <a16:creationId xmlns:a16="http://schemas.microsoft.com/office/drawing/2014/main" id="{82448CFF-D6E1-4BA5-94D2-3760F8226B42}"/>
                </a:ext>
              </a:extLst>
            </p:cNvPr>
            <p:cNvSpPr/>
            <p:nvPr userDrawn="1"/>
          </p:nvSpPr>
          <p:spPr>
            <a:xfrm>
              <a:off x="11063289" y="5081583"/>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Овал 66">
              <a:extLst>
                <a:ext uri="{FF2B5EF4-FFF2-40B4-BE49-F238E27FC236}">
                  <a16:creationId xmlns:a16="http://schemas.microsoft.com/office/drawing/2014/main" id="{C5FBD0F7-9A6B-4D49-9C62-6012FA058AD8}"/>
                </a:ext>
              </a:extLst>
            </p:cNvPr>
            <p:cNvSpPr/>
            <p:nvPr userDrawn="1"/>
          </p:nvSpPr>
          <p:spPr>
            <a:xfrm>
              <a:off x="11313321" y="5081583"/>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Овал 67">
              <a:extLst>
                <a:ext uri="{FF2B5EF4-FFF2-40B4-BE49-F238E27FC236}">
                  <a16:creationId xmlns:a16="http://schemas.microsoft.com/office/drawing/2014/main" id="{0F4D44D8-0189-4A96-B393-6F44D8BD99F9}"/>
                </a:ext>
              </a:extLst>
            </p:cNvPr>
            <p:cNvSpPr/>
            <p:nvPr userDrawn="1"/>
          </p:nvSpPr>
          <p:spPr>
            <a:xfrm>
              <a:off x="10813258" y="4841076"/>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Овал 68">
              <a:extLst>
                <a:ext uri="{FF2B5EF4-FFF2-40B4-BE49-F238E27FC236}">
                  <a16:creationId xmlns:a16="http://schemas.microsoft.com/office/drawing/2014/main" id="{A9B9432C-BBDB-4C23-B7DB-106F0B93FD9D}"/>
                </a:ext>
              </a:extLst>
            </p:cNvPr>
            <p:cNvSpPr/>
            <p:nvPr userDrawn="1"/>
          </p:nvSpPr>
          <p:spPr>
            <a:xfrm>
              <a:off x="11063289" y="4841076"/>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Овал 69">
              <a:extLst>
                <a:ext uri="{FF2B5EF4-FFF2-40B4-BE49-F238E27FC236}">
                  <a16:creationId xmlns:a16="http://schemas.microsoft.com/office/drawing/2014/main" id="{59B7A850-6C01-410C-BA96-8F2E7F8DD130}"/>
                </a:ext>
              </a:extLst>
            </p:cNvPr>
            <p:cNvSpPr/>
            <p:nvPr userDrawn="1"/>
          </p:nvSpPr>
          <p:spPr>
            <a:xfrm>
              <a:off x="11313321" y="4841076"/>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Овал 70">
              <a:extLst>
                <a:ext uri="{FF2B5EF4-FFF2-40B4-BE49-F238E27FC236}">
                  <a16:creationId xmlns:a16="http://schemas.microsoft.com/office/drawing/2014/main" id="{96A16FA7-53D7-4B7C-8E62-A30E5B187F12}"/>
                </a:ext>
              </a:extLst>
            </p:cNvPr>
            <p:cNvSpPr/>
            <p:nvPr userDrawn="1"/>
          </p:nvSpPr>
          <p:spPr>
            <a:xfrm>
              <a:off x="10813258" y="4600569"/>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Овал 71">
              <a:extLst>
                <a:ext uri="{FF2B5EF4-FFF2-40B4-BE49-F238E27FC236}">
                  <a16:creationId xmlns:a16="http://schemas.microsoft.com/office/drawing/2014/main" id="{33B78461-9D1C-4629-A061-1403845E39E7}"/>
                </a:ext>
              </a:extLst>
            </p:cNvPr>
            <p:cNvSpPr/>
            <p:nvPr userDrawn="1"/>
          </p:nvSpPr>
          <p:spPr>
            <a:xfrm>
              <a:off x="11063289" y="4600569"/>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Овал 72">
              <a:extLst>
                <a:ext uri="{FF2B5EF4-FFF2-40B4-BE49-F238E27FC236}">
                  <a16:creationId xmlns:a16="http://schemas.microsoft.com/office/drawing/2014/main" id="{F8B0E72F-218F-4D24-A745-BCDAF456EAC8}"/>
                </a:ext>
              </a:extLst>
            </p:cNvPr>
            <p:cNvSpPr/>
            <p:nvPr userDrawn="1"/>
          </p:nvSpPr>
          <p:spPr>
            <a:xfrm>
              <a:off x="11313321" y="4600569"/>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9" name="Текст 7">
            <a:extLst>
              <a:ext uri="{FF2B5EF4-FFF2-40B4-BE49-F238E27FC236}">
                <a16:creationId xmlns:a16="http://schemas.microsoft.com/office/drawing/2014/main" id="{E31BC0AE-422A-4C1F-B33D-DFE97937FD34}"/>
              </a:ext>
            </a:extLst>
          </p:cNvPr>
          <p:cNvSpPr>
            <a:spLocks noGrp="1"/>
          </p:cNvSpPr>
          <p:nvPr>
            <p:ph type="body" sz="quarter" idx="47" hasCustomPrompt="1"/>
          </p:nvPr>
        </p:nvSpPr>
        <p:spPr>
          <a:xfrm>
            <a:off x="7014680" y="3928858"/>
            <a:ext cx="3818420" cy="1193404"/>
          </a:xfr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effectLst/>
              </a:rPr>
              <a:t>PRESENTATION TEMPLATE</a:t>
            </a:r>
            <a:endParaRPr lang="en-US" dirty="0"/>
          </a:p>
        </p:txBody>
      </p:sp>
      <p:cxnSp>
        <p:nvCxnSpPr>
          <p:cNvPr id="81" name="Прямая соединительная линия 80">
            <a:extLst>
              <a:ext uri="{FF2B5EF4-FFF2-40B4-BE49-F238E27FC236}">
                <a16:creationId xmlns:a16="http://schemas.microsoft.com/office/drawing/2014/main" id="{4D9A8F22-6974-45B1-87DA-5FF31348EBB4}"/>
              </a:ext>
            </a:extLst>
          </p:cNvPr>
          <p:cNvCxnSpPr>
            <a:cxnSpLocks/>
          </p:cNvCxnSpPr>
          <p:nvPr userDrawn="1"/>
        </p:nvCxnSpPr>
        <p:spPr>
          <a:xfrm>
            <a:off x="0" y="5791200"/>
            <a:ext cx="4584700" cy="0"/>
          </a:xfrm>
          <a:prstGeom prst="line">
            <a:avLst/>
          </a:prstGeom>
          <a:ln w="3492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2337793"/>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theme" Target="../theme/theme2.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91439" y="513333"/>
            <a:ext cx="1831975" cy="330834"/>
          </a:xfrm>
          <a:prstGeom prst="rect">
            <a:avLst/>
          </a:prstGeom>
        </p:spPr>
        <p:txBody>
          <a:bodyPr wrap="square" lIns="0" tIns="0" rIns="0" bIns="0">
            <a:spAutoFit/>
          </a:bodyPr>
          <a:lstStyle>
            <a:lvl1pPr>
              <a:defRPr sz="2000" b="1" i="0">
                <a:solidFill>
                  <a:schemeClr val="tx1"/>
                </a:solidFill>
                <a:latin typeface="Arial"/>
                <a:cs typeface="Arial"/>
              </a:defRPr>
            </a:lvl1pPr>
          </a:lstStyle>
          <a:p>
            <a:endParaRPr/>
          </a:p>
        </p:txBody>
      </p:sp>
      <p:sp>
        <p:nvSpPr>
          <p:cNvPr id="3" name="Holder 3"/>
          <p:cNvSpPr>
            <a:spLocks noGrp="1"/>
          </p:cNvSpPr>
          <p:nvPr>
            <p:ph type="body" idx="1"/>
          </p:nvPr>
        </p:nvSpPr>
        <p:spPr>
          <a:xfrm>
            <a:off x="374650" y="3078479"/>
            <a:ext cx="10125710" cy="2031364"/>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91439" y="6554423"/>
            <a:ext cx="2611120" cy="111125"/>
          </a:xfrm>
          <a:prstGeom prst="rect">
            <a:avLst/>
          </a:prstGeom>
        </p:spPr>
        <p:txBody>
          <a:bodyPr wrap="square" lIns="0" tIns="0" rIns="0" bIns="0">
            <a:spAutoFit/>
          </a:bodyPr>
          <a:lstStyle>
            <a:lvl1pPr>
              <a:defRPr sz="600" b="0" i="0">
                <a:solidFill>
                  <a:schemeClr val="tx1"/>
                </a:solidFill>
                <a:latin typeface="Arial MT"/>
                <a:cs typeface="Arial MT"/>
              </a:defRPr>
            </a:lvl1pPr>
          </a:lstStyle>
          <a:p>
            <a:pPr marL="12700">
              <a:lnSpc>
                <a:spcPct val="100000"/>
              </a:lnSpc>
              <a:spcBef>
                <a:spcPts val="40"/>
              </a:spcBef>
            </a:pPr>
            <a:r>
              <a:rPr lang="en-US"/>
              <a:t>www.anubhavtrainings.com</a:t>
            </a:r>
            <a:endParaRPr spc="-5" dirty="0"/>
          </a:p>
        </p:txBody>
      </p:sp>
      <p:sp>
        <p:nvSpPr>
          <p:cNvPr id="5" name="Holder 5"/>
          <p:cNvSpPr>
            <a:spLocks noGrp="1"/>
          </p:cNvSpPr>
          <p:nvPr>
            <p:ph type="dt" sz="half" idx="6"/>
          </p:nvPr>
        </p:nvSpPr>
        <p:spPr>
          <a:xfrm>
            <a:off x="609917" y="6377940"/>
            <a:ext cx="2805620" cy="342900"/>
          </a:xfrm>
          <a:prstGeom prst="rect">
            <a:avLst/>
          </a:prstGeom>
        </p:spPr>
        <p:txBody>
          <a:bodyPr wrap="square" lIns="0" tIns="0" rIns="0" bIns="0">
            <a:spAutoFit/>
          </a:bodyPr>
          <a:lstStyle>
            <a:lvl1pPr algn="l">
              <a:defRPr>
                <a:solidFill>
                  <a:schemeClr val="tx1">
                    <a:tint val="75000"/>
                  </a:schemeClr>
                </a:solidFill>
              </a:defRPr>
            </a:lvl1pPr>
          </a:lstStyle>
          <a:p>
            <a:fld id="{77C11AD7-AB89-45FD-8071-EF910953ABBA}" type="datetime1">
              <a:rPr lang="en-US" smtClean="0"/>
              <a:t>8/17/2023</a:t>
            </a:fld>
            <a:endParaRPr lang="en-US"/>
          </a:p>
        </p:txBody>
      </p:sp>
      <p:sp>
        <p:nvSpPr>
          <p:cNvPr id="6" name="Holder 6"/>
          <p:cNvSpPr>
            <a:spLocks noGrp="1"/>
          </p:cNvSpPr>
          <p:nvPr>
            <p:ph type="sldNum" sz="quarter" idx="7"/>
          </p:nvPr>
        </p:nvSpPr>
        <p:spPr>
          <a:xfrm>
            <a:off x="11525122" y="6533343"/>
            <a:ext cx="204470" cy="153670"/>
          </a:xfrm>
          <a:prstGeom prst="rect">
            <a:avLst/>
          </a:prstGeom>
        </p:spPr>
        <p:txBody>
          <a:bodyPr wrap="square" lIns="0" tIns="0" rIns="0" bIns="0">
            <a:spAutoFit/>
          </a:bodyPr>
          <a:lstStyle>
            <a:lvl1pPr>
              <a:defRPr sz="900" b="0" i="0">
                <a:solidFill>
                  <a:schemeClr val="tx1"/>
                </a:solidFill>
                <a:latin typeface="Arial MT"/>
                <a:cs typeface="Arial MT"/>
              </a:defRPr>
            </a:lvl1pPr>
          </a:lstStyle>
          <a:p>
            <a:pPr marL="101600">
              <a:lnSpc>
                <a:spcPct val="100000"/>
              </a:lnSpc>
              <a:spcBef>
                <a:spcPts val="15"/>
              </a:spcBef>
            </a:pPr>
            <a:fld id="{81D60167-4931-47E6-BA6A-407CBD079E47}" type="slidenum">
              <a:rPr spc="-5" dirty="0"/>
              <a:t>‹#›</a:t>
            </a:fld>
            <a:endParaRPr spc="-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88" r:id="rId7"/>
    <p:sldLayoutId id="2147483689" r:id="rId8"/>
  </p:sldLayoutIdLst>
  <p:transition spd="slow">
    <p:cover/>
  </p:transition>
  <p:hf sldNum="0"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13CCAA-017E-4B8E-BD25-58FE06111F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Текст 2">
            <a:extLst>
              <a:ext uri="{FF2B5EF4-FFF2-40B4-BE49-F238E27FC236}">
                <a16:creationId xmlns:a16="http://schemas.microsoft.com/office/drawing/2014/main" id="{5062CE4D-7AA7-4D1F-9210-9F25B217C3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Дата 3">
            <a:extLst>
              <a:ext uri="{FF2B5EF4-FFF2-40B4-BE49-F238E27FC236}">
                <a16:creationId xmlns:a16="http://schemas.microsoft.com/office/drawing/2014/main" id="{772016C2-A8F2-44A6-92A0-8B577CEEEF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19C8D2-53AC-4E14-870F-18AA48F7FCF6}" type="datetime1">
              <a:rPr lang="en-US" smtClean="0"/>
              <a:t>8/17/2023</a:t>
            </a:fld>
            <a:endParaRPr lang="en-US"/>
          </a:p>
        </p:txBody>
      </p:sp>
      <p:sp>
        <p:nvSpPr>
          <p:cNvPr id="5" name="Нижний колонтитул 4">
            <a:extLst>
              <a:ext uri="{FF2B5EF4-FFF2-40B4-BE49-F238E27FC236}">
                <a16:creationId xmlns:a16="http://schemas.microsoft.com/office/drawing/2014/main" id="{210B90E4-CA75-498A-BF52-1633594140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www.anubhavtrainings.com</a:t>
            </a:r>
          </a:p>
        </p:txBody>
      </p:sp>
      <p:sp>
        <p:nvSpPr>
          <p:cNvPr id="6" name="Номер слайда 5">
            <a:extLst>
              <a:ext uri="{FF2B5EF4-FFF2-40B4-BE49-F238E27FC236}">
                <a16:creationId xmlns:a16="http://schemas.microsoft.com/office/drawing/2014/main" id="{A0FBDFD1-1101-4D40-8068-A3BCBC2288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6281F4-886E-41D0-9D4D-4077B98155DB}" type="slidenum">
              <a:rPr lang="en-US" smtClean="0"/>
              <a:t>‹#›</a:t>
            </a:fld>
            <a:endParaRPr lang="en-US"/>
          </a:p>
        </p:txBody>
      </p:sp>
    </p:spTree>
    <p:extLst>
      <p:ext uri="{BB962C8B-B14F-4D97-AF65-F5344CB8AC3E}">
        <p14:creationId xmlns:p14="http://schemas.microsoft.com/office/powerpoint/2010/main" val="3719793678"/>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Lst>
  <p:transition spd="slow">
    <p:cover/>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6.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4.xml"/><Relationship Id="rId5" Type="http://schemas.openxmlformats.org/officeDocument/2006/relationships/image" Target="../media/image6.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9.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0.pn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4.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18" Type="http://schemas.openxmlformats.org/officeDocument/2006/relationships/image" Target="../media/image75.png"/><Relationship Id="rId3" Type="http://schemas.openxmlformats.org/officeDocument/2006/relationships/image" Target="../media/image60.png"/><Relationship Id="rId21" Type="http://schemas.openxmlformats.org/officeDocument/2006/relationships/image" Target="../media/image77.png"/><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74.png"/><Relationship Id="rId2" Type="http://schemas.openxmlformats.org/officeDocument/2006/relationships/image" Target="../media/image59.png"/><Relationship Id="rId16" Type="http://schemas.openxmlformats.org/officeDocument/2006/relationships/image" Target="../media/image73.png"/><Relationship Id="rId20"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5" Type="http://schemas.openxmlformats.org/officeDocument/2006/relationships/image" Target="../media/image72.png"/><Relationship Id="rId23" Type="http://schemas.openxmlformats.org/officeDocument/2006/relationships/image" Target="../media/image6.png"/><Relationship Id="rId10" Type="http://schemas.openxmlformats.org/officeDocument/2006/relationships/image" Target="../media/image67.png"/><Relationship Id="rId19" Type="http://schemas.openxmlformats.org/officeDocument/2006/relationships/image" Target="../media/image56.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 Id="rId22" Type="http://schemas.openxmlformats.org/officeDocument/2006/relationships/image" Target="../media/image78.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4.xml"/><Relationship Id="rId5"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9.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18" Type="http://schemas.openxmlformats.org/officeDocument/2006/relationships/image" Target="../media/image75.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74.png"/><Relationship Id="rId2" Type="http://schemas.openxmlformats.org/officeDocument/2006/relationships/image" Target="../media/image59.png"/><Relationship Id="rId16"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5" Type="http://schemas.openxmlformats.org/officeDocument/2006/relationships/image" Target="../media/image72.png"/><Relationship Id="rId10" Type="http://schemas.openxmlformats.org/officeDocument/2006/relationships/image" Target="../media/image67.png"/><Relationship Id="rId19" Type="http://schemas.openxmlformats.org/officeDocument/2006/relationships/image" Target="../media/image6.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chart" Target="../charts/chart3.xml"/><Relationship Id="rId4" Type="http://schemas.openxmlformats.org/officeDocument/2006/relationships/chart" Target="../charts/chart2.xml"/></Relationships>
</file>

<file path=ppt/slides/_rels/slide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85.png"/></Relationships>
</file>

<file path=ppt/slides/_rels/slide35.xml.rels><?xml version="1.0" encoding="UTF-8" standalone="yes"?>
<Relationships xmlns="http://schemas.openxmlformats.org/package/2006/relationships"><Relationship Id="rId13" Type="http://schemas.openxmlformats.org/officeDocument/2006/relationships/image" Target="../media/image97.png"/><Relationship Id="rId18" Type="http://schemas.openxmlformats.org/officeDocument/2006/relationships/image" Target="../media/image102.png"/><Relationship Id="rId26" Type="http://schemas.openxmlformats.org/officeDocument/2006/relationships/image" Target="../media/image110.png"/><Relationship Id="rId3" Type="http://schemas.openxmlformats.org/officeDocument/2006/relationships/image" Target="../media/image87.png"/><Relationship Id="rId21" Type="http://schemas.openxmlformats.org/officeDocument/2006/relationships/image" Target="../media/image105.png"/><Relationship Id="rId34" Type="http://schemas.openxmlformats.org/officeDocument/2006/relationships/image" Target="../media/image118.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png"/><Relationship Id="rId25" Type="http://schemas.openxmlformats.org/officeDocument/2006/relationships/image" Target="../media/image109.png"/><Relationship Id="rId33" Type="http://schemas.openxmlformats.org/officeDocument/2006/relationships/image" Target="../media/image117.png"/><Relationship Id="rId2" Type="http://schemas.openxmlformats.org/officeDocument/2006/relationships/image" Target="../media/image86.png"/><Relationship Id="rId16" Type="http://schemas.openxmlformats.org/officeDocument/2006/relationships/image" Target="../media/image100.png"/><Relationship Id="rId20" Type="http://schemas.openxmlformats.org/officeDocument/2006/relationships/image" Target="../media/image104.png"/><Relationship Id="rId29"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95.png"/><Relationship Id="rId24" Type="http://schemas.openxmlformats.org/officeDocument/2006/relationships/image" Target="../media/image108.png"/><Relationship Id="rId32" Type="http://schemas.openxmlformats.org/officeDocument/2006/relationships/image" Target="../media/image116.png"/><Relationship Id="rId5" Type="http://schemas.openxmlformats.org/officeDocument/2006/relationships/image" Target="../media/image89.png"/><Relationship Id="rId15" Type="http://schemas.openxmlformats.org/officeDocument/2006/relationships/image" Target="../media/image99.png"/><Relationship Id="rId23" Type="http://schemas.openxmlformats.org/officeDocument/2006/relationships/image" Target="../media/image107.png"/><Relationship Id="rId28" Type="http://schemas.openxmlformats.org/officeDocument/2006/relationships/image" Target="../media/image112.png"/><Relationship Id="rId10" Type="http://schemas.openxmlformats.org/officeDocument/2006/relationships/image" Target="../media/image94.png"/><Relationship Id="rId19" Type="http://schemas.openxmlformats.org/officeDocument/2006/relationships/image" Target="../media/image103.png"/><Relationship Id="rId31" Type="http://schemas.openxmlformats.org/officeDocument/2006/relationships/image" Target="../media/image115.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 Id="rId22" Type="http://schemas.openxmlformats.org/officeDocument/2006/relationships/image" Target="../media/image106.png"/><Relationship Id="rId27" Type="http://schemas.openxmlformats.org/officeDocument/2006/relationships/image" Target="../media/image111.png"/><Relationship Id="rId30" Type="http://schemas.openxmlformats.org/officeDocument/2006/relationships/image" Target="../media/image114.png"/><Relationship Id="rId35" Type="http://schemas.openxmlformats.org/officeDocument/2006/relationships/image" Target="../media/image6.png"/><Relationship Id="rId8" Type="http://schemas.openxmlformats.org/officeDocument/2006/relationships/image" Target="../media/image92.png"/></Relationships>
</file>

<file path=ppt/slides/_rels/slide36.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5.png"/><Relationship Id="rId3" Type="http://schemas.openxmlformats.org/officeDocument/2006/relationships/image" Target="../media/image120.png"/><Relationship Id="rId7" Type="http://schemas.openxmlformats.org/officeDocument/2006/relationships/image" Target="../media/image104.png"/><Relationship Id="rId12" Type="http://schemas.openxmlformats.org/officeDocument/2006/relationships/image" Target="../media/image114.png"/><Relationship Id="rId2"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03.png"/><Relationship Id="rId11" Type="http://schemas.openxmlformats.org/officeDocument/2006/relationships/image" Target="../media/image113.png"/><Relationship Id="rId5" Type="http://schemas.openxmlformats.org/officeDocument/2006/relationships/image" Target="../media/image102.png"/><Relationship Id="rId15" Type="http://schemas.openxmlformats.org/officeDocument/2006/relationships/image" Target="../media/image6.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116.png"/></Relationships>
</file>

<file path=ppt/slides/_rels/slide37.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5.png"/><Relationship Id="rId3" Type="http://schemas.openxmlformats.org/officeDocument/2006/relationships/image" Target="../media/image122.png"/><Relationship Id="rId7" Type="http://schemas.openxmlformats.org/officeDocument/2006/relationships/image" Target="../media/image104.png"/><Relationship Id="rId12" Type="http://schemas.openxmlformats.org/officeDocument/2006/relationships/image" Target="../media/image114.png"/><Relationship Id="rId2" Type="http://schemas.openxmlformats.org/officeDocument/2006/relationships/image" Target="../media/image121.jpg"/><Relationship Id="rId1" Type="http://schemas.openxmlformats.org/officeDocument/2006/relationships/slideLayout" Target="../slideLayouts/slideLayout2.xml"/><Relationship Id="rId6" Type="http://schemas.openxmlformats.org/officeDocument/2006/relationships/image" Target="../media/image103.png"/><Relationship Id="rId11" Type="http://schemas.openxmlformats.org/officeDocument/2006/relationships/image" Target="../media/image113.png"/><Relationship Id="rId5" Type="http://schemas.openxmlformats.org/officeDocument/2006/relationships/image" Target="../media/image102.png"/><Relationship Id="rId15" Type="http://schemas.openxmlformats.org/officeDocument/2006/relationships/image" Target="../media/image6.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116.png"/></Relationships>
</file>

<file path=ppt/slides/_rels/slide38.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6.png"/><Relationship Id="rId3" Type="http://schemas.openxmlformats.org/officeDocument/2006/relationships/image" Target="../media/image124.png"/><Relationship Id="rId7" Type="http://schemas.openxmlformats.org/officeDocument/2006/relationships/image" Target="../media/image104.png"/><Relationship Id="rId12" Type="http://schemas.openxmlformats.org/officeDocument/2006/relationships/image" Target="../media/image115.png"/><Relationship Id="rId2" Type="http://schemas.openxmlformats.org/officeDocument/2006/relationships/image" Target="../media/image123.jpg"/><Relationship Id="rId1" Type="http://schemas.openxmlformats.org/officeDocument/2006/relationships/slideLayout" Target="../slideLayouts/slideLayout2.xml"/><Relationship Id="rId6" Type="http://schemas.openxmlformats.org/officeDocument/2006/relationships/image" Target="../media/image103.png"/><Relationship Id="rId11" Type="http://schemas.openxmlformats.org/officeDocument/2006/relationships/image" Target="../media/image114.png"/><Relationship Id="rId5" Type="http://schemas.openxmlformats.org/officeDocument/2006/relationships/image" Target="../media/image102.png"/><Relationship Id="rId10" Type="http://schemas.openxmlformats.org/officeDocument/2006/relationships/image" Target="../media/image113.png"/><Relationship Id="rId4" Type="http://schemas.openxmlformats.org/officeDocument/2006/relationships/image" Target="../media/image101.png"/><Relationship Id="rId9" Type="http://schemas.openxmlformats.org/officeDocument/2006/relationships/image" Target="../media/image107.png"/><Relationship Id="rId14" Type="http://schemas.openxmlformats.org/officeDocument/2006/relationships/image" Target="../media/image6.png"/></Relationships>
</file>

<file path=ppt/slides/_rels/slide39.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6.png"/><Relationship Id="rId3" Type="http://schemas.openxmlformats.org/officeDocument/2006/relationships/image" Target="../media/image126.jpg"/><Relationship Id="rId7" Type="http://schemas.openxmlformats.org/officeDocument/2006/relationships/image" Target="../media/image104.png"/><Relationship Id="rId12" Type="http://schemas.openxmlformats.org/officeDocument/2006/relationships/image" Target="../media/image115.png"/><Relationship Id="rId2" Type="http://schemas.openxmlformats.org/officeDocument/2006/relationships/image" Target="../media/image125.jpg"/><Relationship Id="rId1" Type="http://schemas.openxmlformats.org/officeDocument/2006/relationships/slideLayout" Target="../slideLayouts/slideLayout2.xml"/><Relationship Id="rId6" Type="http://schemas.openxmlformats.org/officeDocument/2006/relationships/image" Target="../media/image103.png"/><Relationship Id="rId11" Type="http://schemas.openxmlformats.org/officeDocument/2006/relationships/image" Target="../media/image114.png"/><Relationship Id="rId5" Type="http://schemas.openxmlformats.org/officeDocument/2006/relationships/image" Target="../media/image102.png"/><Relationship Id="rId10" Type="http://schemas.openxmlformats.org/officeDocument/2006/relationships/image" Target="../media/image113.png"/><Relationship Id="rId4" Type="http://schemas.openxmlformats.org/officeDocument/2006/relationships/image" Target="../media/image101.png"/><Relationship Id="rId9" Type="http://schemas.openxmlformats.org/officeDocument/2006/relationships/image" Target="../media/image107.png"/><Relationship Id="rId1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image" Target="../media/image119.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28.png"/></Relationships>
</file>

<file path=ppt/slides/_rels/slide4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jp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29.png"/></Relationships>
</file>

<file path=ppt/slides/_rels/slide4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jp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30.png"/></Relationships>
</file>

<file path=ppt/slides/_rels/slide43.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image" Target="../media/image125.jp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31.png"/></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2.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3" Type="http://schemas.openxmlformats.org/officeDocument/2006/relationships/image" Target="../media/image97.png"/><Relationship Id="rId18" Type="http://schemas.openxmlformats.org/officeDocument/2006/relationships/image" Target="../media/image102.png"/><Relationship Id="rId26" Type="http://schemas.openxmlformats.org/officeDocument/2006/relationships/image" Target="../media/image111.png"/><Relationship Id="rId3" Type="http://schemas.openxmlformats.org/officeDocument/2006/relationships/image" Target="../media/image87.png"/><Relationship Id="rId21" Type="http://schemas.openxmlformats.org/officeDocument/2006/relationships/image" Target="../media/image105.png"/><Relationship Id="rId34" Type="http://schemas.openxmlformats.org/officeDocument/2006/relationships/image" Target="../media/image118.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png"/><Relationship Id="rId25" Type="http://schemas.openxmlformats.org/officeDocument/2006/relationships/image" Target="../media/image109.png"/><Relationship Id="rId33" Type="http://schemas.openxmlformats.org/officeDocument/2006/relationships/image" Target="../media/image117.png"/><Relationship Id="rId2" Type="http://schemas.openxmlformats.org/officeDocument/2006/relationships/image" Target="../media/image86.png"/><Relationship Id="rId16" Type="http://schemas.openxmlformats.org/officeDocument/2006/relationships/image" Target="../media/image100.png"/><Relationship Id="rId20" Type="http://schemas.openxmlformats.org/officeDocument/2006/relationships/image" Target="../media/image104.png"/><Relationship Id="rId29"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95.png"/><Relationship Id="rId24" Type="http://schemas.openxmlformats.org/officeDocument/2006/relationships/image" Target="../media/image108.png"/><Relationship Id="rId32" Type="http://schemas.openxmlformats.org/officeDocument/2006/relationships/image" Target="../media/image116.png"/><Relationship Id="rId5" Type="http://schemas.openxmlformats.org/officeDocument/2006/relationships/image" Target="../media/image89.png"/><Relationship Id="rId15" Type="http://schemas.openxmlformats.org/officeDocument/2006/relationships/image" Target="../media/image99.png"/><Relationship Id="rId23" Type="http://schemas.openxmlformats.org/officeDocument/2006/relationships/image" Target="../media/image107.png"/><Relationship Id="rId28" Type="http://schemas.openxmlformats.org/officeDocument/2006/relationships/image" Target="../media/image112.png"/><Relationship Id="rId10" Type="http://schemas.openxmlformats.org/officeDocument/2006/relationships/image" Target="../media/image94.png"/><Relationship Id="rId19" Type="http://schemas.openxmlformats.org/officeDocument/2006/relationships/image" Target="../media/image103.png"/><Relationship Id="rId31" Type="http://schemas.openxmlformats.org/officeDocument/2006/relationships/image" Target="../media/image115.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 Id="rId22" Type="http://schemas.openxmlformats.org/officeDocument/2006/relationships/image" Target="../media/image106.png"/><Relationship Id="rId27" Type="http://schemas.openxmlformats.org/officeDocument/2006/relationships/image" Target="../media/image110.png"/><Relationship Id="rId30" Type="http://schemas.openxmlformats.org/officeDocument/2006/relationships/image" Target="../media/image114.png"/><Relationship Id="rId35" Type="http://schemas.openxmlformats.org/officeDocument/2006/relationships/image" Target="../media/image6.png"/><Relationship Id="rId8" Type="http://schemas.openxmlformats.org/officeDocument/2006/relationships/image" Target="../media/image92.png"/></Relationships>
</file>

<file path=ppt/slides/_rels/slide46.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10" Type="http://schemas.openxmlformats.org/officeDocument/2006/relationships/image" Target="../media/image6.png"/><Relationship Id="rId4" Type="http://schemas.openxmlformats.org/officeDocument/2006/relationships/image" Target="../media/image135.png"/><Relationship Id="rId9" Type="http://schemas.openxmlformats.org/officeDocument/2006/relationships/image" Target="../media/image140.png"/></Relationships>
</file>

<file path=ppt/slides/_rels/slide4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48.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6.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4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55.png"/><Relationship Id="rId4" Type="http://schemas.openxmlformats.org/officeDocument/2006/relationships/image" Target="../media/image154.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jpg"/></Relationships>
</file>

<file path=ppt/slides/_rels/slide5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57.png"/><Relationship Id="rId7" Type="http://schemas.openxmlformats.org/officeDocument/2006/relationships/image" Target="../media/image161.jpg"/><Relationship Id="rId2"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image" Target="../media/image160.jpg"/><Relationship Id="rId5" Type="http://schemas.openxmlformats.org/officeDocument/2006/relationships/image" Target="../media/image159.png"/><Relationship Id="rId4" Type="http://schemas.openxmlformats.org/officeDocument/2006/relationships/image" Target="../media/image158.png"/></Relationships>
</file>

<file path=ppt/slides/_rels/slide5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65.png"/><Relationship Id="rId7" Type="http://schemas.openxmlformats.org/officeDocument/2006/relationships/image" Target="../media/image169.jpg"/><Relationship Id="rId2"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53.xml.rels><?xml version="1.0" encoding="UTF-8" standalone="yes"?>
<Relationships xmlns="http://schemas.openxmlformats.org/package/2006/relationships"><Relationship Id="rId8" Type="http://schemas.openxmlformats.org/officeDocument/2006/relationships/image" Target="../media/image174.jpg"/><Relationship Id="rId3" Type="http://schemas.openxmlformats.org/officeDocument/2006/relationships/image" Target="../media/image171.png"/><Relationship Id="rId7" Type="http://schemas.openxmlformats.org/officeDocument/2006/relationships/image" Target="../media/image173.jpg"/><Relationship Id="rId2"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72.png"/><Relationship Id="rId9"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77.png"/></Relationships>
</file>

<file path=ppt/slides/_rels/slide55.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79.png"/><Relationship Id="rId7" Type="http://schemas.openxmlformats.org/officeDocument/2006/relationships/image" Target="../media/image183.jpg"/><Relationship Id="rId2" Type="http://schemas.openxmlformats.org/officeDocument/2006/relationships/image" Target="../media/image178.png"/><Relationship Id="rId1" Type="http://schemas.openxmlformats.org/officeDocument/2006/relationships/slideLayout" Target="../slideLayouts/slideLayout2.xml"/><Relationship Id="rId6" Type="http://schemas.openxmlformats.org/officeDocument/2006/relationships/image" Target="../media/image182.png"/><Relationship Id="rId5" Type="http://schemas.openxmlformats.org/officeDocument/2006/relationships/image" Target="../media/image181.png"/><Relationship Id="rId10" Type="http://schemas.openxmlformats.org/officeDocument/2006/relationships/image" Target="../media/image6.png"/><Relationship Id="rId4" Type="http://schemas.openxmlformats.org/officeDocument/2006/relationships/image" Target="../media/image180.png"/><Relationship Id="rId9" Type="http://schemas.openxmlformats.org/officeDocument/2006/relationships/image" Target="../media/image185.jpg"/></Relationships>
</file>

<file path=ppt/slides/_rels/slide5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87.png"/><Relationship Id="rId7" Type="http://schemas.openxmlformats.org/officeDocument/2006/relationships/image" Target="../media/image191.png"/><Relationship Id="rId2" Type="http://schemas.openxmlformats.org/officeDocument/2006/relationships/image" Target="../media/image186.png"/><Relationship Id="rId1" Type="http://schemas.openxmlformats.org/officeDocument/2006/relationships/slideLayout" Target="../slideLayouts/slideLayout2.xml"/><Relationship Id="rId6" Type="http://schemas.openxmlformats.org/officeDocument/2006/relationships/image" Target="../media/image190.jpg"/><Relationship Id="rId5" Type="http://schemas.openxmlformats.org/officeDocument/2006/relationships/image" Target="../media/image189.png"/><Relationship Id="rId4" Type="http://schemas.openxmlformats.org/officeDocument/2006/relationships/image" Target="../media/image188.png"/></Relationships>
</file>

<file path=ppt/slides/_rels/slide57.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95.jpg"/><Relationship Id="rId4" Type="http://schemas.openxmlformats.org/officeDocument/2006/relationships/image" Target="../media/image194.png"/></Relationships>
</file>

<file path=ppt/slides/_rels/slide58.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197.png"/><Relationship Id="rId7" Type="http://schemas.openxmlformats.org/officeDocument/2006/relationships/image" Target="../media/image201.jpg"/><Relationship Id="rId2" Type="http://schemas.openxmlformats.org/officeDocument/2006/relationships/image" Target="../media/image196.png"/><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10" Type="http://schemas.openxmlformats.org/officeDocument/2006/relationships/image" Target="../media/image6.png"/><Relationship Id="rId4" Type="http://schemas.openxmlformats.org/officeDocument/2006/relationships/image" Target="../media/image198.png"/><Relationship Id="rId9" Type="http://schemas.openxmlformats.org/officeDocument/2006/relationships/image" Target="../media/image203.png"/></Relationships>
</file>

<file path=ppt/slides/_rels/slide59.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hyperlink" Target="https://signavio.com/products/process-transformation-suite" TargetMode="External"/><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signavio.com/get-started-rise-with-sap"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6.jpg"/><Relationship Id="rId1" Type="http://schemas.openxmlformats.org/officeDocument/2006/relationships/slideLayout" Target="../slideLayouts/slideLayout4.xml"/><Relationship Id="rId5" Type="http://schemas.openxmlformats.org/officeDocument/2006/relationships/image" Target="../media/image6.png"/><Relationship Id="rId4" Type="http://schemas.microsoft.com/office/2007/relationships/hdphoto" Target="../media/hdphoto1.wdp"/></Relationships>
</file>

<file path=ppt/slides/_rels/slide61.xml.rels><?xml version="1.0" encoding="UTF-8" standalone="yes"?>
<Relationships xmlns="http://schemas.openxmlformats.org/package/2006/relationships"><Relationship Id="rId3" Type="http://schemas.openxmlformats.org/officeDocument/2006/relationships/image" Target="../media/image8.png"/><Relationship Id="rId7" Type="http://schemas.microsoft.com/office/2007/relationships/hdphoto" Target="../media/hdphoto3.wdp"/><Relationship Id="rId2" Type="http://schemas.openxmlformats.org/officeDocument/2006/relationships/image" Target="../media/image207.bin"/><Relationship Id="rId1" Type="http://schemas.openxmlformats.org/officeDocument/2006/relationships/slideLayout" Target="../slideLayouts/slideLayout4.xml"/><Relationship Id="rId6" Type="http://schemas.openxmlformats.org/officeDocument/2006/relationships/image" Target="../media/image208.png"/><Relationship Id="rId5" Type="http://schemas.openxmlformats.org/officeDocument/2006/relationships/image" Target="../media/image6.png"/><Relationship Id="rId4" Type="http://schemas.microsoft.com/office/2007/relationships/hdphoto" Target="../media/hdphoto1.wdp"/></Relationships>
</file>

<file path=ppt/slides/_rels/slide62.xml.rels><?xml version="1.0" encoding="UTF-8" standalone="yes"?>
<Relationships xmlns="http://schemas.openxmlformats.org/package/2006/relationships"><Relationship Id="rId3" Type="http://schemas.openxmlformats.org/officeDocument/2006/relationships/image" Target="../media/image210.jpeg"/><Relationship Id="rId2" Type="http://schemas.openxmlformats.org/officeDocument/2006/relationships/image" Target="../media/image209.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215.jpg"/><Relationship Id="rId3" Type="http://schemas.openxmlformats.org/officeDocument/2006/relationships/image" Target="../media/image8.png"/><Relationship Id="rId7" Type="http://schemas.openxmlformats.org/officeDocument/2006/relationships/image" Target="../media/image212.png"/><Relationship Id="rId12" Type="http://schemas.microsoft.com/office/2007/relationships/hdphoto" Target="../media/hdphoto7.wdp"/><Relationship Id="rId2" Type="http://schemas.openxmlformats.org/officeDocument/2006/relationships/image" Target="../media/image7.jpg"/><Relationship Id="rId1" Type="http://schemas.openxmlformats.org/officeDocument/2006/relationships/slideLayout" Target="../slideLayouts/slideLayout4.xml"/><Relationship Id="rId6" Type="http://schemas.microsoft.com/office/2007/relationships/hdphoto" Target="../media/hdphoto4.wdp"/><Relationship Id="rId11" Type="http://schemas.openxmlformats.org/officeDocument/2006/relationships/image" Target="../media/image214.png"/><Relationship Id="rId5" Type="http://schemas.openxmlformats.org/officeDocument/2006/relationships/image" Target="../media/image211.png"/><Relationship Id="rId10" Type="http://schemas.microsoft.com/office/2007/relationships/hdphoto" Target="../media/hdphoto6.wdp"/><Relationship Id="rId4" Type="http://schemas.microsoft.com/office/2007/relationships/hdphoto" Target="../media/hdphoto1.wdp"/><Relationship Id="rId9" Type="http://schemas.openxmlformats.org/officeDocument/2006/relationships/image" Target="../media/image213.png"/><Relationship Id="rId1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Рисунок 13">
            <a:extLst>
              <a:ext uri="{FF2B5EF4-FFF2-40B4-BE49-F238E27FC236}">
                <a16:creationId xmlns:a16="http://schemas.microsoft.com/office/drawing/2014/main" id="{A2F3E4D5-2D71-4C18-AA98-648C9AA7CAC3}"/>
              </a:ext>
            </a:extLst>
          </p:cNvPr>
          <p:cNvPicPr>
            <a:picLocks noGrp="1" noChangeAspect="1"/>
          </p:cNvPicPr>
          <p:nvPr>
            <p:ph type="pic" sz="quarter" idx="26"/>
          </p:nvPr>
        </p:nvPicPr>
        <p:blipFill>
          <a:blip r:embed="rId3" cstate="screen">
            <a:extLst>
              <a:ext uri="{28A0092B-C50C-407E-A947-70E740481C1C}">
                <a14:useLocalDpi xmlns:a14="http://schemas.microsoft.com/office/drawing/2010/main"/>
              </a:ext>
            </a:extLst>
          </a:blip>
          <a:srcRect/>
          <a:stretch>
            <a:fillRect/>
          </a:stretch>
        </p:blipFill>
        <p:spPr/>
      </p:pic>
      <p:sp>
        <p:nvSpPr>
          <p:cNvPr id="15" name="Прямоугольник 14">
            <a:extLst>
              <a:ext uri="{FF2B5EF4-FFF2-40B4-BE49-F238E27FC236}">
                <a16:creationId xmlns:a16="http://schemas.microsoft.com/office/drawing/2014/main" id="{959C2898-EB8D-495E-9F25-C0BF7C327247}"/>
              </a:ext>
            </a:extLst>
          </p:cNvPr>
          <p:cNvSpPr/>
          <p:nvPr/>
        </p:nvSpPr>
        <p:spPr>
          <a:xfrm>
            <a:off x="5994400" y="0"/>
            <a:ext cx="6197600" cy="6858000"/>
          </a:xfrm>
          <a:prstGeom prst="rect">
            <a:avLst/>
          </a:prstGeom>
          <a:solidFill>
            <a:srgbClr val="7030A0">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2272585"/>
            <a:ext cx="1859441" cy="1836579"/>
          </a:xfrm>
          <a:prstGeom prst="rect">
            <a:avLst/>
          </a:prstGeom>
        </p:spPr>
      </p:pic>
      <p:sp>
        <p:nvSpPr>
          <p:cNvPr id="4" name="TextBox 3"/>
          <p:cNvSpPr txBox="1"/>
          <p:nvPr/>
        </p:nvSpPr>
        <p:spPr>
          <a:xfrm>
            <a:off x="1935641" y="3190875"/>
            <a:ext cx="5534498" cy="523220"/>
          </a:xfrm>
          <a:prstGeom prst="rect">
            <a:avLst/>
          </a:prstGeom>
          <a:noFill/>
        </p:spPr>
        <p:txBody>
          <a:bodyPr wrap="square" rtlCol="0">
            <a:spAutoFit/>
          </a:bodyPr>
          <a:lstStyle/>
          <a:p>
            <a:r>
              <a:rPr lang="en-US" sz="2800" dirty="0">
                <a:solidFill>
                  <a:schemeClr val="bg1"/>
                </a:solidFill>
              </a:rPr>
              <a:t>Trainer- Anubhav Oberoy</a:t>
            </a: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 y="4270216"/>
            <a:ext cx="5918200" cy="1514475"/>
          </a:xfrm>
          <a:prstGeom prst="rect">
            <a:avLst/>
          </a:prstGeom>
        </p:spPr>
      </p:pic>
      <p:pic>
        <p:nvPicPr>
          <p:cNvPr id="9" name="Picture 8"/>
          <p:cNvPicPr>
            <a:picLocks noChangeAspect="1"/>
          </p:cNvPicPr>
          <p:nvPr/>
        </p:nvPicPr>
        <p:blipFill>
          <a:blip r:embed="rId6"/>
          <a:stretch>
            <a:fillRect/>
          </a:stretch>
        </p:blipFill>
        <p:spPr>
          <a:xfrm>
            <a:off x="11196303" y="-36443"/>
            <a:ext cx="1002323" cy="990600"/>
          </a:xfrm>
          <a:prstGeom prst="rect">
            <a:avLst/>
          </a:prstGeom>
        </p:spPr>
      </p:pic>
    </p:spTree>
    <p:extLst>
      <p:ext uri="{BB962C8B-B14F-4D97-AF65-F5344CB8AC3E}">
        <p14:creationId xmlns:p14="http://schemas.microsoft.com/office/powerpoint/2010/main" val="324001935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1439" y="240538"/>
            <a:ext cx="6129020" cy="603885"/>
          </a:xfrm>
          <a:prstGeom prst="rect">
            <a:avLst/>
          </a:prstGeom>
        </p:spPr>
        <p:txBody>
          <a:bodyPr vert="horz" wrap="square" lIns="0" tIns="12700" rIns="0" bIns="0" rtlCol="0">
            <a:spAutoFit/>
          </a:bodyPr>
          <a:lstStyle/>
          <a:p>
            <a:pPr marL="12700">
              <a:lnSpc>
                <a:spcPts val="2155"/>
              </a:lnSpc>
              <a:spcBef>
                <a:spcPts val="100"/>
              </a:spcBef>
            </a:pPr>
            <a:r>
              <a:rPr sz="1800" b="0" spc="-5" dirty="0">
                <a:solidFill>
                  <a:srgbClr val="7E7E7E"/>
                </a:solidFill>
                <a:latin typeface="+mn-lt"/>
                <a:cs typeface="Arial MT"/>
              </a:rPr>
              <a:t>Challenges</a:t>
            </a:r>
            <a:r>
              <a:rPr sz="1800" b="0" spc="30" dirty="0">
                <a:solidFill>
                  <a:srgbClr val="7E7E7E"/>
                </a:solidFill>
                <a:latin typeface="+mn-lt"/>
                <a:cs typeface="Arial MT"/>
              </a:rPr>
              <a:t> </a:t>
            </a:r>
            <a:r>
              <a:rPr sz="1800" b="0" spc="-5" dirty="0">
                <a:solidFill>
                  <a:srgbClr val="7E7E7E"/>
                </a:solidFill>
                <a:latin typeface="+mn-lt"/>
                <a:cs typeface="Arial MT"/>
              </a:rPr>
              <a:t>and</a:t>
            </a:r>
            <a:r>
              <a:rPr sz="1800" b="0" dirty="0">
                <a:solidFill>
                  <a:srgbClr val="7E7E7E"/>
                </a:solidFill>
                <a:latin typeface="+mn-lt"/>
                <a:cs typeface="Arial MT"/>
              </a:rPr>
              <a:t> </a:t>
            </a:r>
            <a:r>
              <a:rPr sz="1800" b="0" spc="-5" dirty="0">
                <a:solidFill>
                  <a:srgbClr val="7E7E7E"/>
                </a:solidFill>
                <a:latin typeface="+mn-lt"/>
                <a:cs typeface="Arial MT"/>
              </a:rPr>
              <a:t>opportunities</a:t>
            </a:r>
            <a:r>
              <a:rPr sz="1800" b="0" spc="20" dirty="0">
                <a:solidFill>
                  <a:srgbClr val="7E7E7E"/>
                </a:solidFill>
                <a:latin typeface="+mn-lt"/>
                <a:cs typeface="Arial MT"/>
              </a:rPr>
              <a:t> </a:t>
            </a:r>
            <a:r>
              <a:rPr sz="1800" b="0" spc="-5" dirty="0">
                <a:solidFill>
                  <a:srgbClr val="7E7E7E"/>
                </a:solidFill>
                <a:latin typeface="+mn-lt"/>
                <a:cs typeface="Arial MT"/>
              </a:rPr>
              <a:t>transforming</a:t>
            </a:r>
            <a:r>
              <a:rPr sz="1800" b="0" spc="5" dirty="0">
                <a:solidFill>
                  <a:srgbClr val="7E7E7E"/>
                </a:solidFill>
                <a:latin typeface="+mn-lt"/>
                <a:cs typeface="Arial MT"/>
              </a:rPr>
              <a:t> </a:t>
            </a:r>
            <a:r>
              <a:rPr sz="1800" b="0" dirty="0">
                <a:solidFill>
                  <a:srgbClr val="7E7E7E"/>
                </a:solidFill>
                <a:latin typeface="+mn-lt"/>
                <a:cs typeface="Arial MT"/>
              </a:rPr>
              <a:t>to SAP</a:t>
            </a:r>
            <a:r>
              <a:rPr sz="1800" b="0" spc="-40" dirty="0">
                <a:solidFill>
                  <a:srgbClr val="7E7E7E"/>
                </a:solidFill>
                <a:latin typeface="+mn-lt"/>
                <a:cs typeface="Arial MT"/>
              </a:rPr>
              <a:t> </a:t>
            </a:r>
            <a:r>
              <a:rPr sz="1800" b="0" spc="-5" dirty="0">
                <a:solidFill>
                  <a:srgbClr val="7E7E7E"/>
                </a:solidFill>
                <a:latin typeface="+mn-lt"/>
                <a:cs typeface="Arial MT"/>
              </a:rPr>
              <a:t>S/4HANA</a:t>
            </a:r>
            <a:endParaRPr sz="1800" dirty="0">
              <a:latin typeface="+mn-lt"/>
              <a:cs typeface="Arial MT"/>
            </a:endParaRPr>
          </a:p>
          <a:p>
            <a:pPr marL="12700">
              <a:lnSpc>
                <a:spcPts val="2395"/>
              </a:lnSpc>
            </a:pPr>
            <a:r>
              <a:rPr dirty="0">
                <a:solidFill>
                  <a:srgbClr val="FFC000"/>
                </a:solidFill>
                <a:latin typeface="+mn-lt"/>
              </a:rPr>
              <a:t>Change</a:t>
            </a:r>
            <a:r>
              <a:rPr spc="-30" dirty="0">
                <a:solidFill>
                  <a:srgbClr val="FFC000"/>
                </a:solidFill>
                <a:latin typeface="+mn-lt"/>
              </a:rPr>
              <a:t> </a:t>
            </a:r>
            <a:r>
              <a:rPr dirty="0">
                <a:solidFill>
                  <a:srgbClr val="FFC000"/>
                </a:solidFill>
                <a:latin typeface="+mn-lt"/>
              </a:rPr>
              <a:t>is</a:t>
            </a:r>
            <a:r>
              <a:rPr spc="-25" dirty="0">
                <a:solidFill>
                  <a:srgbClr val="FFC000"/>
                </a:solidFill>
                <a:latin typeface="+mn-lt"/>
              </a:rPr>
              <a:t> </a:t>
            </a:r>
            <a:r>
              <a:rPr lang="en-US" spc="-5" dirty="0">
                <a:solidFill>
                  <a:srgbClr val="FFC000"/>
                </a:solidFill>
                <a:latin typeface="+mn-lt"/>
              </a:rPr>
              <a:t>I</a:t>
            </a:r>
            <a:r>
              <a:rPr spc="-5" dirty="0">
                <a:solidFill>
                  <a:srgbClr val="FFC000"/>
                </a:solidFill>
                <a:latin typeface="+mn-lt"/>
              </a:rPr>
              <a:t>nevitable</a:t>
            </a:r>
          </a:p>
        </p:txBody>
      </p:sp>
      <p:pic>
        <p:nvPicPr>
          <p:cNvPr id="3" name="object 3"/>
          <p:cNvPicPr/>
          <p:nvPr/>
        </p:nvPicPr>
        <p:blipFill>
          <a:blip r:embed="rId2" cstate="print"/>
          <a:stretch>
            <a:fillRect/>
          </a:stretch>
        </p:blipFill>
        <p:spPr>
          <a:xfrm>
            <a:off x="7086600" y="1958077"/>
            <a:ext cx="3104803" cy="3249411"/>
          </a:xfrm>
          <a:prstGeom prst="rect">
            <a:avLst/>
          </a:prstGeom>
          <a:solidFill>
            <a:schemeClr val="bg1"/>
          </a:solidFill>
        </p:spPr>
      </p:pic>
      <p:pic>
        <p:nvPicPr>
          <p:cNvPr id="4" name="object 4"/>
          <p:cNvPicPr/>
          <p:nvPr/>
        </p:nvPicPr>
        <p:blipFill>
          <a:blip r:embed="rId3" cstate="print"/>
          <a:stretch>
            <a:fillRect/>
          </a:stretch>
        </p:blipFill>
        <p:spPr>
          <a:xfrm>
            <a:off x="2669358" y="1949871"/>
            <a:ext cx="1293703" cy="3510009"/>
          </a:xfrm>
          <a:prstGeom prst="rect">
            <a:avLst/>
          </a:prstGeom>
          <a:solidFill>
            <a:schemeClr val="bg1"/>
          </a:solidFill>
          <a:ln>
            <a:noFill/>
          </a:ln>
        </p:spPr>
      </p:pic>
      <p:pic>
        <p:nvPicPr>
          <p:cNvPr id="6" name="Picture 5"/>
          <p:cNvPicPr>
            <a:picLocks noChangeAspect="1"/>
          </p:cNvPicPr>
          <p:nvPr/>
        </p:nvPicPr>
        <p:blipFill>
          <a:blip r:embed="rId4"/>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defTabSz="913076">
              <a:defRPr/>
            </a:pPr>
            <a:r>
              <a:rPr lang="en-US" dirty="0">
                <a:solidFill>
                  <a:prstClr val="black">
                    <a:tint val="75000"/>
                  </a:prstClr>
                </a:solidFill>
                <a:latin typeface="Calibri"/>
              </a:rPr>
              <a:t>www.anubhavtrainings.com</a:t>
            </a:r>
          </a:p>
        </p:txBody>
      </p:sp>
      <p:pic>
        <p:nvPicPr>
          <p:cNvPr id="3" name="Picture 2" descr="Image result for evolution of erp s/4 hana digital core"/>
          <p:cNvPicPr/>
          <p:nvPr/>
        </p:nvPicPr>
        <p:blipFill>
          <a:blip r:embed="rId3">
            <a:extLst>
              <a:ext uri="{28A0092B-C50C-407E-A947-70E740481C1C}">
                <a14:useLocalDpi xmlns:a14="http://schemas.microsoft.com/office/drawing/2010/main" val="0"/>
              </a:ext>
            </a:extLst>
          </a:blip>
          <a:srcRect/>
          <a:stretch>
            <a:fillRect/>
          </a:stretch>
        </p:blipFill>
        <p:spPr bwMode="auto">
          <a:xfrm>
            <a:off x="1722737" y="1055213"/>
            <a:ext cx="8746531" cy="5062805"/>
          </a:xfrm>
          <a:prstGeom prst="rect">
            <a:avLst/>
          </a:prstGeom>
          <a:noFill/>
          <a:ln>
            <a:noFill/>
          </a:ln>
        </p:spPr>
      </p:pic>
    </p:spTree>
    <p:extLst>
      <p:ext uri="{BB962C8B-B14F-4D97-AF65-F5344CB8AC3E}">
        <p14:creationId xmlns:p14="http://schemas.microsoft.com/office/powerpoint/2010/main" val="19209286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defTabSz="913076">
              <a:defRPr/>
            </a:pPr>
            <a:r>
              <a:rPr lang="en-US" dirty="0">
                <a:solidFill>
                  <a:prstClr val="black">
                    <a:tint val="75000"/>
                  </a:prstClr>
                </a:solidFill>
                <a:latin typeface="Calibri"/>
              </a:rPr>
              <a:t>www.anubhavtrainings.com</a:t>
            </a:r>
          </a:p>
        </p:txBody>
      </p:sp>
      <p:pic>
        <p:nvPicPr>
          <p:cNvPr id="3" name="Picture 2" descr="Image result for simpler data model inventory S4"/>
          <p:cNvPicPr/>
          <p:nvPr/>
        </p:nvPicPr>
        <p:blipFill>
          <a:blip r:embed="rId3">
            <a:extLst>
              <a:ext uri="{28A0092B-C50C-407E-A947-70E740481C1C}">
                <a14:useLocalDpi xmlns:a14="http://schemas.microsoft.com/office/drawing/2010/main" val="0"/>
              </a:ext>
            </a:extLst>
          </a:blip>
          <a:srcRect/>
          <a:stretch>
            <a:fillRect/>
          </a:stretch>
        </p:blipFill>
        <p:spPr bwMode="auto">
          <a:xfrm>
            <a:off x="549099" y="861471"/>
            <a:ext cx="11009255" cy="5411616"/>
          </a:xfrm>
          <a:prstGeom prst="rect">
            <a:avLst/>
          </a:prstGeom>
          <a:noFill/>
          <a:ln>
            <a:noFill/>
          </a:ln>
        </p:spPr>
      </p:pic>
      <p:grpSp>
        <p:nvGrpSpPr>
          <p:cNvPr id="4" name="Group 3">
            <a:extLst>
              <a:ext uri="{FF2B5EF4-FFF2-40B4-BE49-F238E27FC236}">
                <a16:creationId xmlns:a16="http://schemas.microsoft.com/office/drawing/2014/main" id="{A90D91A7-7D4D-4F7E-B44B-1C5EBACFE315}"/>
              </a:ext>
            </a:extLst>
          </p:cNvPr>
          <p:cNvGrpSpPr/>
          <p:nvPr/>
        </p:nvGrpSpPr>
        <p:grpSpPr>
          <a:xfrm>
            <a:off x="7936" y="113676"/>
            <a:ext cx="12046993" cy="616878"/>
            <a:chOff x="-1" y="109352"/>
            <a:chExt cx="12062691" cy="617683"/>
          </a:xfrm>
        </p:grpSpPr>
        <p:sp>
          <p:nvSpPr>
            <p:cNvPr id="5" name="Rectangle 4">
              <a:extLst>
                <a:ext uri="{FF2B5EF4-FFF2-40B4-BE49-F238E27FC236}">
                  <a16:creationId xmlns:a16="http://schemas.microsoft.com/office/drawing/2014/main" id="{9860B6ED-DF50-41F0-B205-E81BE8315A04}"/>
                </a:ext>
              </a:extLst>
            </p:cNvPr>
            <p:cNvSpPr/>
            <p:nvPr/>
          </p:nvSpPr>
          <p:spPr>
            <a:xfrm>
              <a:off x="-1" y="129309"/>
              <a:ext cx="10739129" cy="59772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076">
                <a:defRPr/>
              </a:pPr>
              <a:endParaRPr lang="en-IN" sz="2795" b="1" dirty="0">
                <a:solidFill>
                  <a:prstClr val="black"/>
                </a:solidFill>
                <a:latin typeface="Calibri"/>
              </a:endParaRPr>
            </a:p>
          </p:txBody>
        </p:sp>
        <p:sp>
          <p:nvSpPr>
            <p:cNvPr id="6" name="Oval 5">
              <a:extLst>
                <a:ext uri="{FF2B5EF4-FFF2-40B4-BE49-F238E27FC236}">
                  <a16:creationId xmlns:a16="http://schemas.microsoft.com/office/drawing/2014/main" id="{304A3C7E-67DE-42AD-A440-907566331B0D}"/>
                </a:ext>
              </a:extLst>
            </p:cNvPr>
            <p:cNvSpPr/>
            <p:nvPr/>
          </p:nvSpPr>
          <p:spPr>
            <a:xfrm>
              <a:off x="10206182" y="129309"/>
              <a:ext cx="1136073" cy="5977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076">
                <a:defRPr/>
              </a:pPr>
              <a:endParaRPr lang="en-IN" sz="1796">
                <a:solidFill>
                  <a:prstClr val="white"/>
                </a:solidFill>
                <a:latin typeface="Calibri"/>
              </a:endParaRPr>
            </a:p>
          </p:txBody>
        </p:sp>
        <p:pic>
          <p:nvPicPr>
            <p:cNvPr id="7" name="Picture 6">
              <a:extLst>
                <a:ext uri="{FF2B5EF4-FFF2-40B4-BE49-F238E27FC236}">
                  <a16:creationId xmlns:a16="http://schemas.microsoft.com/office/drawing/2014/main" id="{684A9032-41F5-4E4D-BD78-AE0774C146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9569" y="109352"/>
              <a:ext cx="1703121" cy="556398"/>
            </a:xfrm>
            <a:prstGeom prst="rect">
              <a:avLst/>
            </a:prstGeom>
          </p:spPr>
        </p:pic>
      </p:grpSp>
      <p:sp>
        <p:nvSpPr>
          <p:cNvPr id="8" name="Rectangle 7">
            <a:extLst>
              <a:ext uri="{FF2B5EF4-FFF2-40B4-BE49-F238E27FC236}">
                <a16:creationId xmlns:a16="http://schemas.microsoft.com/office/drawing/2014/main" id="{B386DD92-A739-48E5-9852-645060A0896D}"/>
              </a:ext>
            </a:extLst>
          </p:cNvPr>
          <p:cNvSpPr/>
          <p:nvPr/>
        </p:nvSpPr>
        <p:spPr>
          <a:xfrm>
            <a:off x="502850" y="6228306"/>
            <a:ext cx="4561505" cy="584647"/>
          </a:xfrm>
          <a:prstGeom prst="rect">
            <a:avLst/>
          </a:prstGeom>
        </p:spPr>
        <p:txBody>
          <a:bodyPr wrap="none">
            <a:spAutoFit/>
          </a:bodyPr>
          <a:lstStyle/>
          <a:p>
            <a:r>
              <a:rPr lang="en-US" sz="3199" dirty="0"/>
              <a:t>https://rapid.sap.com/bp/</a:t>
            </a:r>
          </a:p>
        </p:txBody>
      </p:sp>
    </p:spTree>
    <p:extLst>
      <p:ext uri="{BB962C8B-B14F-4D97-AF65-F5344CB8AC3E}">
        <p14:creationId xmlns:p14="http://schemas.microsoft.com/office/powerpoint/2010/main" val="1891064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simplified model s4hana">
            <a:extLst>
              <a:ext uri="{FF2B5EF4-FFF2-40B4-BE49-F238E27FC236}">
                <a16:creationId xmlns:a16="http://schemas.microsoft.com/office/drawing/2014/main" id="{AD595837-C656-409C-BFE3-C255462DC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679" y="363849"/>
            <a:ext cx="11908647" cy="6130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1481052"/>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1439" y="240538"/>
            <a:ext cx="9472295" cy="603885"/>
          </a:xfrm>
          <a:prstGeom prst="rect">
            <a:avLst/>
          </a:prstGeom>
        </p:spPr>
        <p:txBody>
          <a:bodyPr vert="horz" wrap="square" lIns="0" tIns="12700" rIns="0" bIns="0" rtlCol="0">
            <a:spAutoFit/>
          </a:bodyPr>
          <a:lstStyle/>
          <a:p>
            <a:pPr marL="12700">
              <a:lnSpc>
                <a:spcPts val="2155"/>
              </a:lnSpc>
              <a:spcBef>
                <a:spcPts val="100"/>
              </a:spcBef>
            </a:pPr>
            <a:r>
              <a:rPr sz="1800" b="0" spc="-5" dirty="0">
                <a:solidFill>
                  <a:srgbClr val="7E7E7E"/>
                </a:solidFill>
                <a:latin typeface="+mn-lt"/>
                <a:cs typeface="Arial MT"/>
              </a:rPr>
              <a:t>Challenges</a:t>
            </a:r>
            <a:r>
              <a:rPr sz="1800" b="0" spc="30" dirty="0">
                <a:solidFill>
                  <a:srgbClr val="7E7E7E"/>
                </a:solidFill>
                <a:latin typeface="+mn-lt"/>
                <a:cs typeface="Arial MT"/>
              </a:rPr>
              <a:t> </a:t>
            </a:r>
            <a:r>
              <a:rPr sz="1800" b="0" spc="-5" dirty="0">
                <a:solidFill>
                  <a:srgbClr val="7E7E7E"/>
                </a:solidFill>
                <a:latin typeface="+mn-lt"/>
                <a:cs typeface="Arial MT"/>
              </a:rPr>
              <a:t>and</a:t>
            </a:r>
            <a:r>
              <a:rPr sz="1800" b="0" dirty="0">
                <a:solidFill>
                  <a:srgbClr val="7E7E7E"/>
                </a:solidFill>
                <a:latin typeface="+mn-lt"/>
                <a:cs typeface="Arial MT"/>
              </a:rPr>
              <a:t> </a:t>
            </a:r>
            <a:r>
              <a:rPr sz="1800" b="0" spc="-5" dirty="0">
                <a:solidFill>
                  <a:srgbClr val="7E7E7E"/>
                </a:solidFill>
                <a:latin typeface="+mn-lt"/>
                <a:cs typeface="Arial MT"/>
              </a:rPr>
              <a:t>opportunities</a:t>
            </a:r>
            <a:r>
              <a:rPr sz="1800" b="0" spc="20" dirty="0">
                <a:solidFill>
                  <a:srgbClr val="7E7E7E"/>
                </a:solidFill>
                <a:latin typeface="+mn-lt"/>
                <a:cs typeface="Arial MT"/>
              </a:rPr>
              <a:t> </a:t>
            </a:r>
            <a:r>
              <a:rPr sz="1800" b="0" spc="-5" dirty="0">
                <a:solidFill>
                  <a:srgbClr val="7E7E7E"/>
                </a:solidFill>
                <a:latin typeface="+mn-lt"/>
                <a:cs typeface="Arial MT"/>
              </a:rPr>
              <a:t>transforming</a:t>
            </a:r>
            <a:r>
              <a:rPr sz="1800" b="0" spc="5" dirty="0">
                <a:solidFill>
                  <a:srgbClr val="7E7E7E"/>
                </a:solidFill>
                <a:latin typeface="+mn-lt"/>
                <a:cs typeface="Arial MT"/>
              </a:rPr>
              <a:t> </a:t>
            </a:r>
            <a:r>
              <a:rPr sz="1800" b="0" dirty="0">
                <a:solidFill>
                  <a:srgbClr val="7E7E7E"/>
                </a:solidFill>
                <a:latin typeface="+mn-lt"/>
                <a:cs typeface="Arial MT"/>
              </a:rPr>
              <a:t>to SAP</a:t>
            </a:r>
            <a:r>
              <a:rPr sz="1800" b="0" spc="-40" dirty="0">
                <a:solidFill>
                  <a:srgbClr val="7E7E7E"/>
                </a:solidFill>
                <a:latin typeface="+mn-lt"/>
                <a:cs typeface="Arial MT"/>
              </a:rPr>
              <a:t> </a:t>
            </a:r>
            <a:r>
              <a:rPr sz="1800" b="0" spc="-5" dirty="0">
                <a:solidFill>
                  <a:srgbClr val="7E7E7E"/>
                </a:solidFill>
                <a:latin typeface="+mn-lt"/>
                <a:cs typeface="Arial MT"/>
              </a:rPr>
              <a:t>S/4HANA</a:t>
            </a:r>
            <a:endParaRPr sz="1800" dirty="0">
              <a:latin typeface="+mn-lt"/>
              <a:cs typeface="Arial MT"/>
            </a:endParaRPr>
          </a:p>
          <a:p>
            <a:pPr marL="12700">
              <a:lnSpc>
                <a:spcPts val="2395"/>
              </a:lnSpc>
            </a:pPr>
            <a:r>
              <a:rPr spc="-5" dirty="0">
                <a:solidFill>
                  <a:srgbClr val="FFC000"/>
                </a:solidFill>
                <a:latin typeface="+mn-lt"/>
              </a:rPr>
              <a:t>Irrespective</a:t>
            </a:r>
            <a:r>
              <a:rPr spc="-25" dirty="0">
                <a:solidFill>
                  <a:srgbClr val="FFC000"/>
                </a:solidFill>
                <a:latin typeface="+mn-lt"/>
              </a:rPr>
              <a:t> </a:t>
            </a:r>
            <a:r>
              <a:rPr dirty="0">
                <a:solidFill>
                  <a:srgbClr val="FFC000"/>
                </a:solidFill>
                <a:latin typeface="+mn-lt"/>
              </a:rPr>
              <a:t>of</a:t>
            </a:r>
            <a:r>
              <a:rPr spc="-10" dirty="0">
                <a:solidFill>
                  <a:srgbClr val="FFC000"/>
                </a:solidFill>
                <a:latin typeface="+mn-lt"/>
              </a:rPr>
              <a:t> your</a:t>
            </a:r>
            <a:r>
              <a:rPr spc="35" dirty="0">
                <a:solidFill>
                  <a:srgbClr val="FFC000"/>
                </a:solidFill>
                <a:latin typeface="+mn-lt"/>
              </a:rPr>
              <a:t> </a:t>
            </a:r>
            <a:r>
              <a:rPr dirty="0">
                <a:solidFill>
                  <a:srgbClr val="FFC000"/>
                </a:solidFill>
                <a:latin typeface="+mn-lt"/>
              </a:rPr>
              <a:t>transformation</a:t>
            </a:r>
            <a:r>
              <a:rPr spc="-40" dirty="0">
                <a:solidFill>
                  <a:srgbClr val="FFC000"/>
                </a:solidFill>
                <a:latin typeface="+mn-lt"/>
              </a:rPr>
              <a:t> </a:t>
            </a:r>
            <a:r>
              <a:rPr dirty="0">
                <a:solidFill>
                  <a:srgbClr val="FFC000"/>
                </a:solidFill>
                <a:latin typeface="+mn-lt"/>
              </a:rPr>
              <a:t>path,</a:t>
            </a:r>
            <a:r>
              <a:rPr spc="-5" dirty="0">
                <a:solidFill>
                  <a:srgbClr val="FFC000"/>
                </a:solidFill>
                <a:latin typeface="+mn-lt"/>
              </a:rPr>
              <a:t> </a:t>
            </a:r>
            <a:r>
              <a:rPr spc="-10" dirty="0">
                <a:solidFill>
                  <a:srgbClr val="FFC000"/>
                </a:solidFill>
                <a:latin typeface="+mn-lt"/>
              </a:rPr>
              <a:t>your</a:t>
            </a:r>
            <a:r>
              <a:rPr spc="30" dirty="0">
                <a:solidFill>
                  <a:srgbClr val="FFC000"/>
                </a:solidFill>
                <a:latin typeface="+mn-lt"/>
              </a:rPr>
              <a:t> </a:t>
            </a:r>
            <a:r>
              <a:rPr dirty="0">
                <a:solidFill>
                  <a:srgbClr val="FFC000"/>
                </a:solidFill>
                <a:latin typeface="+mn-lt"/>
              </a:rPr>
              <a:t>business</a:t>
            </a:r>
            <a:r>
              <a:rPr spc="-20" dirty="0">
                <a:solidFill>
                  <a:srgbClr val="FFC000"/>
                </a:solidFill>
                <a:latin typeface="+mn-lt"/>
              </a:rPr>
              <a:t> </a:t>
            </a:r>
            <a:r>
              <a:rPr dirty="0">
                <a:solidFill>
                  <a:srgbClr val="FFC000"/>
                </a:solidFill>
                <a:latin typeface="+mn-lt"/>
              </a:rPr>
              <a:t>processes</a:t>
            </a:r>
            <a:r>
              <a:rPr spc="-20" dirty="0">
                <a:solidFill>
                  <a:srgbClr val="FFC000"/>
                </a:solidFill>
                <a:latin typeface="+mn-lt"/>
              </a:rPr>
              <a:t> </a:t>
            </a:r>
            <a:r>
              <a:rPr dirty="0">
                <a:solidFill>
                  <a:srgbClr val="FFC000"/>
                </a:solidFill>
                <a:latin typeface="+mn-lt"/>
              </a:rPr>
              <a:t>will</a:t>
            </a:r>
            <a:r>
              <a:rPr spc="-35" dirty="0">
                <a:solidFill>
                  <a:srgbClr val="FFC000"/>
                </a:solidFill>
                <a:latin typeface="+mn-lt"/>
              </a:rPr>
              <a:t> </a:t>
            </a:r>
            <a:r>
              <a:rPr dirty="0">
                <a:solidFill>
                  <a:srgbClr val="FFC000"/>
                </a:solidFill>
                <a:latin typeface="+mn-lt"/>
              </a:rPr>
              <a:t>change</a:t>
            </a:r>
          </a:p>
        </p:txBody>
      </p:sp>
      <p:sp>
        <p:nvSpPr>
          <p:cNvPr id="4" name="object 4"/>
          <p:cNvSpPr/>
          <p:nvPr/>
        </p:nvSpPr>
        <p:spPr>
          <a:xfrm>
            <a:off x="4215384" y="4203191"/>
            <a:ext cx="3732529" cy="585470"/>
          </a:xfrm>
          <a:custGeom>
            <a:avLst/>
            <a:gdLst/>
            <a:ahLst/>
            <a:cxnLst/>
            <a:rect l="l" t="t" r="r" b="b"/>
            <a:pathLst>
              <a:path w="3732529" h="585470">
                <a:moveTo>
                  <a:pt x="3439667" y="0"/>
                </a:moveTo>
                <a:lnTo>
                  <a:pt x="0" y="0"/>
                </a:lnTo>
                <a:lnTo>
                  <a:pt x="0" y="585215"/>
                </a:lnTo>
                <a:lnTo>
                  <a:pt x="3439667" y="585215"/>
                </a:lnTo>
                <a:lnTo>
                  <a:pt x="3732275" y="292607"/>
                </a:lnTo>
                <a:lnTo>
                  <a:pt x="3439667" y="0"/>
                </a:lnTo>
                <a:close/>
              </a:path>
            </a:pathLst>
          </a:custGeom>
          <a:solidFill>
            <a:schemeClr val="accent1">
              <a:lumMod val="60000"/>
              <a:lumOff val="40000"/>
            </a:schemeClr>
          </a:solidFill>
          <a:ln>
            <a:solidFill>
              <a:srgbClr val="385D8A"/>
            </a:solidFill>
          </a:ln>
        </p:spPr>
        <p:txBody>
          <a:bodyPr wrap="square" lIns="0" tIns="0" rIns="0" bIns="0" rtlCol="0"/>
          <a:lstStyle/>
          <a:p>
            <a:endParaRPr/>
          </a:p>
        </p:txBody>
      </p:sp>
      <p:sp>
        <p:nvSpPr>
          <p:cNvPr id="5" name="object 5"/>
          <p:cNvSpPr txBox="1"/>
          <p:nvPr/>
        </p:nvSpPr>
        <p:spPr>
          <a:xfrm>
            <a:off x="5114671" y="4358132"/>
            <a:ext cx="1786255" cy="258404"/>
          </a:xfrm>
          <a:prstGeom prst="rect">
            <a:avLst/>
          </a:prstGeom>
        </p:spPr>
        <p:txBody>
          <a:bodyPr vert="horz" wrap="square" lIns="0" tIns="12065" rIns="0" bIns="0" rtlCol="0">
            <a:spAutoFit/>
          </a:bodyPr>
          <a:lstStyle/>
          <a:p>
            <a:pPr marL="12700">
              <a:lnSpc>
                <a:spcPct val="100000"/>
              </a:lnSpc>
              <a:spcBef>
                <a:spcPts val="95"/>
              </a:spcBef>
            </a:pPr>
            <a:r>
              <a:rPr sz="1600" spc="-5" dirty="0">
                <a:cs typeface="Arial MT"/>
              </a:rPr>
              <a:t>System</a:t>
            </a:r>
            <a:r>
              <a:rPr sz="1600" spc="-35" dirty="0">
                <a:cs typeface="Arial MT"/>
              </a:rPr>
              <a:t> </a:t>
            </a:r>
            <a:r>
              <a:rPr sz="1600" spc="-5" dirty="0">
                <a:cs typeface="Arial MT"/>
              </a:rPr>
              <a:t>Conversion</a:t>
            </a:r>
            <a:endParaRPr sz="1600">
              <a:cs typeface="Arial MT"/>
            </a:endParaRPr>
          </a:p>
        </p:txBody>
      </p:sp>
      <p:sp>
        <p:nvSpPr>
          <p:cNvPr id="6" name="object 6"/>
          <p:cNvSpPr/>
          <p:nvPr/>
        </p:nvSpPr>
        <p:spPr>
          <a:xfrm>
            <a:off x="4221479" y="4934711"/>
            <a:ext cx="3732529" cy="585470"/>
          </a:xfrm>
          <a:custGeom>
            <a:avLst/>
            <a:gdLst/>
            <a:ahLst/>
            <a:cxnLst/>
            <a:rect l="l" t="t" r="r" b="b"/>
            <a:pathLst>
              <a:path w="3732529" h="585470">
                <a:moveTo>
                  <a:pt x="3439668" y="0"/>
                </a:moveTo>
                <a:lnTo>
                  <a:pt x="0" y="0"/>
                </a:lnTo>
                <a:lnTo>
                  <a:pt x="0" y="585216"/>
                </a:lnTo>
                <a:lnTo>
                  <a:pt x="3439668" y="585216"/>
                </a:lnTo>
                <a:lnTo>
                  <a:pt x="3732276" y="292607"/>
                </a:lnTo>
                <a:lnTo>
                  <a:pt x="3439668" y="0"/>
                </a:lnTo>
                <a:close/>
              </a:path>
            </a:pathLst>
          </a:custGeom>
          <a:solidFill>
            <a:schemeClr val="accent1">
              <a:lumMod val="60000"/>
              <a:lumOff val="40000"/>
            </a:schemeClr>
          </a:solidFill>
          <a:ln>
            <a:solidFill>
              <a:srgbClr val="385D8A"/>
            </a:solidFill>
          </a:ln>
        </p:spPr>
        <p:txBody>
          <a:bodyPr wrap="square" lIns="0" tIns="0" rIns="0" bIns="0" rtlCol="0"/>
          <a:lstStyle/>
          <a:p>
            <a:endParaRPr/>
          </a:p>
        </p:txBody>
      </p:sp>
      <p:sp>
        <p:nvSpPr>
          <p:cNvPr id="7" name="object 7"/>
          <p:cNvSpPr txBox="1"/>
          <p:nvPr/>
        </p:nvSpPr>
        <p:spPr>
          <a:xfrm>
            <a:off x="5107875" y="5089905"/>
            <a:ext cx="2282190" cy="258404"/>
          </a:xfrm>
          <a:prstGeom prst="rect">
            <a:avLst/>
          </a:prstGeom>
        </p:spPr>
        <p:txBody>
          <a:bodyPr vert="horz" wrap="square" lIns="0" tIns="12065" rIns="0" bIns="0" rtlCol="0">
            <a:spAutoFit/>
          </a:bodyPr>
          <a:lstStyle/>
          <a:p>
            <a:pPr marL="12700">
              <a:lnSpc>
                <a:spcPct val="100000"/>
              </a:lnSpc>
              <a:spcBef>
                <a:spcPts val="95"/>
              </a:spcBef>
            </a:pPr>
            <a:r>
              <a:rPr sz="1600" spc="-5" dirty="0">
                <a:cs typeface="Arial MT"/>
              </a:rPr>
              <a:t>Selective</a:t>
            </a:r>
            <a:r>
              <a:rPr sz="1600" spc="-35" dirty="0">
                <a:cs typeface="Arial MT"/>
              </a:rPr>
              <a:t> </a:t>
            </a:r>
            <a:r>
              <a:rPr sz="1600" spc="-5" dirty="0">
                <a:cs typeface="Arial MT"/>
              </a:rPr>
              <a:t>Data Transition</a:t>
            </a:r>
            <a:endParaRPr sz="1600" dirty="0">
              <a:cs typeface="Arial MT"/>
            </a:endParaRPr>
          </a:p>
        </p:txBody>
      </p:sp>
      <p:sp>
        <p:nvSpPr>
          <p:cNvPr id="8" name="object 8"/>
          <p:cNvSpPr/>
          <p:nvPr/>
        </p:nvSpPr>
        <p:spPr>
          <a:xfrm>
            <a:off x="4215384" y="3486911"/>
            <a:ext cx="3732529" cy="585470"/>
          </a:xfrm>
          <a:custGeom>
            <a:avLst/>
            <a:gdLst/>
            <a:ahLst/>
            <a:cxnLst/>
            <a:rect l="l" t="t" r="r" b="b"/>
            <a:pathLst>
              <a:path w="3732529" h="585470">
                <a:moveTo>
                  <a:pt x="3439667" y="0"/>
                </a:moveTo>
                <a:lnTo>
                  <a:pt x="0" y="0"/>
                </a:lnTo>
                <a:lnTo>
                  <a:pt x="0" y="585215"/>
                </a:lnTo>
                <a:lnTo>
                  <a:pt x="3439667" y="585215"/>
                </a:lnTo>
                <a:lnTo>
                  <a:pt x="3732275" y="292607"/>
                </a:lnTo>
                <a:lnTo>
                  <a:pt x="3439667" y="0"/>
                </a:lnTo>
                <a:close/>
              </a:path>
            </a:pathLst>
          </a:custGeom>
          <a:solidFill>
            <a:schemeClr val="accent1">
              <a:lumMod val="60000"/>
              <a:lumOff val="40000"/>
            </a:schemeClr>
          </a:solidFill>
          <a:ln>
            <a:solidFill>
              <a:srgbClr val="385D8A"/>
            </a:solidFill>
          </a:ln>
        </p:spPr>
        <p:txBody>
          <a:bodyPr wrap="square" lIns="0" tIns="0" rIns="0" bIns="0" rtlCol="0"/>
          <a:lstStyle/>
          <a:p>
            <a:endParaRPr/>
          </a:p>
        </p:txBody>
      </p:sp>
      <p:sp>
        <p:nvSpPr>
          <p:cNvPr id="9" name="object 9"/>
          <p:cNvSpPr txBox="1"/>
          <p:nvPr/>
        </p:nvSpPr>
        <p:spPr>
          <a:xfrm>
            <a:off x="5070475" y="3641597"/>
            <a:ext cx="1875155" cy="258404"/>
          </a:xfrm>
          <a:prstGeom prst="rect">
            <a:avLst/>
          </a:prstGeom>
        </p:spPr>
        <p:txBody>
          <a:bodyPr vert="horz" wrap="square" lIns="0" tIns="12065" rIns="0" bIns="0" rtlCol="0">
            <a:spAutoFit/>
          </a:bodyPr>
          <a:lstStyle/>
          <a:p>
            <a:pPr marL="12700">
              <a:lnSpc>
                <a:spcPct val="100000"/>
              </a:lnSpc>
              <a:spcBef>
                <a:spcPts val="95"/>
              </a:spcBef>
            </a:pPr>
            <a:r>
              <a:rPr sz="1600" spc="-5" dirty="0">
                <a:cs typeface="Arial MT"/>
              </a:rPr>
              <a:t>New</a:t>
            </a:r>
            <a:r>
              <a:rPr sz="1600" spc="-45" dirty="0">
                <a:cs typeface="Arial MT"/>
              </a:rPr>
              <a:t> </a:t>
            </a:r>
            <a:r>
              <a:rPr sz="1600" spc="-5" dirty="0">
                <a:cs typeface="Arial MT"/>
              </a:rPr>
              <a:t>Implementation</a:t>
            </a:r>
            <a:endParaRPr sz="1600" dirty="0">
              <a:cs typeface="Arial MT"/>
            </a:endParaRPr>
          </a:p>
        </p:txBody>
      </p:sp>
      <p:sp>
        <p:nvSpPr>
          <p:cNvPr id="10" name="object 10"/>
          <p:cNvSpPr txBox="1"/>
          <p:nvPr/>
        </p:nvSpPr>
        <p:spPr>
          <a:xfrm>
            <a:off x="5345938" y="3084067"/>
            <a:ext cx="1504315" cy="258404"/>
          </a:xfrm>
          <a:prstGeom prst="rect">
            <a:avLst/>
          </a:prstGeom>
        </p:spPr>
        <p:txBody>
          <a:bodyPr vert="horz" wrap="square" lIns="0" tIns="12065" rIns="0" bIns="0" rtlCol="0">
            <a:spAutoFit/>
          </a:bodyPr>
          <a:lstStyle/>
          <a:p>
            <a:pPr marL="12700">
              <a:lnSpc>
                <a:spcPct val="100000"/>
              </a:lnSpc>
              <a:spcBef>
                <a:spcPts val="95"/>
              </a:spcBef>
            </a:pPr>
            <a:r>
              <a:rPr sz="1600" b="1" spc="-5" dirty="0">
                <a:cs typeface="Arial"/>
              </a:rPr>
              <a:t>Transition</a:t>
            </a:r>
            <a:r>
              <a:rPr sz="1600" b="1" spc="-30" dirty="0">
                <a:cs typeface="Arial"/>
              </a:rPr>
              <a:t> </a:t>
            </a:r>
            <a:r>
              <a:rPr sz="1600" b="1" spc="-5" dirty="0">
                <a:cs typeface="Arial"/>
              </a:rPr>
              <a:t>Path</a:t>
            </a:r>
            <a:endParaRPr sz="1600">
              <a:cs typeface="Arial"/>
            </a:endParaRPr>
          </a:p>
        </p:txBody>
      </p:sp>
      <p:sp>
        <p:nvSpPr>
          <p:cNvPr id="11" name="object 11"/>
          <p:cNvSpPr/>
          <p:nvPr/>
        </p:nvSpPr>
        <p:spPr>
          <a:xfrm>
            <a:off x="4945379" y="3706367"/>
            <a:ext cx="56515" cy="151130"/>
          </a:xfrm>
          <a:custGeom>
            <a:avLst/>
            <a:gdLst/>
            <a:ahLst/>
            <a:cxnLst/>
            <a:rect l="l" t="t" r="r" b="b"/>
            <a:pathLst>
              <a:path w="56514" h="151129">
                <a:moveTo>
                  <a:pt x="56387" y="0"/>
                </a:moveTo>
                <a:lnTo>
                  <a:pt x="0" y="0"/>
                </a:lnTo>
                <a:lnTo>
                  <a:pt x="0" y="150875"/>
                </a:lnTo>
                <a:lnTo>
                  <a:pt x="56387" y="150875"/>
                </a:lnTo>
                <a:lnTo>
                  <a:pt x="56387" y="0"/>
                </a:lnTo>
                <a:close/>
              </a:path>
            </a:pathLst>
          </a:custGeom>
          <a:solidFill>
            <a:srgbClr val="00AF50"/>
          </a:solidFill>
        </p:spPr>
        <p:txBody>
          <a:bodyPr wrap="square" lIns="0" tIns="0" rIns="0" bIns="0" rtlCol="0"/>
          <a:lstStyle/>
          <a:p>
            <a:endParaRPr/>
          </a:p>
        </p:txBody>
      </p:sp>
      <p:sp>
        <p:nvSpPr>
          <p:cNvPr id="12" name="object 12"/>
          <p:cNvSpPr/>
          <p:nvPr/>
        </p:nvSpPr>
        <p:spPr>
          <a:xfrm>
            <a:off x="4972685" y="5152644"/>
            <a:ext cx="56515" cy="151130"/>
          </a:xfrm>
          <a:custGeom>
            <a:avLst/>
            <a:gdLst/>
            <a:ahLst/>
            <a:cxnLst/>
            <a:rect l="l" t="t" r="r" b="b"/>
            <a:pathLst>
              <a:path w="56514" h="151129">
                <a:moveTo>
                  <a:pt x="56387" y="0"/>
                </a:moveTo>
                <a:lnTo>
                  <a:pt x="0" y="0"/>
                </a:lnTo>
                <a:lnTo>
                  <a:pt x="0" y="150875"/>
                </a:lnTo>
                <a:lnTo>
                  <a:pt x="56387" y="150875"/>
                </a:lnTo>
                <a:lnTo>
                  <a:pt x="56387" y="0"/>
                </a:lnTo>
                <a:close/>
              </a:path>
            </a:pathLst>
          </a:custGeom>
          <a:solidFill>
            <a:srgbClr val="0E46A7"/>
          </a:solidFill>
        </p:spPr>
        <p:txBody>
          <a:bodyPr wrap="square" lIns="0" tIns="0" rIns="0" bIns="0" rtlCol="0"/>
          <a:lstStyle/>
          <a:p>
            <a:endParaRPr/>
          </a:p>
        </p:txBody>
      </p:sp>
      <p:sp>
        <p:nvSpPr>
          <p:cNvPr id="13" name="object 13"/>
          <p:cNvSpPr/>
          <p:nvPr/>
        </p:nvSpPr>
        <p:spPr>
          <a:xfrm>
            <a:off x="4995671" y="4424171"/>
            <a:ext cx="58419" cy="151130"/>
          </a:xfrm>
          <a:custGeom>
            <a:avLst/>
            <a:gdLst/>
            <a:ahLst/>
            <a:cxnLst/>
            <a:rect l="l" t="t" r="r" b="b"/>
            <a:pathLst>
              <a:path w="58420" h="151129">
                <a:moveTo>
                  <a:pt x="57912" y="0"/>
                </a:moveTo>
                <a:lnTo>
                  <a:pt x="0" y="0"/>
                </a:lnTo>
                <a:lnTo>
                  <a:pt x="0" y="150875"/>
                </a:lnTo>
                <a:lnTo>
                  <a:pt x="57912" y="150875"/>
                </a:lnTo>
                <a:lnTo>
                  <a:pt x="57912" y="0"/>
                </a:lnTo>
                <a:close/>
              </a:path>
            </a:pathLst>
          </a:custGeom>
          <a:solidFill>
            <a:srgbClr val="996633"/>
          </a:solidFill>
        </p:spPr>
        <p:txBody>
          <a:bodyPr wrap="square" lIns="0" tIns="0" rIns="0" bIns="0" rtlCol="0"/>
          <a:lstStyle/>
          <a:p>
            <a:endParaRPr/>
          </a:p>
        </p:txBody>
      </p:sp>
      <p:pic>
        <p:nvPicPr>
          <p:cNvPr id="14" name="object 14"/>
          <p:cNvPicPr/>
          <p:nvPr/>
        </p:nvPicPr>
        <p:blipFill>
          <a:blip r:embed="rId2" cstate="print"/>
          <a:stretch>
            <a:fillRect/>
          </a:stretch>
        </p:blipFill>
        <p:spPr>
          <a:xfrm>
            <a:off x="5418772" y="1857543"/>
            <a:ext cx="1178052" cy="1178052"/>
          </a:xfrm>
          <a:prstGeom prst="rect">
            <a:avLst/>
          </a:prstGeom>
          <a:solidFill>
            <a:schemeClr val="bg1"/>
          </a:solidFill>
          <a:effectLst>
            <a:glow rad="330200">
              <a:srgbClr val="95B3D7"/>
            </a:glow>
            <a:reflection endPos="0" dir="5400000" sy="-100000" algn="bl" rotWithShape="0"/>
          </a:effectLst>
        </p:spPr>
      </p:pic>
      <p:sp>
        <p:nvSpPr>
          <p:cNvPr id="15" name="object 15"/>
          <p:cNvSpPr txBox="1"/>
          <p:nvPr/>
        </p:nvSpPr>
        <p:spPr>
          <a:xfrm>
            <a:off x="2084323" y="2825242"/>
            <a:ext cx="1311910" cy="258404"/>
          </a:xfrm>
          <a:prstGeom prst="rect">
            <a:avLst/>
          </a:prstGeom>
        </p:spPr>
        <p:txBody>
          <a:bodyPr vert="horz" wrap="square" lIns="0" tIns="12065" rIns="0" bIns="0" rtlCol="0">
            <a:spAutoFit/>
          </a:bodyPr>
          <a:lstStyle/>
          <a:p>
            <a:pPr marL="12700">
              <a:lnSpc>
                <a:spcPct val="100000"/>
              </a:lnSpc>
              <a:spcBef>
                <a:spcPts val="95"/>
              </a:spcBef>
            </a:pPr>
            <a:r>
              <a:rPr sz="1600" b="1" spc="-5" dirty="0">
                <a:cs typeface="Arial"/>
              </a:rPr>
              <a:t>Current</a:t>
            </a:r>
            <a:r>
              <a:rPr sz="1600" b="1" spc="-40" dirty="0">
                <a:cs typeface="Arial"/>
              </a:rPr>
              <a:t> </a:t>
            </a:r>
            <a:r>
              <a:rPr sz="1600" b="1" spc="-5" dirty="0">
                <a:cs typeface="Arial"/>
              </a:rPr>
              <a:t>State</a:t>
            </a:r>
            <a:endParaRPr sz="1600">
              <a:cs typeface="Arial"/>
            </a:endParaRPr>
          </a:p>
        </p:txBody>
      </p:sp>
      <p:sp>
        <p:nvSpPr>
          <p:cNvPr id="16" name="object 16"/>
          <p:cNvSpPr/>
          <p:nvPr/>
        </p:nvSpPr>
        <p:spPr>
          <a:xfrm>
            <a:off x="152400" y="3915155"/>
            <a:ext cx="192405" cy="431800"/>
          </a:xfrm>
          <a:custGeom>
            <a:avLst/>
            <a:gdLst/>
            <a:ahLst/>
            <a:cxnLst/>
            <a:rect l="l" t="t" r="r" b="b"/>
            <a:pathLst>
              <a:path w="192405" h="431800">
                <a:moveTo>
                  <a:pt x="192023" y="0"/>
                </a:moveTo>
                <a:lnTo>
                  <a:pt x="0" y="0"/>
                </a:lnTo>
                <a:lnTo>
                  <a:pt x="0" y="431292"/>
                </a:lnTo>
                <a:lnTo>
                  <a:pt x="192023" y="431292"/>
                </a:lnTo>
                <a:lnTo>
                  <a:pt x="192023" y="0"/>
                </a:lnTo>
                <a:close/>
              </a:path>
            </a:pathLst>
          </a:custGeom>
          <a:solidFill>
            <a:srgbClr val="0092D9"/>
          </a:solidFill>
        </p:spPr>
        <p:txBody>
          <a:bodyPr wrap="square" lIns="0" tIns="0" rIns="0" bIns="0" rtlCol="0"/>
          <a:lstStyle/>
          <a:p>
            <a:endParaRPr/>
          </a:p>
        </p:txBody>
      </p:sp>
      <p:sp>
        <p:nvSpPr>
          <p:cNvPr id="17" name="object 17"/>
          <p:cNvSpPr/>
          <p:nvPr/>
        </p:nvSpPr>
        <p:spPr>
          <a:xfrm>
            <a:off x="390145" y="3918203"/>
            <a:ext cx="2269236" cy="433070"/>
          </a:xfrm>
          <a:custGeom>
            <a:avLst/>
            <a:gdLst/>
            <a:ahLst/>
            <a:cxnLst/>
            <a:rect l="l" t="t" r="r" b="b"/>
            <a:pathLst>
              <a:path w="2295525" h="433070">
                <a:moveTo>
                  <a:pt x="2295144" y="0"/>
                </a:moveTo>
                <a:lnTo>
                  <a:pt x="0" y="0"/>
                </a:lnTo>
                <a:lnTo>
                  <a:pt x="0" y="432816"/>
                </a:lnTo>
                <a:lnTo>
                  <a:pt x="2295144" y="432816"/>
                </a:lnTo>
                <a:lnTo>
                  <a:pt x="2295144" y="0"/>
                </a:lnTo>
                <a:close/>
              </a:path>
            </a:pathLst>
          </a:custGeom>
          <a:solidFill>
            <a:schemeClr val="accent1">
              <a:lumMod val="60000"/>
              <a:lumOff val="40000"/>
            </a:schemeClr>
          </a:solidFill>
        </p:spPr>
        <p:txBody>
          <a:bodyPr wrap="square" lIns="0" tIns="0" rIns="0" bIns="0" rtlCol="0"/>
          <a:lstStyle/>
          <a:p>
            <a:endParaRPr/>
          </a:p>
        </p:txBody>
      </p:sp>
      <p:sp>
        <p:nvSpPr>
          <p:cNvPr id="18" name="object 18"/>
          <p:cNvSpPr/>
          <p:nvPr/>
        </p:nvSpPr>
        <p:spPr>
          <a:xfrm>
            <a:off x="152400" y="4579620"/>
            <a:ext cx="192405" cy="431800"/>
          </a:xfrm>
          <a:custGeom>
            <a:avLst/>
            <a:gdLst/>
            <a:ahLst/>
            <a:cxnLst/>
            <a:rect l="l" t="t" r="r" b="b"/>
            <a:pathLst>
              <a:path w="192405" h="431800">
                <a:moveTo>
                  <a:pt x="192023" y="0"/>
                </a:moveTo>
                <a:lnTo>
                  <a:pt x="0" y="0"/>
                </a:lnTo>
                <a:lnTo>
                  <a:pt x="0" y="431291"/>
                </a:lnTo>
                <a:lnTo>
                  <a:pt x="192023" y="431291"/>
                </a:lnTo>
                <a:lnTo>
                  <a:pt x="192023" y="0"/>
                </a:lnTo>
                <a:close/>
              </a:path>
            </a:pathLst>
          </a:custGeom>
          <a:solidFill>
            <a:srgbClr val="7E7E7E"/>
          </a:solidFill>
        </p:spPr>
        <p:txBody>
          <a:bodyPr wrap="square" lIns="0" tIns="0" rIns="0" bIns="0" rtlCol="0"/>
          <a:lstStyle/>
          <a:p>
            <a:endParaRPr/>
          </a:p>
        </p:txBody>
      </p:sp>
      <p:sp>
        <p:nvSpPr>
          <p:cNvPr id="19" name="object 19"/>
          <p:cNvSpPr/>
          <p:nvPr/>
        </p:nvSpPr>
        <p:spPr>
          <a:xfrm>
            <a:off x="411123" y="4570929"/>
            <a:ext cx="2248257" cy="433070"/>
          </a:xfrm>
          <a:custGeom>
            <a:avLst/>
            <a:gdLst/>
            <a:ahLst/>
            <a:cxnLst/>
            <a:rect l="l" t="t" r="r" b="b"/>
            <a:pathLst>
              <a:path w="2295525" h="433070">
                <a:moveTo>
                  <a:pt x="2295144" y="0"/>
                </a:moveTo>
                <a:lnTo>
                  <a:pt x="0" y="0"/>
                </a:lnTo>
                <a:lnTo>
                  <a:pt x="0" y="432816"/>
                </a:lnTo>
                <a:lnTo>
                  <a:pt x="2295144" y="432816"/>
                </a:lnTo>
                <a:lnTo>
                  <a:pt x="2295144" y="0"/>
                </a:lnTo>
                <a:close/>
              </a:path>
            </a:pathLst>
          </a:custGeom>
          <a:solidFill>
            <a:schemeClr val="accent1">
              <a:lumMod val="60000"/>
              <a:lumOff val="40000"/>
            </a:schemeClr>
          </a:solidFill>
        </p:spPr>
        <p:txBody>
          <a:bodyPr wrap="square" lIns="0" tIns="0" rIns="0" bIns="0" rtlCol="0"/>
          <a:lstStyle/>
          <a:p>
            <a:endParaRPr/>
          </a:p>
        </p:txBody>
      </p:sp>
      <p:sp>
        <p:nvSpPr>
          <p:cNvPr id="20" name="object 20"/>
          <p:cNvSpPr txBox="1"/>
          <p:nvPr/>
        </p:nvSpPr>
        <p:spPr>
          <a:xfrm>
            <a:off x="-5462" y="3190321"/>
            <a:ext cx="2944495" cy="1769715"/>
          </a:xfrm>
          <a:prstGeom prst="rect">
            <a:avLst/>
          </a:prstGeom>
          <a:ln w="6350">
            <a:noFill/>
          </a:ln>
        </p:spPr>
        <p:txBody>
          <a:bodyPr vert="horz" wrap="square" lIns="0" tIns="0" rIns="0" bIns="0" rtlCol="0">
            <a:spAutoFit/>
          </a:bodyPr>
          <a:lstStyle/>
          <a:p>
            <a:pPr>
              <a:lnSpc>
                <a:spcPct val="100000"/>
              </a:lnSpc>
            </a:pPr>
            <a:endParaRPr sz="1800" dirty="0">
              <a:cs typeface="Times New Roman"/>
            </a:endParaRPr>
          </a:p>
          <a:p>
            <a:pPr>
              <a:lnSpc>
                <a:spcPct val="100000"/>
              </a:lnSpc>
            </a:pPr>
            <a:endParaRPr sz="1800" dirty="0">
              <a:cs typeface="Times New Roman"/>
            </a:endParaRPr>
          </a:p>
          <a:p>
            <a:pPr>
              <a:lnSpc>
                <a:spcPct val="100000"/>
              </a:lnSpc>
              <a:spcBef>
                <a:spcPts val="20"/>
              </a:spcBef>
            </a:pPr>
            <a:endParaRPr sz="1900" dirty="0">
              <a:cs typeface="Times New Roman"/>
            </a:endParaRPr>
          </a:p>
          <a:p>
            <a:pPr marL="621030">
              <a:lnSpc>
                <a:spcPct val="100000"/>
              </a:lnSpc>
              <a:spcBef>
                <a:spcPts val="5"/>
              </a:spcBef>
            </a:pPr>
            <a:r>
              <a:rPr sz="1600" spc="-5" dirty="0">
                <a:cs typeface="Arial MT"/>
              </a:rPr>
              <a:t>SAP</a:t>
            </a:r>
            <a:r>
              <a:rPr sz="1600" spc="-40" dirty="0">
                <a:cs typeface="Arial MT"/>
              </a:rPr>
              <a:t> </a:t>
            </a:r>
            <a:r>
              <a:rPr sz="1600" spc="-5" dirty="0">
                <a:cs typeface="Arial MT"/>
              </a:rPr>
              <a:t>Customer</a:t>
            </a:r>
            <a:endParaRPr sz="1600" dirty="0">
              <a:cs typeface="Arial MT"/>
            </a:endParaRPr>
          </a:p>
          <a:p>
            <a:pPr>
              <a:lnSpc>
                <a:spcPct val="100000"/>
              </a:lnSpc>
            </a:pPr>
            <a:endParaRPr sz="1800" dirty="0">
              <a:cs typeface="Arial MT"/>
            </a:endParaRPr>
          </a:p>
          <a:p>
            <a:pPr marL="621030">
              <a:lnSpc>
                <a:spcPct val="100000"/>
              </a:lnSpc>
              <a:spcBef>
                <a:spcPts val="1245"/>
              </a:spcBef>
            </a:pPr>
            <a:r>
              <a:rPr sz="1600" spc="-5" dirty="0">
                <a:cs typeface="Arial MT"/>
              </a:rPr>
              <a:t>Non-SAP</a:t>
            </a:r>
            <a:r>
              <a:rPr sz="1600" spc="-40" dirty="0">
                <a:cs typeface="Arial MT"/>
              </a:rPr>
              <a:t> </a:t>
            </a:r>
            <a:r>
              <a:rPr sz="1600" spc="-5" dirty="0">
                <a:cs typeface="Arial MT"/>
              </a:rPr>
              <a:t>Customer</a:t>
            </a:r>
            <a:endParaRPr sz="1600" dirty="0">
              <a:cs typeface="Arial MT"/>
            </a:endParaRPr>
          </a:p>
        </p:txBody>
      </p:sp>
      <p:grpSp>
        <p:nvGrpSpPr>
          <p:cNvPr id="21" name="object 21"/>
          <p:cNvGrpSpPr/>
          <p:nvPr/>
        </p:nvGrpSpPr>
        <p:grpSpPr>
          <a:xfrm>
            <a:off x="1946149" y="3816096"/>
            <a:ext cx="713740" cy="542925"/>
            <a:chOff x="3265932" y="3816096"/>
            <a:chExt cx="713740" cy="542925"/>
          </a:xfrm>
        </p:grpSpPr>
        <p:pic>
          <p:nvPicPr>
            <p:cNvPr id="22" name="object 22"/>
            <p:cNvPicPr/>
            <p:nvPr/>
          </p:nvPicPr>
          <p:blipFill>
            <a:blip r:embed="rId3" cstate="print"/>
            <a:stretch>
              <a:fillRect/>
            </a:stretch>
          </p:blipFill>
          <p:spPr>
            <a:xfrm>
              <a:off x="3657600" y="3816096"/>
              <a:ext cx="321563" cy="323088"/>
            </a:xfrm>
            <a:prstGeom prst="rect">
              <a:avLst/>
            </a:prstGeom>
          </p:spPr>
        </p:pic>
        <p:pic>
          <p:nvPicPr>
            <p:cNvPr id="23" name="object 23"/>
            <p:cNvPicPr/>
            <p:nvPr/>
          </p:nvPicPr>
          <p:blipFill>
            <a:blip r:embed="rId3" cstate="print"/>
            <a:stretch>
              <a:fillRect/>
            </a:stretch>
          </p:blipFill>
          <p:spPr>
            <a:xfrm>
              <a:off x="3265932" y="3887724"/>
              <a:ext cx="470915" cy="470915"/>
            </a:xfrm>
            <a:prstGeom prst="rect">
              <a:avLst/>
            </a:prstGeom>
          </p:spPr>
        </p:pic>
        <p:pic>
          <p:nvPicPr>
            <p:cNvPr id="24" name="object 24"/>
            <p:cNvPicPr/>
            <p:nvPr/>
          </p:nvPicPr>
          <p:blipFill>
            <a:blip r:embed="rId4" cstate="print"/>
            <a:stretch>
              <a:fillRect/>
            </a:stretch>
          </p:blipFill>
          <p:spPr>
            <a:xfrm>
              <a:off x="3506724" y="3944112"/>
              <a:ext cx="204215" cy="132587"/>
            </a:xfrm>
            <a:prstGeom prst="rect">
              <a:avLst/>
            </a:prstGeom>
          </p:spPr>
        </p:pic>
      </p:grpSp>
      <p:grpSp>
        <p:nvGrpSpPr>
          <p:cNvPr id="25" name="object 25"/>
          <p:cNvGrpSpPr/>
          <p:nvPr/>
        </p:nvGrpSpPr>
        <p:grpSpPr>
          <a:xfrm>
            <a:off x="743139" y="1810601"/>
            <a:ext cx="1263112" cy="1006325"/>
            <a:chOff x="695858" y="1804590"/>
            <a:chExt cx="1263112" cy="1006325"/>
          </a:xfrm>
          <a:solidFill>
            <a:schemeClr val="bg1"/>
          </a:solidFill>
          <a:effectLst>
            <a:glow rad="127000">
              <a:srgbClr val="98B5D8"/>
            </a:glow>
          </a:effectLst>
        </p:grpSpPr>
        <p:sp>
          <p:nvSpPr>
            <p:cNvPr id="26" name="object 26"/>
            <p:cNvSpPr/>
            <p:nvPr/>
          </p:nvSpPr>
          <p:spPr>
            <a:xfrm>
              <a:off x="695858" y="1821296"/>
              <a:ext cx="1257935" cy="926465"/>
            </a:xfrm>
            <a:custGeom>
              <a:avLst/>
              <a:gdLst/>
              <a:ahLst/>
              <a:cxnLst/>
              <a:rect l="l" t="t" r="r" b="b"/>
              <a:pathLst>
                <a:path w="1257935" h="926464">
                  <a:moveTo>
                    <a:pt x="775240" y="0"/>
                  </a:moveTo>
                  <a:lnTo>
                    <a:pt x="726952" y="6365"/>
                  </a:lnTo>
                  <a:lnTo>
                    <a:pt x="684570" y="30448"/>
                  </a:lnTo>
                  <a:lnTo>
                    <a:pt x="653546" y="70437"/>
                  </a:lnTo>
                  <a:lnTo>
                    <a:pt x="645268" y="62769"/>
                  </a:lnTo>
                  <a:lnTo>
                    <a:pt x="570451" y="27679"/>
                  </a:lnTo>
                  <a:lnTo>
                    <a:pt x="522492" y="27165"/>
                  </a:lnTo>
                  <a:lnTo>
                    <a:pt x="477059" y="41161"/>
                  </a:lnTo>
                  <a:lnTo>
                    <a:pt x="437612" y="68598"/>
                  </a:lnTo>
                  <a:lnTo>
                    <a:pt x="407611" y="108410"/>
                  </a:lnTo>
                  <a:lnTo>
                    <a:pt x="378068" y="94192"/>
                  </a:lnTo>
                  <a:lnTo>
                    <a:pt x="346803" y="85153"/>
                  </a:lnTo>
                  <a:lnTo>
                    <a:pt x="314481" y="81424"/>
                  </a:lnTo>
                  <a:lnTo>
                    <a:pt x="281767" y="83137"/>
                  </a:lnTo>
                  <a:lnTo>
                    <a:pt x="237813" y="94367"/>
                  </a:lnTo>
                  <a:lnTo>
                    <a:pt x="198816" y="114648"/>
                  </a:lnTo>
                  <a:lnTo>
                    <a:pt x="165784" y="142643"/>
                  </a:lnTo>
                  <a:lnTo>
                    <a:pt x="139729" y="177013"/>
                  </a:lnTo>
                  <a:lnTo>
                    <a:pt x="121660" y="216422"/>
                  </a:lnTo>
                  <a:lnTo>
                    <a:pt x="112586" y="259532"/>
                  </a:lnTo>
                  <a:lnTo>
                    <a:pt x="113517" y="305006"/>
                  </a:lnTo>
                  <a:lnTo>
                    <a:pt x="112450" y="307927"/>
                  </a:lnTo>
                  <a:lnTo>
                    <a:pt x="56978" y="327485"/>
                  </a:lnTo>
                  <a:lnTo>
                    <a:pt x="16299" y="370284"/>
                  </a:lnTo>
                  <a:lnTo>
                    <a:pt x="0" y="418212"/>
                  </a:lnTo>
                  <a:lnTo>
                    <a:pt x="3073" y="467010"/>
                  </a:lnTo>
                  <a:lnTo>
                    <a:pt x="24066" y="511069"/>
                  </a:lnTo>
                  <a:lnTo>
                    <a:pt x="61523" y="544782"/>
                  </a:lnTo>
                  <a:lnTo>
                    <a:pt x="44925" y="566941"/>
                  </a:lnTo>
                  <a:lnTo>
                    <a:pt x="33623" y="591851"/>
                  </a:lnTo>
                  <a:lnTo>
                    <a:pt x="27924" y="618595"/>
                  </a:lnTo>
                  <a:lnTo>
                    <a:pt x="28135" y="646255"/>
                  </a:lnTo>
                  <a:lnTo>
                    <a:pt x="43794" y="694213"/>
                  </a:lnTo>
                  <a:lnTo>
                    <a:pt x="75503" y="731123"/>
                  </a:lnTo>
                  <a:lnTo>
                    <a:pt x="118732" y="753411"/>
                  </a:lnTo>
                  <a:lnTo>
                    <a:pt x="168953" y="757507"/>
                  </a:lnTo>
                  <a:lnTo>
                    <a:pt x="171327" y="761698"/>
                  </a:lnTo>
                  <a:lnTo>
                    <a:pt x="198569" y="798358"/>
                  </a:lnTo>
                  <a:lnTo>
                    <a:pt x="231518" y="827930"/>
                  </a:lnTo>
                  <a:lnTo>
                    <a:pt x="268935" y="850100"/>
                  </a:lnTo>
                  <a:lnTo>
                    <a:pt x="309581" y="864552"/>
                  </a:lnTo>
                  <a:lnTo>
                    <a:pt x="352216" y="870974"/>
                  </a:lnTo>
                  <a:lnTo>
                    <a:pt x="395600" y="869051"/>
                  </a:lnTo>
                  <a:lnTo>
                    <a:pt x="438494" y="858469"/>
                  </a:lnTo>
                  <a:lnTo>
                    <a:pt x="479658" y="838914"/>
                  </a:lnTo>
                  <a:lnTo>
                    <a:pt x="500827" y="865532"/>
                  </a:lnTo>
                  <a:lnTo>
                    <a:pt x="526026" y="887936"/>
                  </a:lnTo>
                  <a:lnTo>
                    <a:pt x="554653" y="905672"/>
                  </a:lnTo>
                  <a:lnTo>
                    <a:pt x="586109" y="918289"/>
                  </a:lnTo>
                  <a:lnTo>
                    <a:pt x="630738" y="926422"/>
                  </a:lnTo>
                  <a:lnTo>
                    <a:pt x="674599" y="924242"/>
                  </a:lnTo>
                  <a:lnTo>
                    <a:pt x="716228" y="912541"/>
                  </a:lnTo>
                  <a:lnTo>
                    <a:pt x="754158" y="892108"/>
                  </a:lnTo>
                  <a:lnTo>
                    <a:pt x="786923" y="863736"/>
                  </a:lnTo>
                  <a:lnTo>
                    <a:pt x="813057" y="828215"/>
                  </a:lnTo>
                  <a:lnTo>
                    <a:pt x="831092" y="786336"/>
                  </a:lnTo>
                  <a:lnTo>
                    <a:pt x="851593" y="797274"/>
                  </a:lnTo>
                  <a:lnTo>
                    <a:pt x="873272" y="805259"/>
                  </a:lnTo>
                  <a:lnTo>
                    <a:pt x="895833" y="810196"/>
                  </a:lnTo>
                  <a:lnTo>
                    <a:pt x="918976" y="811990"/>
                  </a:lnTo>
                  <a:lnTo>
                    <a:pt x="963771" y="806329"/>
                  </a:lnTo>
                  <a:lnTo>
                    <a:pt x="1004113" y="789647"/>
                  </a:lnTo>
                  <a:lnTo>
                    <a:pt x="1038388" y="763539"/>
                  </a:lnTo>
                  <a:lnTo>
                    <a:pt x="1064979" y="729600"/>
                  </a:lnTo>
                  <a:lnTo>
                    <a:pt x="1082271" y="689423"/>
                  </a:lnTo>
                  <a:lnTo>
                    <a:pt x="1088648" y="644604"/>
                  </a:lnTo>
                  <a:lnTo>
                    <a:pt x="1113413" y="639387"/>
                  </a:lnTo>
                  <a:lnTo>
                    <a:pt x="1159800" y="619761"/>
                  </a:lnTo>
                  <a:lnTo>
                    <a:pt x="1213533" y="573889"/>
                  </a:lnTo>
                  <a:lnTo>
                    <a:pt x="1237412" y="536756"/>
                  </a:lnTo>
                  <a:lnTo>
                    <a:pt x="1252266" y="495884"/>
                  </a:lnTo>
                  <a:lnTo>
                    <a:pt x="1257877" y="452941"/>
                  </a:lnTo>
                  <a:lnTo>
                    <a:pt x="1254024" y="409596"/>
                  </a:lnTo>
                  <a:lnTo>
                    <a:pt x="1240486" y="367518"/>
                  </a:lnTo>
                  <a:lnTo>
                    <a:pt x="1217045" y="328374"/>
                  </a:lnTo>
                  <a:lnTo>
                    <a:pt x="1219966" y="321770"/>
                  </a:lnTo>
                  <a:lnTo>
                    <a:pt x="1222252" y="314912"/>
                  </a:lnTo>
                  <a:lnTo>
                    <a:pt x="1224157" y="307927"/>
                  </a:lnTo>
                  <a:lnTo>
                    <a:pt x="1229443" y="258236"/>
                  </a:lnTo>
                  <a:lnTo>
                    <a:pt x="1219378" y="211088"/>
                  </a:lnTo>
                  <a:lnTo>
                    <a:pt x="1195774" y="169633"/>
                  </a:lnTo>
                  <a:lnTo>
                    <a:pt x="1160442" y="137023"/>
                  </a:lnTo>
                  <a:lnTo>
                    <a:pt x="1115191" y="116411"/>
                  </a:lnTo>
                  <a:lnTo>
                    <a:pt x="1108802" y="92793"/>
                  </a:lnTo>
                  <a:lnTo>
                    <a:pt x="1084688" y="50938"/>
                  </a:lnTo>
                  <a:lnTo>
                    <a:pt x="1028746" y="10183"/>
                  </a:lnTo>
                  <a:lnTo>
                    <a:pt x="986188" y="384"/>
                  </a:lnTo>
                  <a:lnTo>
                    <a:pt x="943063" y="3935"/>
                  </a:lnTo>
                  <a:lnTo>
                    <a:pt x="902669" y="20561"/>
                  </a:lnTo>
                  <a:lnTo>
                    <a:pt x="868303" y="49990"/>
                  </a:lnTo>
                  <a:lnTo>
                    <a:pt x="858842" y="38931"/>
                  </a:lnTo>
                  <a:lnTo>
                    <a:pt x="848237" y="29051"/>
                  </a:lnTo>
                  <a:lnTo>
                    <a:pt x="836585" y="20433"/>
                  </a:lnTo>
                  <a:lnTo>
                    <a:pt x="823980" y="13160"/>
                  </a:lnTo>
                  <a:lnTo>
                    <a:pt x="775240" y="0"/>
                  </a:lnTo>
                  <a:close/>
                </a:path>
              </a:pathLst>
            </a:custGeom>
            <a:grpFill/>
            <a:effectLst>
              <a:reflection endPos="0" dist="50800" dir="5400000" sy="-100000" algn="bl" rotWithShape="0"/>
            </a:effectLst>
          </p:spPr>
          <p:txBody>
            <a:bodyPr wrap="square" lIns="0" tIns="0" rIns="0" bIns="0" rtlCol="0"/>
            <a:lstStyle/>
            <a:p>
              <a:endParaRPr/>
            </a:p>
          </p:txBody>
        </p:sp>
        <p:sp>
          <p:nvSpPr>
            <p:cNvPr id="28" name="object 28"/>
            <p:cNvSpPr/>
            <p:nvPr/>
          </p:nvSpPr>
          <p:spPr>
            <a:xfrm>
              <a:off x="701035" y="1804590"/>
              <a:ext cx="1257935" cy="926465"/>
            </a:xfrm>
            <a:custGeom>
              <a:avLst/>
              <a:gdLst/>
              <a:ahLst/>
              <a:cxnLst/>
              <a:rect l="l" t="t" r="r" b="b"/>
              <a:pathLst>
                <a:path w="1257935" h="926464">
                  <a:moveTo>
                    <a:pt x="113517" y="305006"/>
                  </a:moveTo>
                  <a:lnTo>
                    <a:pt x="112586" y="259532"/>
                  </a:lnTo>
                  <a:lnTo>
                    <a:pt x="121660" y="216422"/>
                  </a:lnTo>
                  <a:lnTo>
                    <a:pt x="139729" y="177013"/>
                  </a:lnTo>
                  <a:lnTo>
                    <a:pt x="165784" y="142643"/>
                  </a:lnTo>
                  <a:lnTo>
                    <a:pt x="198816" y="114648"/>
                  </a:lnTo>
                  <a:lnTo>
                    <a:pt x="237813" y="94367"/>
                  </a:lnTo>
                  <a:lnTo>
                    <a:pt x="281767" y="83137"/>
                  </a:lnTo>
                  <a:lnTo>
                    <a:pt x="314481" y="81424"/>
                  </a:lnTo>
                  <a:lnTo>
                    <a:pt x="346803" y="85153"/>
                  </a:lnTo>
                  <a:lnTo>
                    <a:pt x="378068" y="94192"/>
                  </a:lnTo>
                  <a:lnTo>
                    <a:pt x="407611" y="108410"/>
                  </a:lnTo>
                  <a:lnTo>
                    <a:pt x="437612" y="68598"/>
                  </a:lnTo>
                  <a:lnTo>
                    <a:pt x="477059" y="41161"/>
                  </a:lnTo>
                  <a:lnTo>
                    <a:pt x="522492" y="27165"/>
                  </a:lnTo>
                  <a:lnTo>
                    <a:pt x="570451" y="27679"/>
                  </a:lnTo>
                  <a:lnTo>
                    <a:pt x="617478" y="43767"/>
                  </a:lnTo>
                  <a:lnTo>
                    <a:pt x="653546" y="70437"/>
                  </a:lnTo>
                  <a:lnTo>
                    <a:pt x="684570" y="30448"/>
                  </a:lnTo>
                  <a:lnTo>
                    <a:pt x="726952" y="6365"/>
                  </a:lnTo>
                  <a:lnTo>
                    <a:pt x="775240" y="0"/>
                  </a:lnTo>
                  <a:lnTo>
                    <a:pt x="823980" y="13160"/>
                  </a:lnTo>
                  <a:lnTo>
                    <a:pt x="836585" y="20433"/>
                  </a:lnTo>
                  <a:lnTo>
                    <a:pt x="848237" y="29051"/>
                  </a:lnTo>
                  <a:lnTo>
                    <a:pt x="858842" y="38931"/>
                  </a:lnTo>
                  <a:lnTo>
                    <a:pt x="868303" y="49990"/>
                  </a:lnTo>
                  <a:lnTo>
                    <a:pt x="902669" y="20561"/>
                  </a:lnTo>
                  <a:lnTo>
                    <a:pt x="943063" y="3935"/>
                  </a:lnTo>
                  <a:lnTo>
                    <a:pt x="986188" y="384"/>
                  </a:lnTo>
                  <a:lnTo>
                    <a:pt x="1028746" y="10183"/>
                  </a:lnTo>
                  <a:lnTo>
                    <a:pt x="1067439" y="33607"/>
                  </a:lnTo>
                  <a:lnTo>
                    <a:pt x="1098554" y="70818"/>
                  </a:lnTo>
                  <a:lnTo>
                    <a:pt x="1115191" y="116411"/>
                  </a:lnTo>
                  <a:lnTo>
                    <a:pt x="1160442" y="137023"/>
                  </a:lnTo>
                  <a:lnTo>
                    <a:pt x="1195774" y="169633"/>
                  </a:lnTo>
                  <a:lnTo>
                    <a:pt x="1219378" y="211088"/>
                  </a:lnTo>
                  <a:lnTo>
                    <a:pt x="1229443" y="258236"/>
                  </a:lnTo>
                  <a:lnTo>
                    <a:pt x="1224157" y="307927"/>
                  </a:lnTo>
                  <a:lnTo>
                    <a:pt x="1222252" y="314912"/>
                  </a:lnTo>
                  <a:lnTo>
                    <a:pt x="1219966" y="321770"/>
                  </a:lnTo>
                  <a:lnTo>
                    <a:pt x="1217045" y="328374"/>
                  </a:lnTo>
                  <a:lnTo>
                    <a:pt x="1240486" y="367518"/>
                  </a:lnTo>
                  <a:lnTo>
                    <a:pt x="1254024" y="409596"/>
                  </a:lnTo>
                  <a:lnTo>
                    <a:pt x="1257877" y="452941"/>
                  </a:lnTo>
                  <a:lnTo>
                    <a:pt x="1252266" y="495884"/>
                  </a:lnTo>
                  <a:lnTo>
                    <a:pt x="1237412" y="536756"/>
                  </a:lnTo>
                  <a:lnTo>
                    <a:pt x="1213533" y="573889"/>
                  </a:lnTo>
                  <a:lnTo>
                    <a:pt x="1180850" y="605615"/>
                  </a:lnTo>
                  <a:lnTo>
                    <a:pt x="1137226" y="631063"/>
                  </a:lnTo>
                  <a:lnTo>
                    <a:pt x="1088648" y="644604"/>
                  </a:lnTo>
                  <a:lnTo>
                    <a:pt x="1082271" y="689423"/>
                  </a:lnTo>
                  <a:lnTo>
                    <a:pt x="1064979" y="729600"/>
                  </a:lnTo>
                  <a:lnTo>
                    <a:pt x="1038388" y="763539"/>
                  </a:lnTo>
                  <a:lnTo>
                    <a:pt x="1004113" y="789647"/>
                  </a:lnTo>
                  <a:lnTo>
                    <a:pt x="963771" y="806329"/>
                  </a:lnTo>
                  <a:lnTo>
                    <a:pt x="918976" y="811990"/>
                  </a:lnTo>
                  <a:lnTo>
                    <a:pt x="895833" y="810196"/>
                  </a:lnTo>
                  <a:lnTo>
                    <a:pt x="873272" y="805259"/>
                  </a:lnTo>
                  <a:lnTo>
                    <a:pt x="851593" y="797274"/>
                  </a:lnTo>
                  <a:lnTo>
                    <a:pt x="831092" y="786336"/>
                  </a:lnTo>
                  <a:lnTo>
                    <a:pt x="813057" y="828215"/>
                  </a:lnTo>
                  <a:lnTo>
                    <a:pt x="786923" y="863736"/>
                  </a:lnTo>
                  <a:lnTo>
                    <a:pt x="754158" y="892108"/>
                  </a:lnTo>
                  <a:lnTo>
                    <a:pt x="716228" y="912541"/>
                  </a:lnTo>
                  <a:lnTo>
                    <a:pt x="674599" y="924242"/>
                  </a:lnTo>
                  <a:lnTo>
                    <a:pt x="630738" y="926422"/>
                  </a:lnTo>
                  <a:lnTo>
                    <a:pt x="586109" y="918289"/>
                  </a:lnTo>
                  <a:lnTo>
                    <a:pt x="554653" y="905672"/>
                  </a:lnTo>
                  <a:lnTo>
                    <a:pt x="526026" y="887936"/>
                  </a:lnTo>
                  <a:lnTo>
                    <a:pt x="500827" y="865532"/>
                  </a:lnTo>
                  <a:lnTo>
                    <a:pt x="479658" y="838914"/>
                  </a:lnTo>
                  <a:lnTo>
                    <a:pt x="438494" y="858469"/>
                  </a:lnTo>
                  <a:lnTo>
                    <a:pt x="395600" y="869051"/>
                  </a:lnTo>
                  <a:lnTo>
                    <a:pt x="352216" y="870974"/>
                  </a:lnTo>
                  <a:lnTo>
                    <a:pt x="309581" y="864552"/>
                  </a:lnTo>
                  <a:lnTo>
                    <a:pt x="268935" y="850100"/>
                  </a:lnTo>
                  <a:lnTo>
                    <a:pt x="231518" y="827930"/>
                  </a:lnTo>
                  <a:lnTo>
                    <a:pt x="198569" y="798358"/>
                  </a:lnTo>
                  <a:lnTo>
                    <a:pt x="171327" y="761698"/>
                  </a:lnTo>
                  <a:lnTo>
                    <a:pt x="170527" y="760301"/>
                  </a:lnTo>
                  <a:lnTo>
                    <a:pt x="169727" y="758904"/>
                  </a:lnTo>
                  <a:lnTo>
                    <a:pt x="168953" y="757507"/>
                  </a:lnTo>
                  <a:lnTo>
                    <a:pt x="118732" y="753411"/>
                  </a:lnTo>
                  <a:lnTo>
                    <a:pt x="75503" y="731123"/>
                  </a:lnTo>
                  <a:lnTo>
                    <a:pt x="43794" y="694213"/>
                  </a:lnTo>
                  <a:lnTo>
                    <a:pt x="28135" y="646255"/>
                  </a:lnTo>
                  <a:lnTo>
                    <a:pt x="27924" y="618595"/>
                  </a:lnTo>
                  <a:lnTo>
                    <a:pt x="33623" y="591851"/>
                  </a:lnTo>
                  <a:lnTo>
                    <a:pt x="44925" y="566941"/>
                  </a:lnTo>
                  <a:lnTo>
                    <a:pt x="61523" y="544782"/>
                  </a:lnTo>
                  <a:lnTo>
                    <a:pt x="24066" y="511069"/>
                  </a:lnTo>
                  <a:lnTo>
                    <a:pt x="3073" y="467010"/>
                  </a:lnTo>
                  <a:lnTo>
                    <a:pt x="0" y="418212"/>
                  </a:lnTo>
                  <a:lnTo>
                    <a:pt x="16299" y="370284"/>
                  </a:lnTo>
                  <a:lnTo>
                    <a:pt x="34274" y="346325"/>
                  </a:lnTo>
                  <a:lnTo>
                    <a:pt x="56978" y="327485"/>
                  </a:lnTo>
                  <a:lnTo>
                    <a:pt x="83380" y="314455"/>
                  </a:lnTo>
                  <a:lnTo>
                    <a:pt x="112450" y="307927"/>
                  </a:lnTo>
                  <a:lnTo>
                    <a:pt x="113517" y="305006"/>
                  </a:lnTo>
                  <a:close/>
                </a:path>
              </a:pathLst>
            </a:custGeom>
            <a:grpFill/>
            <a:ln w="6350">
              <a:solidFill>
                <a:srgbClr val="D9D9D9"/>
              </a:solidFill>
            </a:ln>
          </p:spPr>
          <p:txBody>
            <a:bodyPr wrap="square" lIns="0" tIns="0" rIns="0" bIns="0" rtlCol="0"/>
            <a:lstStyle/>
            <a:p>
              <a:endParaRPr/>
            </a:p>
          </p:txBody>
        </p:sp>
        <p:pic>
          <p:nvPicPr>
            <p:cNvPr id="29" name="object 29"/>
            <p:cNvPicPr/>
            <p:nvPr/>
          </p:nvPicPr>
          <p:blipFill>
            <a:blip r:embed="rId5" cstate="print"/>
            <a:stretch>
              <a:fillRect/>
            </a:stretch>
          </p:blipFill>
          <p:spPr>
            <a:xfrm>
              <a:off x="1681287" y="2591205"/>
              <a:ext cx="246634" cy="219710"/>
            </a:xfrm>
            <a:prstGeom prst="rect">
              <a:avLst/>
            </a:prstGeom>
            <a:grpFill/>
          </p:spPr>
        </p:pic>
        <p:sp>
          <p:nvSpPr>
            <p:cNvPr id="30" name="object 30"/>
            <p:cNvSpPr/>
            <p:nvPr/>
          </p:nvSpPr>
          <p:spPr>
            <a:xfrm>
              <a:off x="763904" y="1851532"/>
              <a:ext cx="1153795" cy="788670"/>
            </a:xfrm>
            <a:custGeom>
              <a:avLst/>
              <a:gdLst/>
              <a:ahLst/>
              <a:cxnLst/>
              <a:rect l="l" t="t" r="r" b="b"/>
              <a:pathLst>
                <a:path w="1153795" h="788669">
                  <a:moveTo>
                    <a:pt x="73723" y="511301"/>
                  </a:moveTo>
                  <a:lnTo>
                    <a:pt x="54480" y="511337"/>
                  </a:lnTo>
                  <a:lnTo>
                    <a:pt x="35561" y="508444"/>
                  </a:lnTo>
                  <a:lnTo>
                    <a:pt x="17293" y="502693"/>
                  </a:lnTo>
                  <a:lnTo>
                    <a:pt x="0" y="494156"/>
                  </a:lnTo>
                </a:path>
                <a:path w="1153795" h="788669">
                  <a:moveTo>
                    <a:pt x="138772" y="698372"/>
                  </a:moveTo>
                  <a:lnTo>
                    <a:pt x="130921" y="701232"/>
                  </a:lnTo>
                  <a:lnTo>
                    <a:pt x="122910" y="703532"/>
                  </a:lnTo>
                  <a:lnTo>
                    <a:pt x="114766" y="705284"/>
                  </a:lnTo>
                  <a:lnTo>
                    <a:pt x="106514" y="706501"/>
                  </a:lnTo>
                </a:path>
                <a:path w="1153795" h="788669">
                  <a:moveTo>
                    <a:pt x="416712" y="788288"/>
                  </a:moveTo>
                  <a:lnTo>
                    <a:pt x="411113" y="779365"/>
                  </a:lnTo>
                  <a:lnTo>
                    <a:pt x="406001" y="770143"/>
                  </a:lnTo>
                  <a:lnTo>
                    <a:pt x="401387" y="760660"/>
                  </a:lnTo>
                  <a:lnTo>
                    <a:pt x="397281" y="750951"/>
                  </a:lnTo>
                </a:path>
                <a:path w="1153795" h="788669">
                  <a:moveTo>
                    <a:pt x="776097" y="695197"/>
                  </a:moveTo>
                  <a:lnTo>
                    <a:pt x="774975" y="705554"/>
                  </a:lnTo>
                  <a:lnTo>
                    <a:pt x="773318" y="715851"/>
                  </a:lnTo>
                  <a:lnTo>
                    <a:pt x="771114" y="726076"/>
                  </a:lnTo>
                  <a:lnTo>
                    <a:pt x="768350" y="736218"/>
                  </a:lnTo>
                </a:path>
                <a:path w="1153795" h="788669">
                  <a:moveTo>
                    <a:pt x="930401" y="442213"/>
                  </a:moveTo>
                  <a:lnTo>
                    <a:pt x="969902" y="468983"/>
                  </a:lnTo>
                  <a:lnTo>
                    <a:pt x="999807" y="505015"/>
                  </a:lnTo>
                  <a:lnTo>
                    <a:pt x="1018663" y="547905"/>
                  </a:lnTo>
                  <a:lnTo>
                    <a:pt x="1025017" y="595249"/>
                  </a:lnTo>
                </a:path>
                <a:path w="1153795" h="788669">
                  <a:moveTo>
                    <a:pt x="1153668" y="279145"/>
                  </a:moveTo>
                  <a:lnTo>
                    <a:pt x="1145633" y="295241"/>
                  </a:lnTo>
                  <a:lnTo>
                    <a:pt x="1135872" y="310276"/>
                  </a:lnTo>
                  <a:lnTo>
                    <a:pt x="1124467" y="324098"/>
                  </a:lnTo>
                  <a:lnTo>
                    <a:pt x="1111503" y="336550"/>
                  </a:lnTo>
                </a:path>
                <a:path w="1153795" h="788669">
                  <a:moveTo>
                    <a:pt x="1052576" y="66166"/>
                  </a:moveTo>
                  <a:lnTo>
                    <a:pt x="1053574" y="72931"/>
                  </a:lnTo>
                  <a:lnTo>
                    <a:pt x="1054274" y="79708"/>
                  </a:lnTo>
                  <a:lnTo>
                    <a:pt x="1054665" y="86508"/>
                  </a:lnTo>
                  <a:lnTo>
                    <a:pt x="1054734" y="93344"/>
                  </a:lnTo>
                </a:path>
                <a:path w="1153795" h="788669">
                  <a:moveTo>
                    <a:pt x="783463" y="34543"/>
                  </a:moveTo>
                  <a:lnTo>
                    <a:pt x="787890" y="25360"/>
                  </a:lnTo>
                  <a:lnTo>
                    <a:pt x="792972" y="16510"/>
                  </a:lnTo>
                  <a:lnTo>
                    <a:pt x="798697" y="8040"/>
                  </a:lnTo>
                  <a:lnTo>
                    <a:pt x="805053" y="0"/>
                  </a:lnTo>
                </a:path>
                <a:path w="1153795" h="788669">
                  <a:moveTo>
                    <a:pt x="581533" y="51053"/>
                  </a:moveTo>
                  <a:lnTo>
                    <a:pt x="583463" y="43390"/>
                  </a:lnTo>
                  <a:lnTo>
                    <a:pt x="585835" y="35845"/>
                  </a:lnTo>
                  <a:lnTo>
                    <a:pt x="588658" y="28444"/>
                  </a:lnTo>
                  <a:lnTo>
                    <a:pt x="591947" y="21208"/>
                  </a:lnTo>
                </a:path>
                <a:path w="1153795" h="788669">
                  <a:moveTo>
                    <a:pt x="344589" y="61213"/>
                  </a:moveTo>
                  <a:lnTo>
                    <a:pt x="354695" y="67542"/>
                  </a:lnTo>
                  <a:lnTo>
                    <a:pt x="364386" y="74501"/>
                  </a:lnTo>
                  <a:lnTo>
                    <a:pt x="373637" y="82055"/>
                  </a:lnTo>
                  <a:lnTo>
                    <a:pt x="382422" y="90169"/>
                  </a:lnTo>
                </a:path>
                <a:path w="1153795" h="788669">
                  <a:moveTo>
                    <a:pt x="57251" y="288543"/>
                  </a:moveTo>
                  <a:lnTo>
                    <a:pt x="55151" y="280995"/>
                  </a:lnTo>
                  <a:lnTo>
                    <a:pt x="53349" y="273399"/>
                  </a:lnTo>
                  <a:lnTo>
                    <a:pt x="51847" y="265755"/>
                  </a:lnTo>
                  <a:lnTo>
                    <a:pt x="50647" y="258063"/>
                  </a:lnTo>
                </a:path>
              </a:pathLst>
            </a:custGeom>
            <a:grpFill/>
            <a:ln w="6350">
              <a:solidFill>
                <a:srgbClr val="D9D9D9"/>
              </a:solidFill>
            </a:ln>
          </p:spPr>
          <p:txBody>
            <a:bodyPr wrap="square" lIns="0" tIns="0" rIns="0" bIns="0" rtlCol="0"/>
            <a:lstStyle/>
            <a:p>
              <a:endParaRPr/>
            </a:p>
          </p:txBody>
        </p:sp>
        <p:pic>
          <p:nvPicPr>
            <p:cNvPr id="31" name="object 31"/>
            <p:cNvPicPr/>
            <p:nvPr/>
          </p:nvPicPr>
          <p:blipFill>
            <a:blip r:embed="rId6" cstate="print"/>
            <a:stretch>
              <a:fillRect/>
            </a:stretch>
          </p:blipFill>
          <p:spPr>
            <a:xfrm>
              <a:off x="954023" y="1898903"/>
              <a:ext cx="710184" cy="710184"/>
            </a:xfrm>
            <a:prstGeom prst="rect">
              <a:avLst/>
            </a:prstGeom>
            <a:grpFill/>
          </p:spPr>
        </p:pic>
      </p:grpSp>
      <p:sp>
        <p:nvSpPr>
          <p:cNvPr id="32" name="object 32"/>
          <p:cNvSpPr txBox="1"/>
          <p:nvPr/>
        </p:nvSpPr>
        <p:spPr>
          <a:xfrm>
            <a:off x="8814054" y="2825242"/>
            <a:ext cx="1210310" cy="258404"/>
          </a:xfrm>
          <a:prstGeom prst="rect">
            <a:avLst/>
          </a:prstGeom>
        </p:spPr>
        <p:txBody>
          <a:bodyPr vert="horz" wrap="square" lIns="0" tIns="12065" rIns="0" bIns="0" rtlCol="0">
            <a:spAutoFit/>
          </a:bodyPr>
          <a:lstStyle/>
          <a:p>
            <a:pPr marL="12700">
              <a:lnSpc>
                <a:spcPct val="100000"/>
              </a:lnSpc>
              <a:spcBef>
                <a:spcPts val="95"/>
              </a:spcBef>
            </a:pPr>
            <a:r>
              <a:rPr sz="1600" b="1" spc="-10" dirty="0">
                <a:cs typeface="Arial"/>
              </a:rPr>
              <a:t>Future</a:t>
            </a:r>
            <a:r>
              <a:rPr sz="1600" b="1" spc="-25" dirty="0">
                <a:cs typeface="Arial"/>
              </a:rPr>
              <a:t> </a:t>
            </a:r>
            <a:r>
              <a:rPr sz="1600" b="1" spc="-5" dirty="0">
                <a:cs typeface="Arial"/>
              </a:rPr>
              <a:t>State</a:t>
            </a:r>
            <a:endParaRPr sz="1600">
              <a:cs typeface="Arial"/>
            </a:endParaRPr>
          </a:p>
        </p:txBody>
      </p:sp>
      <p:pic>
        <p:nvPicPr>
          <p:cNvPr id="33" name="object 33"/>
          <p:cNvPicPr/>
          <p:nvPr/>
        </p:nvPicPr>
        <p:blipFill>
          <a:blip r:embed="rId7" cstate="print"/>
          <a:stretch>
            <a:fillRect/>
          </a:stretch>
        </p:blipFill>
        <p:spPr>
          <a:xfrm>
            <a:off x="8136866" y="3726243"/>
            <a:ext cx="464358" cy="518083"/>
          </a:xfrm>
          <a:prstGeom prst="rect">
            <a:avLst/>
          </a:prstGeom>
        </p:spPr>
      </p:pic>
      <p:pic>
        <p:nvPicPr>
          <p:cNvPr id="34" name="object 34"/>
          <p:cNvPicPr/>
          <p:nvPr/>
        </p:nvPicPr>
        <p:blipFill>
          <a:blip r:embed="rId8" cstate="print"/>
          <a:stretch>
            <a:fillRect/>
          </a:stretch>
        </p:blipFill>
        <p:spPr>
          <a:xfrm>
            <a:off x="8182842" y="4555568"/>
            <a:ext cx="372406" cy="427578"/>
          </a:xfrm>
          <a:prstGeom prst="rect">
            <a:avLst/>
          </a:prstGeom>
        </p:spPr>
      </p:pic>
      <p:sp>
        <p:nvSpPr>
          <p:cNvPr id="35" name="object 35"/>
          <p:cNvSpPr txBox="1"/>
          <p:nvPr/>
        </p:nvSpPr>
        <p:spPr>
          <a:xfrm>
            <a:off x="7944611" y="3201923"/>
            <a:ext cx="2944495" cy="1854354"/>
          </a:xfrm>
          <a:prstGeom prst="rect">
            <a:avLst/>
          </a:prstGeom>
          <a:ln w="6350">
            <a:noFill/>
          </a:ln>
        </p:spPr>
        <p:txBody>
          <a:bodyPr vert="horz" wrap="square" lIns="0" tIns="0" rIns="0" bIns="0" rtlCol="0">
            <a:spAutoFit/>
          </a:bodyPr>
          <a:lstStyle/>
          <a:p>
            <a:pPr>
              <a:lnSpc>
                <a:spcPct val="100000"/>
              </a:lnSpc>
            </a:pPr>
            <a:endParaRPr sz="1800" dirty="0">
              <a:cs typeface="Times New Roman"/>
            </a:endParaRPr>
          </a:p>
          <a:p>
            <a:pPr>
              <a:lnSpc>
                <a:spcPct val="100000"/>
              </a:lnSpc>
              <a:spcBef>
                <a:spcPts val="30"/>
              </a:spcBef>
            </a:pPr>
            <a:endParaRPr sz="2100" dirty="0">
              <a:cs typeface="Times New Roman"/>
            </a:endParaRPr>
          </a:p>
          <a:p>
            <a:pPr marL="829310" marR="191770">
              <a:lnSpc>
                <a:spcPct val="100000"/>
              </a:lnSpc>
            </a:pPr>
            <a:r>
              <a:rPr sz="1600" spc="-5" dirty="0">
                <a:cs typeface="Arial MT"/>
              </a:rPr>
              <a:t>SAP</a:t>
            </a:r>
            <a:r>
              <a:rPr sz="1600" spc="-40" dirty="0">
                <a:cs typeface="Arial MT"/>
              </a:rPr>
              <a:t> </a:t>
            </a:r>
            <a:r>
              <a:rPr sz="1600" spc="-5" dirty="0">
                <a:cs typeface="Arial MT"/>
              </a:rPr>
              <a:t>S/4HANA</a:t>
            </a:r>
            <a:r>
              <a:rPr sz="1600" spc="-40" dirty="0">
                <a:cs typeface="Arial MT"/>
              </a:rPr>
              <a:t> </a:t>
            </a:r>
            <a:r>
              <a:rPr sz="1600" spc="-5" dirty="0">
                <a:cs typeface="Arial MT"/>
              </a:rPr>
              <a:t>Cloud </a:t>
            </a:r>
            <a:r>
              <a:rPr sz="1600" spc="-425" dirty="0">
                <a:cs typeface="Arial MT"/>
              </a:rPr>
              <a:t> </a:t>
            </a:r>
            <a:r>
              <a:rPr sz="1600" spc="-5" dirty="0">
                <a:cs typeface="Arial MT"/>
              </a:rPr>
              <a:t>(Private,</a:t>
            </a:r>
            <a:r>
              <a:rPr sz="1600" spc="5" dirty="0">
                <a:cs typeface="Arial MT"/>
              </a:rPr>
              <a:t> </a:t>
            </a:r>
            <a:r>
              <a:rPr sz="1600" spc="-5" dirty="0">
                <a:cs typeface="Arial MT"/>
              </a:rPr>
              <a:t>Public)</a:t>
            </a:r>
            <a:endParaRPr sz="1600" dirty="0">
              <a:cs typeface="Arial MT"/>
            </a:endParaRPr>
          </a:p>
          <a:p>
            <a:pPr>
              <a:lnSpc>
                <a:spcPct val="100000"/>
              </a:lnSpc>
            </a:pPr>
            <a:endParaRPr sz="1750" dirty="0">
              <a:cs typeface="Arial MT"/>
            </a:endParaRPr>
          </a:p>
          <a:p>
            <a:pPr marL="829310">
              <a:lnSpc>
                <a:spcPct val="100000"/>
              </a:lnSpc>
              <a:spcBef>
                <a:spcPts val="5"/>
              </a:spcBef>
            </a:pPr>
            <a:r>
              <a:rPr sz="1600" spc="-5" dirty="0">
                <a:cs typeface="Arial MT"/>
              </a:rPr>
              <a:t>SAP</a:t>
            </a:r>
            <a:r>
              <a:rPr sz="1600" spc="-40" dirty="0">
                <a:cs typeface="Arial MT"/>
              </a:rPr>
              <a:t> </a:t>
            </a:r>
            <a:r>
              <a:rPr sz="1600" spc="-5" dirty="0">
                <a:cs typeface="Arial MT"/>
              </a:rPr>
              <a:t>S/4HANA</a:t>
            </a:r>
            <a:endParaRPr sz="1600" dirty="0">
              <a:cs typeface="Arial MT"/>
            </a:endParaRPr>
          </a:p>
          <a:p>
            <a:pPr marL="829310">
              <a:lnSpc>
                <a:spcPct val="100000"/>
              </a:lnSpc>
            </a:pPr>
            <a:r>
              <a:rPr sz="1600" spc="-5" dirty="0">
                <a:cs typeface="Arial MT"/>
              </a:rPr>
              <a:t>On-Premise</a:t>
            </a:r>
            <a:endParaRPr sz="1600" dirty="0">
              <a:cs typeface="Arial MT"/>
            </a:endParaRPr>
          </a:p>
        </p:txBody>
      </p:sp>
      <p:pic>
        <p:nvPicPr>
          <p:cNvPr id="36" name="object 36"/>
          <p:cNvPicPr/>
          <p:nvPr/>
        </p:nvPicPr>
        <p:blipFill>
          <a:blip r:embed="rId9" cstate="print"/>
          <a:stretch>
            <a:fillRect/>
          </a:stretch>
        </p:blipFill>
        <p:spPr>
          <a:xfrm>
            <a:off x="8525256" y="3561588"/>
            <a:ext cx="248411" cy="222504"/>
          </a:xfrm>
          <a:prstGeom prst="rect">
            <a:avLst/>
          </a:prstGeom>
        </p:spPr>
      </p:pic>
      <p:grpSp>
        <p:nvGrpSpPr>
          <p:cNvPr id="37" name="object 37"/>
          <p:cNvGrpSpPr/>
          <p:nvPr/>
        </p:nvGrpSpPr>
        <p:grpSpPr>
          <a:xfrm>
            <a:off x="10174927" y="1857543"/>
            <a:ext cx="1268157" cy="981587"/>
            <a:chOff x="10183241" y="1801616"/>
            <a:chExt cx="1268157" cy="981587"/>
          </a:xfrm>
          <a:solidFill>
            <a:schemeClr val="bg1"/>
          </a:solidFill>
          <a:effectLst>
            <a:reflection endPos="0" dist="50800" dir="5400000" sy="-100000" algn="bl" rotWithShape="0"/>
          </a:effectLst>
        </p:grpSpPr>
        <p:sp>
          <p:nvSpPr>
            <p:cNvPr id="38" name="object 38"/>
            <p:cNvSpPr/>
            <p:nvPr/>
          </p:nvSpPr>
          <p:spPr>
            <a:xfrm>
              <a:off x="10193463" y="1801616"/>
              <a:ext cx="1257935" cy="928369"/>
            </a:xfrm>
            <a:custGeom>
              <a:avLst/>
              <a:gdLst/>
              <a:ahLst/>
              <a:cxnLst/>
              <a:rect l="l" t="t" r="r" b="b"/>
              <a:pathLst>
                <a:path w="1257934" h="928369">
                  <a:moveTo>
                    <a:pt x="482636" y="0"/>
                  </a:moveTo>
                  <a:lnTo>
                    <a:pt x="433896" y="13213"/>
                  </a:lnTo>
                  <a:lnTo>
                    <a:pt x="399034" y="38913"/>
                  </a:lnTo>
                  <a:lnTo>
                    <a:pt x="389573" y="50043"/>
                  </a:lnTo>
                  <a:lnTo>
                    <a:pt x="355207" y="20553"/>
                  </a:lnTo>
                  <a:lnTo>
                    <a:pt x="314805" y="3889"/>
                  </a:lnTo>
                  <a:lnTo>
                    <a:pt x="271661" y="318"/>
                  </a:lnTo>
                  <a:lnTo>
                    <a:pt x="229065" y="10111"/>
                  </a:lnTo>
                  <a:lnTo>
                    <a:pt x="190310" y="33533"/>
                  </a:lnTo>
                  <a:lnTo>
                    <a:pt x="159306" y="70808"/>
                  </a:lnTo>
                  <a:lnTo>
                    <a:pt x="142685" y="116464"/>
                  </a:lnTo>
                  <a:lnTo>
                    <a:pt x="97434" y="137153"/>
                  </a:lnTo>
                  <a:lnTo>
                    <a:pt x="62102" y="169839"/>
                  </a:lnTo>
                  <a:lnTo>
                    <a:pt x="38498" y="211370"/>
                  </a:lnTo>
                  <a:lnTo>
                    <a:pt x="28434" y="258595"/>
                  </a:lnTo>
                  <a:lnTo>
                    <a:pt x="33719" y="308361"/>
                  </a:lnTo>
                  <a:lnTo>
                    <a:pt x="35624" y="315346"/>
                  </a:lnTo>
                  <a:lnTo>
                    <a:pt x="37910" y="322204"/>
                  </a:lnTo>
                  <a:lnTo>
                    <a:pt x="40831" y="328808"/>
                  </a:lnTo>
                  <a:lnTo>
                    <a:pt x="17390" y="368014"/>
                  </a:lnTo>
                  <a:lnTo>
                    <a:pt x="3853" y="410165"/>
                  </a:lnTo>
                  <a:lnTo>
                    <a:pt x="0" y="453589"/>
                  </a:lnTo>
                  <a:lnTo>
                    <a:pt x="5610" y="496613"/>
                  </a:lnTo>
                  <a:lnTo>
                    <a:pt x="20465" y="537564"/>
                  </a:lnTo>
                  <a:lnTo>
                    <a:pt x="44343" y="574770"/>
                  </a:lnTo>
                  <a:lnTo>
                    <a:pt x="77026" y="606557"/>
                  </a:lnTo>
                  <a:lnTo>
                    <a:pt x="120650" y="632053"/>
                  </a:lnTo>
                  <a:lnTo>
                    <a:pt x="169228" y="645546"/>
                  </a:lnTo>
                  <a:lnTo>
                    <a:pt x="175605" y="690429"/>
                  </a:lnTo>
                  <a:lnTo>
                    <a:pt x="192897" y="730665"/>
                  </a:lnTo>
                  <a:lnTo>
                    <a:pt x="219488" y="764657"/>
                  </a:lnTo>
                  <a:lnTo>
                    <a:pt x="253763" y="790806"/>
                  </a:lnTo>
                  <a:lnTo>
                    <a:pt x="294105" y="807516"/>
                  </a:lnTo>
                  <a:lnTo>
                    <a:pt x="338900" y="813186"/>
                  </a:lnTo>
                  <a:lnTo>
                    <a:pt x="362044" y="811412"/>
                  </a:lnTo>
                  <a:lnTo>
                    <a:pt x="384604" y="806519"/>
                  </a:lnTo>
                  <a:lnTo>
                    <a:pt x="406283" y="798577"/>
                  </a:lnTo>
                  <a:lnTo>
                    <a:pt x="426784" y="787659"/>
                  </a:lnTo>
                  <a:lnTo>
                    <a:pt x="444820" y="829586"/>
                  </a:lnTo>
                  <a:lnTo>
                    <a:pt x="470953" y="865141"/>
                  </a:lnTo>
                  <a:lnTo>
                    <a:pt x="503718" y="893535"/>
                  </a:lnTo>
                  <a:lnTo>
                    <a:pt x="541648" y="913981"/>
                  </a:lnTo>
                  <a:lnTo>
                    <a:pt x="583277" y="925690"/>
                  </a:lnTo>
                  <a:lnTo>
                    <a:pt x="627139" y="927872"/>
                  </a:lnTo>
                  <a:lnTo>
                    <a:pt x="671767" y="919739"/>
                  </a:lnTo>
                  <a:lnTo>
                    <a:pt x="703219" y="907049"/>
                  </a:lnTo>
                  <a:lnTo>
                    <a:pt x="731838" y="889275"/>
                  </a:lnTo>
                  <a:lnTo>
                    <a:pt x="757028" y="866858"/>
                  </a:lnTo>
                  <a:lnTo>
                    <a:pt x="778193" y="840237"/>
                  </a:lnTo>
                  <a:lnTo>
                    <a:pt x="819378" y="859833"/>
                  </a:lnTo>
                  <a:lnTo>
                    <a:pt x="862289" y="870442"/>
                  </a:lnTo>
                  <a:lnTo>
                    <a:pt x="905684" y="872373"/>
                  </a:lnTo>
                  <a:lnTo>
                    <a:pt x="948325" y="865939"/>
                  </a:lnTo>
                  <a:lnTo>
                    <a:pt x="988972" y="851450"/>
                  </a:lnTo>
                  <a:lnTo>
                    <a:pt x="1026385" y="829218"/>
                  </a:lnTo>
                  <a:lnTo>
                    <a:pt x="1059324" y="799554"/>
                  </a:lnTo>
                  <a:lnTo>
                    <a:pt x="1086549" y="762767"/>
                  </a:lnTo>
                  <a:lnTo>
                    <a:pt x="1088962" y="758703"/>
                  </a:lnTo>
                  <a:lnTo>
                    <a:pt x="1139169" y="754588"/>
                  </a:lnTo>
                  <a:lnTo>
                    <a:pt x="1182386" y="732256"/>
                  </a:lnTo>
                  <a:lnTo>
                    <a:pt x="1214103" y="695303"/>
                  </a:lnTo>
                  <a:lnTo>
                    <a:pt x="1229805" y="647324"/>
                  </a:lnTo>
                  <a:lnTo>
                    <a:pt x="1229997" y="619571"/>
                  </a:lnTo>
                  <a:lnTo>
                    <a:pt x="1224296" y="592746"/>
                  </a:lnTo>
                  <a:lnTo>
                    <a:pt x="1212999" y="567779"/>
                  </a:lnTo>
                  <a:lnTo>
                    <a:pt x="1196404" y="545597"/>
                  </a:lnTo>
                  <a:lnTo>
                    <a:pt x="1233829" y="511792"/>
                  </a:lnTo>
                  <a:lnTo>
                    <a:pt x="1254824" y="467651"/>
                  </a:lnTo>
                  <a:lnTo>
                    <a:pt x="1257912" y="418796"/>
                  </a:lnTo>
                  <a:lnTo>
                    <a:pt x="1241616" y="370845"/>
                  </a:lnTo>
                  <a:lnTo>
                    <a:pt x="1223594" y="346831"/>
                  </a:lnTo>
                  <a:lnTo>
                    <a:pt x="1200881" y="327983"/>
                  </a:lnTo>
                  <a:lnTo>
                    <a:pt x="1174500" y="314946"/>
                  </a:lnTo>
                  <a:lnTo>
                    <a:pt x="1145477" y="308361"/>
                  </a:lnTo>
                  <a:lnTo>
                    <a:pt x="1144334" y="305440"/>
                  </a:lnTo>
                  <a:lnTo>
                    <a:pt x="1145256" y="259872"/>
                  </a:lnTo>
                  <a:lnTo>
                    <a:pt x="1136177" y="216692"/>
                  </a:lnTo>
                  <a:lnTo>
                    <a:pt x="1118105" y="177231"/>
                  </a:lnTo>
                  <a:lnTo>
                    <a:pt x="1092048" y="142820"/>
                  </a:lnTo>
                  <a:lnTo>
                    <a:pt x="1059016" y="114789"/>
                  </a:lnTo>
                  <a:lnTo>
                    <a:pt x="1020017" y="94469"/>
                  </a:lnTo>
                  <a:lnTo>
                    <a:pt x="976059" y="83190"/>
                  </a:lnTo>
                  <a:lnTo>
                    <a:pt x="943356" y="81478"/>
                  </a:lnTo>
                  <a:lnTo>
                    <a:pt x="911035" y="85207"/>
                  </a:lnTo>
                  <a:lnTo>
                    <a:pt x="879761" y="94245"/>
                  </a:lnTo>
                  <a:lnTo>
                    <a:pt x="850202" y="108463"/>
                  </a:lnTo>
                  <a:lnTo>
                    <a:pt x="820238" y="68603"/>
                  </a:lnTo>
                  <a:lnTo>
                    <a:pt x="780813" y="41160"/>
                  </a:lnTo>
                  <a:lnTo>
                    <a:pt x="735390" y="27182"/>
                  </a:lnTo>
                  <a:lnTo>
                    <a:pt x="687431" y="27720"/>
                  </a:lnTo>
                  <a:lnTo>
                    <a:pt x="640398" y="43820"/>
                  </a:lnTo>
                  <a:lnTo>
                    <a:pt x="604330" y="70490"/>
                  </a:lnTo>
                  <a:lnTo>
                    <a:pt x="573306" y="30483"/>
                  </a:lnTo>
                  <a:lnTo>
                    <a:pt x="530924" y="6371"/>
                  </a:lnTo>
                  <a:lnTo>
                    <a:pt x="482636" y="0"/>
                  </a:lnTo>
                  <a:close/>
                </a:path>
              </a:pathLst>
            </a:custGeom>
            <a:grpFill/>
            <a:effectLst>
              <a:glow rad="127000">
                <a:srgbClr val="ACC4E0"/>
              </a:glow>
            </a:effectLst>
          </p:spPr>
          <p:txBody>
            <a:bodyPr wrap="square" lIns="0" tIns="0" rIns="0" bIns="0" rtlCol="0"/>
            <a:lstStyle/>
            <a:p>
              <a:endParaRPr/>
            </a:p>
          </p:txBody>
        </p:sp>
        <p:pic>
          <p:nvPicPr>
            <p:cNvPr id="39" name="object 39"/>
            <p:cNvPicPr/>
            <p:nvPr/>
          </p:nvPicPr>
          <p:blipFill>
            <a:blip r:embed="rId10" cstate="print"/>
            <a:stretch>
              <a:fillRect/>
            </a:stretch>
          </p:blipFill>
          <p:spPr>
            <a:xfrm>
              <a:off x="10186416" y="2566288"/>
              <a:ext cx="240410" cy="213740"/>
            </a:xfrm>
            <a:prstGeom prst="rect">
              <a:avLst/>
            </a:prstGeom>
            <a:grpFill/>
          </p:spPr>
        </p:pic>
        <p:sp>
          <p:nvSpPr>
            <p:cNvPr id="40" name="object 40"/>
            <p:cNvSpPr/>
            <p:nvPr/>
          </p:nvSpPr>
          <p:spPr>
            <a:xfrm>
              <a:off x="10193463" y="1801616"/>
              <a:ext cx="1257935" cy="928369"/>
            </a:xfrm>
            <a:custGeom>
              <a:avLst/>
              <a:gdLst/>
              <a:ahLst/>
              <a:cxnLst/>
              <a:rect l="l" t="t" r="r" b="b"/>
              <a:pathLst>
                <a:path w="1257934" h="928369">
                  <a:moveTo>
                    <a:pt x="1144334" y="305440"/>
                  </a:moveTo>
                  <a:lnTo>
                    <a:pt x="1145256" y="259872"/>
                  </a:lnTo>
                  <a:lnTo>
                    <a:pt x="1136177" y="216692"/>
                  </a:lnTo>
                  <a:lnTo>
                    <a:pt x="1118105" y="177231"/>
                  </a:lnTo>
                  <a:lnTo>
                    <a:pt x="1092048" y="142820"/>
                  </a:lnTo>
                  <a:lnTo>
                    <a:pt x="1059016" y="114789"/>
                  </a:lnTo>
                  <a:lnTo>
                    <a:pt x="1020017" y="94469"/>
                  </a:lnTo>
                  <a:lnTo>
                    <a:pt x="976059" y="83190"/>
                  </a:lnTo>
                  <a:lnTo>
                    <a:pt x="943356" y="81478"/>
                  </a:lnTo>
                  <a:lnTo>
                    <a:pt x="911035" y="85207"/>
                  </a:lnTo>
                  <a:lnTo>
                    <a:pt x="879761" y="94245"/>
                  </a:lnTo>
                  <a:lnTo>
                    <a:pt x="850202" y="108463"/>
                  </a:lnTo>
                  <a:lnTo>
                    <a:pt x="820238" y="68603"/>
                  </a:lnTo>
                  <a:lnTo>
                    <a:pt x="780813" y="41160"/>
                  </a:lnTo>
                  <a:lnTo>
                    <a:pt x="735390" y="27182"/>
                  </a:lnTo>
                  <a:lnTo>
                    <a:pt x="687431" y="27720"/>
                  </a:lnTo>
                  <a:lnTo>
                    <a:pt x="640398" y="43820"/>
                  </a:lnTo>
                  <a:lnTo>
                    <a:pt x="604330" y="70490"/>
                  </a:lnTo>
                  <a:lnTo>
                    <a:pt x="573306" y="30483"/>
                  </a:lnTo>
                  <a:lnTo>
                    <a:pt x="530924" y="6371"/>
                  </a:lnTo>
                  <a:lnTo>
                    <a:pt x="482636" y="0"/>
                  </a:lnTo>
                  <a:lnTo>
                    <a:pt x="433896" y="13213"/>
                  </a:lnTo>
                  <a:lnTo>
                    <a:pt x="421291" y="20415"/>
                  </a:lnTo>
                  <a:lnTo>
                    <a:pt x="409639" y="29009"/>
                  </a:lnTo>
                  <a:lnTo>
                    <a:pt x="399034" y="38913"/>
                  </a:lnTo>
                  <a:lnTo>
                    <a:pt x="389573" y="50043"/>
                  </a:lnTo>
                  <a:lnTo>
                    <a:pt x="355207" y="20553"/>
                  </a:lnTo>
                  <a:lnTo>
                    <a:pt x="314805" y="3889"/>
                  </a:lnTo>
                  <a:lnTo>
                    <a:pt x="271661" y="318"/>
                  </a:lnTo>
                  <a:lnTo>
                    <a:pt x="229065" y="10111"/>
                  </a:lnTo>
                  <a:lnTo>
                    <a:pt x="190310" y="33533"/>
                  </a:lnTo>
                  <a:lnTo>
                    <a:pt x="159306" y="70808"/>
                  </a:lnTo>
                  <a:lnTo>
                    <a:pt x="142685" y="116464"/>
                  </a:lnTo>
                  <a:lnTo>
                    <a:pt x="97434" y="137153"/>
                  </a:lnTo>
                  <a:lnTo>
                    <a:pt x="62102" y="169839"/>
                  </a:lnTo>
                  <a:lnTo>
                    <a:pt x="38498" y="211370"/>
                  </a:lnTo>
                  <a:lnTo>
                    <a:pt x="28434" y="258595"/>
                  </a:lnTo>
                  <a:lnTo>
                    <a:pt x="33719" y="308361"/>
                  </a:lnTo>
                  <a:lnTo>
                    <a:pt x="35624" y="315346"/>
                  </a:lnTo>
                  <a:lnTo>
                    <a:pt x="37910" y="322204"/>
                  </a:lnTo>
                  <a:lnTo>
                    <a:pt x="40831" y="328808"/>
                  </a:lnTo>
                  <a:lnTo>
                    <a:pt x="17390" y="368014"/>
                  </a:lnTo>
                  <a:lnTo>
                    <a:pt x="3853" y="410165"/>
                  </a:lnTo>
                  <a:lnTo>
                    <a:pt x="0" y="453589"/>
                  </a:lnTo>
                  <a:lnTo>
                    <a:pt x="5610" y="496613"/>
                  </a:lnTo>
                  <a:lnTo>
                    <a:pt x="20465" y="537564"/>
                  </a:lnTo>
                  <a:lnTo>
                    <a:pt x="44343" y="574770"/>
                  </a:lnTo>
                  <a:lnTo>
                    <a:pt x="77026" y="606557"/>
                  </a:lnTo>
                  <a:lnTo>
                    <a:pt x="120650" y="632053"/>
                  </a:lnTo>
                  <a:lnTo>
                    <a:pt x="169228" y="645546"/>
                  </a:lnTo>
                  <a:lnTo>
                    <a:pt x="175605" y="690429"/>
                  </a:lnTo>
                  <a:lnTo>
                    <a:pt x="192897" y="730665"/>
                  </a:lnTo>
                  <a:lnTo>
                    <a:pt x="219488" y="764657"/>
                  </a:lnTo>
                  <a:lnTo>
                    <a:pt x="253763" y="790806"/>
                  </a:lnTo>
                  <a:lnTo>
                    <a:pt x="294105" y="807516"/>
                  </a:lnTo>
                  <a:lnTo>
                    <a:pt x="338900" y="813186"/>
                  </a:lnTo>
                  <a:lnTo>
                    <a:pt x="362044" y="811412"/>
                  </a:lnTo>
                  <a:lnTo>
                    <a:pt x="384604" y="806519"/>
                  </a:lnTo>
                  <a:lnTo>
                    <a:pt x="406283" y="798577"/>
                  </a:lnTo>
                  <a:lnTo>
                    <a:pt x="426784" y="787659"/>
                  </a:lnTo>
                  <a:lnTo>
                    <a:pt x="444820" y="829586"/>
                  </a:lnTo>
                  <a:lnTo>
                    <a:pt x="470953" y="865141"/>
                  </a:lnTo>
                  <a:lnTo>
                    <a:pt x="503718" y="893535"/>
                  </a:lnTo>
                  <a:lnTo>
                    <a:pt x="541648" y="913981"/>
                  </a:lnTo>
                  <a:lnTo>
                    <a:pt x="583277" y="925690"/>
                  </a:lnTo>
                  <a:lnTo>
                    <a:pt x="627139" y="927872"/>
                  </a:lnTo>
                  <a:lnTo>
                    <a:pt x="671767" y="919739"/>
                  </a:lnTo>
                  <a:lnTo>
                    <a:pt x="703219" y="907049"/>
                  </a:lnTo>
                  <a:lnTo>
                    <a:pt x="731838" y="889275"/>
                  </a:lnTo>
                  <a:lnTo>
                    <a:pt x="757028" y="866858"/>
                  </a:lnTo>
                  <a:lnTo>
                    <a:pt x="778193" y="840237"/>
                  </a:lnTo>
                  <a:lnTo>
                    <a:pt x="819378" y="859833"/>
                  </a:lnTo>
                  <a:lnTo>
                    <a:pt x="862289" y="870442"/>
                  </a:lnTo>
                  <a:lnTo>
                    <a:pt x="905684" y="872373"/>
                  </a:lnTo>
                  <a:lnTo>
                    <a:pt x="948325" y="865939"/>
                  </a:lnTo>
                  <a:lnTo>
                    <a:pt x="988972" y="851450"/>
                  </a:lnTo>
                  <a:lnTo>
                    <a:pt x="1026385" y="829218"/>
                  </a:lnTo>
                  <a:lnTo>
                    <a:pt x="1059324" y="799554"/>
                  </a:lnTo>
                  <a:lnTo>
                    <a:pt x="1086549" y="762767"/>
                  </a:lnTo>
                  <a:lnTo>
                    <a:pt x="1087311" y="761497"/>
                  </a:lnTo>
                  <a:lnTo>
                    <a:pt x="1088200" y="760100"/>
                  </a:lnTo>
                  <a:lnTo>
                    <a:pt x="1088962" y="758703"/>
                  </a:lnTo>
                  <a:lnTo>
                    <a:pt x="1139169" y="754588"/>
                  </a:lnTo>
                  <a:lnTo>
                    <a:pt x="1182386" y="732256"/>
                  </a:lnTo>
                  <a:lnTo>
                    <a:pt x="1214103" y="695303"/>
                  </a:lnTo>
                  <a:lnTo>
                    <a:pt x="1229805" y="647324"/>
                  </a:lnTo>
                  <a:lnTo>
                    <a:pt x="1229997" y="619571"/>
                  </a:lnTo>
                  <a:lnTo>
                    <a:pt x="1224296" y="592746"/>
                  </a:lnTo>
                  <a:lnTo>
                    <a:pt x="1212999" y="567779"/>
                  </a:lnTo>
                  <a:lnTo>
                    <a:pt x="1196404" y="545597"/>
                  </a:lnTo>
                  <a:lnTo>
                    <a:pt x="1233829" y="511792"/>
                  </a:lnTo>
                  <a:lnTo>
                    <a:pt x="1254824" y="467651"/>
                  </a:lnTo>
                  <a:lnTo>
                    <a:pt x="1257912" y="418796"/>
                  </a:lnTo>
                  <a:lnTo>
                    <a:pt x="1241616" y="370845"/>
                  </a:lnTo>
                  <a:lnTo>
                    <a:pt x="1223594" y="346831"/>
                  </a:lnTo>
                  <a:lnTo>
                    <a:pt x="1200881" y="327983"/>
                  </a:lnTo>
                  <a:lnTo>
                    <a:pt x="1174500" y="314946"/>
                  </a:lnTo>
                  <a:lnTo>
                    <a:pt x="1145477" y="308361"/>
                  </a:lnTo>
                  <a:lnTo>
                    <a:pt x="1144334" y="305440"/>
                  </a:lnTo>
                  <a:close/>
                </a:path>
              </a:pathLst>
            </a:custGeom>
            <a:grpFill/>
            <a:ln w="6350">
              <a:solidFill>
                <a:srgbClr val="D9D9D9"/>
              </a:solidFill>
            </a:ln>
          </p:spPr>
          <p:txBody>
            <a:bodyPr wrap="square" lIns="0" tIns="0" rIns="0" bIns="0" rtlCol="0"/>
            <a:lstStyle/>
            <a:p>
              <a:endParaRPr/>
            </a:p>
          </p:txBody>
        </p:sp>
        <p:pic>
          <p:nvPicPr>
            <p:cNvPr id="41" name="object 41"/>
            <p:cNvPicPr/>
            <p:nvPr/>
          </p:nvPicPr>
          <p:blipFill>
            <a:blip r:embed="rId11" cstate="print"/>
            <a:stretch>
              <a:fillRect/>
            </a:stretch>
          </p:blipFill>
          <p:spPr>
            <a:xfrm>
              <a:off x="10183241" y="2563113"/>
              <a:ext cx="246760" cy="220090"/>
            </a:xfrm>
            <a:prstGeom prst="rect">
              <a:avLst/>
            </a:prstGeom>
            <a:grpFill/>
            <a:effectLst>
              <a:glow rad="127000">
                <a:srgbClr val="95B3D7"/>
              </a:glow>
            </a:effectLst>
          </p:spPr>
        </p:pic>
        <p:sp>
          <p:nvSpPr>
            <p:cNvPr id="42" name="object 42"/>
            <p:cNvSpPr/>
            <p:nvPr/>
          </p:nvSpPr>
          <p:spPr>
            <a:xfrm>
              <a:off x="10234803" y="1848611"/>
              <a:ext cx="1153795" cy="789940"/>
            </a:xfrm>
            <a:custGeom>
              <a:avLst/>
              <a:gdLst/>
              <a:ahLst/>
              <a:cxnLst/>
              <a:rect l="l" t="t" r="r" b="b"/>
              <a:pathLst>
                <a:path w="1153795" h="789939">
                  <a:moveTo>
                    <a:pt x="1080007" y="512063"/>
                  </a:moveTo>
                  <a:lnTo>
                    <a:pt x="1099214" y="512099"/>
                  </a:lnTo>
                  <a:lnTo>
                    <a:pt x="1118123" y="509206"/>
                  </a:lnTo>
                  <a:lnTo>
                    <a:pt x="1136390" y="503455"/>
                  </a:lnTo>
                  <a:lnTo>
                    <a:pt x="1153668" y="494918"/>
                  </a:lnTo>
                </a:path>
                <a:path w="1153795" h="789939">
                  <a:moveTo>
                    <a:pt x="1014856" y="699515"/>
                  </a:moveTo>
                  <a:lnTo>
                    <a:pt x="1022736" y="702321"/>
                  </a:lnTo>
                  <a:lnTo>
                    <a:pt x="1030747" y="704627"/>
                  </a:lnTo>
                  <a:lnTo>
                    <a:pt x="1038877" y="706409"/>
                  </a:lnTo>
                  <a:lnTo>
                    <a:pt x="1047115" y="707643"/>
                  </a:lnTo>
                </a:path>
                <a:path w="1153795" h="789939">
                  <a:moveTo>
                    <a:pt x="736980" y="789559"/>
                  </a:moveTo>
                  <a:lnTo>
                    <a:pt x="742553" y="780579"/>
                  </a:lnTo>
                  <a:lnTo>
                    <a:pt x="747649" y="771350"/>
                  </a:lnTo>
                  <a:lnTo>
                    <a:pt x="752268" y="761859"/>
                  </a:lnTo>
                  <a:lnTo>
                    <a:pt x="756412" y="752093"/>
                  </a:lnTo>
                </a:path>
                <a:path w="1153795" h="789939">
                  <a:moveTo>
                    <a:pt x="377571" y="696340"/>
                  </a:moveTo>
                  <a:lnTo>
                    <a:pt x="378692" y="706715"/>
                  </a:lnTo>
                  <a:lnTo>
                    <a:pt x="380349" y="717042"/>
                  </a:lnTo>
                  <a:lnTo>
                    <a:pt x="382553" y="727273"/>
                  </a:lnTo>
                  <a:lnTo>
                    <a:pt x="385318" y="737362"/>
                  </a:lnTo>
                </a:path>
                <a:path w="1153795" h="789939">
                  <a:moveTo>
                    <a:pt x="223266" y="442849"/>
                  </a:moveTo>
                  <a:lnTo>
                    <a:pt x="183765" y="469693"/>
                  </a:lnTo>
                  <a:lnTo>
                    <a:pt x="153860" y="505777"/>
                  </a:lnTo>
                  <a:lnTo>
                    <a:pt x="135004" y="548719"/>
                  </a:lnTo>
                  <a:lnTo>
                    <a:pt x="128650" y="596138"/>
                  </a:lnTo>
                </a:path>
                <a:path w="1153795" h="789939">
                  <a:moveTo>
                    <a:pt x="0" y="279526"/>
                  </a:moveTo>
                  <a:lnTo>
                    <a:pt x="8034" y="295695"/>
                  </a:lnTo>
                  <a:lnTo>
                    <a:pt x="17795" y="310768"/>
                  </a:lnTo>
                  <a:lnTo>
                    <a:pt x="29200" y="324604"/>
                  </a:lnTo>
                  <a:lnTo>
                    <a:pt x="42164" y="337058"/>
                  </a:lnTo>
                </a:path>
                <a:path w="1153795" h="789939">
                  <a:moveTo>
                    <a:pt x="101092" y="66293"/>
                  </a:moveTo>
                  <a:lnTo>
                    <a:pt x="100093" y="73005"/>
                  </a:lnTo>
                  <a:lnTo>
                    <a:pt x="99393" y="79787"/>
                  </a:lnTo>
                  <a:lnTo>
                    <a:pt x="99002" y="86617"/>
                  </a:lnTo>
                  <a:lnTo>
                    <a:pt x="98932" y="93472"/>
                  </a:lnTo>
                </a:path>
                <a:path w="1153795" h="789939">
                  <a:moveTo>
                    <a:pt x="370204" y="34671"/>
                  </a:moveTo>
                  <a:lnTo>
                    <a:pt x="365777" y="25413"/>
                  </a:lnTo>
                  <a:lnTo>
                    <a:pt x="360695" y="16525"/>
                  </a:lnTo>
                  <a:lnTo>
                    <a:pt x="354970" y="8042"/>
                  </a:lnTo>
                  <a:lnTo>
                    <a:pt x="348615" y="0"/>
                  </a:lnTo>
                </a:path>
                <a:path w="1153795" h="789939">
                  <a:moveTo>
                    <a:pt x="572135" y="51053"/>
                  </a:moveTo>
                  <a:lnTo>
                    <a:pt x="570204" y="43390"/>
                  </a:lnTo>
                  <a:lnTo>
                    <a:pt x="567832" y="35845"/>
                  </a:lnTo>
                  <a:lnTo>
                    <a:pt x="565009" y="28444"/>
                  </a:lnTo>
                  <a:lnTo>
                    <a:pt x="561721" y="21209"/>
                  </a:lnTo>
                </a:path>
                <a:path w="1153795" h="789939">
                  <a:moveTo>
                    <a:pt x="809117" y="61213"/>
                  </a:moveTo>
                  <a:lnTo>
                    <a:pt x="799024" y="67613"/>
                  </a:lnTo>
                  <a:lnTo>
                    <a:pt x="789336" y="74596"/>
                  </a:lnTo>
                  <a:lnTo>
                    <a:pt x="780077" y="82127"/>
                  </a:lnTo>
                  <a:lnTo>
                    <a:pt x="771271" y="90170"/>
                  </a:lnTo>
                </a:path>
                <a:path w="1153795" h="789939">
                  <a:moveTo>
                    <a:pt x="1096391" y="288925"/>
                  </a:moveTo>
                  <a:lnTo>
                    <a:pt x="1098512" y="281376"/>
                  </a:lnTo>
                  <a:lnTo>
                    <a:pt x="1100312" y="273780"/>
                  </a:lnTo>
                  <a:lnTo>
                    <a:pt x="1101802" y="266136"/>
                  </a:lnTo>
                  <a:lnTo>
                    <a:pt x="1102995" y="258445"/>
                  </a:lnTo>
                </a:path>
              </a:pathLst>
            </a:custGeom>
            <a:grpFill/>
            <a:ln w="6350">
              <a:solidFill>
                <a:srgbClr val="D9D9D9"/>
              </a:solidFill>
            </a:ln>
          </p:spPr>
          <p:txBody>
            <a:bodyPr wrap="square" lIns="0" tIns="0" rIns="0" bIns="0" rtlCol="0"/>
            <a:lstStyle/>
            <a:p>
              <a:endParaRPr/>
            </a:p>
          </p:txBody>
        </p:sp>
        <p:pic>
          <p:nvPicPr>
            <p:cNvPr id="43" name="object 43"/>
            <p:cNvPicPr/>
            <p:nvPr/>
          </p:nvPicPr>
          <p:blipFill>
            <a:blip r:embed="rId12" cstate="print"/>
            <a:stretch>
              <a:fillRect/>
            </a:stretch>
          </p:blipFill>
          <p:spPr>
            <a:xfrm>
              <a:off x="10520172" y="1923287"/>
              <a:ext cx="643127" cy="643127"/>
            </a:xfrm>
            <a:prstGeom prst="rect">
              <a:avLst/>
            </a:prstGeom>
            <a:grpFill/>
          </p:spPr>
        </p:pic>
      </p:grpSp>
      <p:sp>
        <p:nvSpPr>
          <p:cNvPr id="48" name="Down Arrow Callout 47"/>
          <p:cNvSpPr/>
          <p:nvPr/>
        </p:nvSpPr>
        <p:spPr>
          <a:xfrm rot="16200000">
            <a:off x="1161174" y="2405519"/>
            <a:ext cx="1872234" cy="4035018"/>
          </a:xfrm>
          <a:prstGeom prst="down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Alternate Process 48"/>
          <p:cNvSpPr/>
          <p:nvPr/>
        </p:nvSpPr>
        <p:spPr>
          <a:xfrm>
            <a:off x="8008494" y="3400048"/>
            <a:ext cx="3434590" cy="1959097"/>
          </a:xfrm>
          <a:prstGeom prst="flowChartAlternateProcess">
            <a:avLst/>
          </a:prstGeom>
          <a:noFill/>
          <a:ln>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p:cNvPicPr>
            <a:picLocks noChangeAspect="1"/>
          </p:cNvPicPr>
          <p:nvPr/>
        </p:nvPicPr>
        <p:blipFill>
          <a:blip r:embed="rId13"/>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inVertical)">
                                      <p:cBhvr>
                                        <p:cTn id="12" dur="500"/>
                                        <p:tgtEl>
                                          <p:spTgt spid="15"/>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arn(inVertical)">
                                      <p:cBhvr>
                                        <p:cTn id="15" dur="500"/>
                                        <p:tgtEl>
                                          <p:spTgt spid="16"/>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arn(inVertical)">
                                      <p:cBhvr>
                                        <p:cTn id="18" dur="500"/>
                                        <p:tgtEl>
                                          <p:spTgt spid="17"/>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barn(inVertical)">
                                      <p:cBhvr>
                                        <p:cTn id="21" dur="500"/>
                                        <p:tgtEl>
                                          <p:spTgt spid="18"/>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barn(inVertical)">
                                      <p:cBhvr>
                                        <p:cTn id="24" dur="500"/>
                                        <p:tgtEl>
                                          <p:spTgt spid="19"/>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barn(inVertical)">
                                      <p:cBhvr>
                                        <p:cTn id="27" dur="500"/>
                                        <p:tgtEl>
                                          <p:spTgt spid="20"/>
                                        </p:tgtEl>
                                      </p:cBhvr>
                                    </p:animEffect>
                                  </p:childTnLst>
                                </p:cTn>
                              </p:par>
                              <p:par>
                                <p:cTn id="28" presetID="16" presetClass="entr" presetSubtype="21"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barn(inVertical)">
                                      <p:cBhvr>
                                        <p:cTn id="30" dur="500"/>
                                        <p:tgtEl>
                                          <p:spTgt spid="21"/>
                                        </p:tgtEl>
                                      </p:cBhvr>
                                    </p:animEffect>
                                  </p:childTnLst>
                                </p:cTn>
                              </p:par>
                              <p:par>
                                <p:cTn id="31" presetID="16" presetClass="entr" presetSubtype="21"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barn(inVertical)">
                                      <p:cBhvr>
                                        <p:cTn id="33" dur="500"/>
                                        <p:tgtEl>
                                          <p:spTgt spid="25"/>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barn(inVertical)">
                                      <p:cBhvr>
                                        <p:cTn id="36" dur="500"/>
                                        <p:tgtEl>
                                          <p:spTgt spid="48"/>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barn(inVertical)">
                                      <p:cBhvr>
                                        <p:cTn id="41" dur="500"/>
                                        <p:tgtEl>
                                          <p:spTgt spid="10"/>
                                        </p:tgtEl>
                                      </p:cBhvr>
                                    </p:animEffect>
                                  </p:childTnLst>
                                </p:cTn>
                              </p:par>
                              <p:par>
                                <p:cTn id="42" presetID="16" presetClass="entr" presetSubtype="21" fill="hold"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barn(inVertical)">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barn(inVertical)">
                                      <p:cBhvr>
                                        <p:cTn id="49" dur="500"/>
                                        <p:tgtEl>
                                          <p:spTgt spid="8"/>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barn(inVertical)">
                                      <p:cBhvr>
                                        <p:cTn id="52" dur="500"/>
                                        <p:tgtEl>
                                          <p:spTgt spid="9"/>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barn(inVertical)">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grpId="0" nodeType="clickEffect">
                                  <p:stCondLst>
                                    <p:cond delay="0"/>
                                  </p:stCondLst>
                                  <p:childTnLst>
                                    <p:set>
                                      <p:cBhvr>
                                        <p:cTn id="59" dur="1" fill="hold">
                                          <p:stCondLst>
                                            <p:cond delay="0"/>
                                          </p:stCondLst>
                                        </p:cTn>
                                        <p:tgtEl>
                                          <p:spTgt spid="4"/>
                                        </p:tgtEl>
                                        <p:attrNameLst>
                                          <p:attrName>style.visibility</p:attrName>
                                        </p:attrNameLst>
                                      </p:cBhvr>
                                      <p:to>
                                        <p:strVal val="visible"/>
                                      </p:to>
                                    </p:set>
                                    <p:animEffect transition="in" filter="barn(inVertical)">
                                      <p:cBhvr>
                                        <p:cTn id="60" dur="500"/>
                                        <p:tgtEl>
                                          <p:spTgt spid="4"/>
                                        </p:tgtEl>
                                      </p:cBhvr>
                                    </p:animEffect>
                                  </p:childTnLst>
                                </p:cTn>
                              </p:par>
                              <p:par>
                                <p:cTn id="61" presetID="16" presetClass="entr" presetSubtype="21"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barn(inVertical)">
                                      <p:cBhvr>
                                        <p:cTn id="63" dur="500"/>
                                        <p:tgtEl>
                                          <p:spTgt spid="5"/>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barn(inVertical)">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16" presetClass="entr" presetSubtype="21" fill="hold" grpId="0" nodeType="click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barn(inVertical)">
                                      <p:cBhvr>
                                        <p:cTn id="71" dur="500"/>
                                        <p:tgtEl>
                                          <p:spTgt spid="6"/>
                                        </p:tgtEl>
                                      </p:cBhvr>
                                    </p:animEffect>
                                  </p:childTnLst>
                                </p:cTn>
                              </p:par>
                              <p:par>
                                <p:cTn id="72" presetID="16" presetClass="entr" presetSubtype="21" fill="hold" grpId="0" nodeType="withEffect">
                                  <p:stCondLst>
                                    <p:cond delay="0"/>
                                  </p:stCondLst>
                                  <p:childTnLst>
                                    <p:set>
                                      <p:cBhvr>
                                        <p:cTn id="73" dur="1" fill="hold">
                                          <p:stCondLst>
                                            <p:cond delay="0"/>
                                          </p:stCondLst>
                                        </p:cTn>
                                        <p:tgtEl>
                                          <p:spTgt spid="7"/>
                                        </p:tgtEl>
                                        <p:attrNameLst>
                                          <p:attrName>style.visibility</p:attrName>
                                        </p:attrNameLst>
                                      </p:cBhvr>
                                      <p:to>
                                        <p:strVal val="visible"/>
                                      </p:to>
                                    </p:set>
                                    <p:animEffect transition="in" filter="barn(inVertical)">
                                      <p:cBhvr>
                                        <p:cTn id="74" dur="500"/>
                                        <p:tgtEl>
                                          <p:spTgt spid="7"/>
                                        </p:tgtEl>
                                      </p:cBhvr>
                                    </p:animEffect>
                                  </p:childTnLst>
                                </p:cTn>
                              </p:par>
                              <p:par>
                                <p:cTn id="75" presetID="16" presetClass="entr" presetSubtype="21"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barn(inVertical)">
                                      <p:cBhvr>
                                        <p:cTn id="77" dur="500"/>
                                        <p:tgtEl>
                                          <p:spTgt spid="12"/>
                                        </p:tgtEl>
                                      </p:cBhvr>
                                    </p:animEffect>
                                  </p:childTnLst>
                                </p:cTn>
                              </p:par>
                            </p:childTnLst>
                          </p:cTn>
                        </p:par>
                      </p:childTnLst>
                    </p:cTn>
                  </p:par>
                  <p:par>
                    <p:cTn id="78" fill="hold">
                      <p:stCondLst>
                        <p:cond delay="indefinite"/>
                      </p:stCondLst>
                      <p:childTnLst>
                        <p:par>
                          <p:cTn id="79" fill="hold">
                            <p:stCondLst>
                              <p:cond delay="0"/>
                            </p:stCondLst>
                            <p:childTnLst>
                              <p:par>
                                <p:cTn id="80" presetID="16" presetClass="entr" presetSubtype="21" fill="hold" grpId="0" nodeType="click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barn(inVertical)">
                                      <p:cBhvr>
                                        <p:cTn id="82" dur="500"/>
                                        <p:tgtEl>
                                          <p:spTgt spid="32"/>
                                        </p:tgtEl>
                                      </p:cBhvr>
                                    </p:animEffect>
                                  </p:childTnLst>
                                </p:cTn>
                              </p:par>
                              <p:par>
                                <p:cTn id="83" presetID="16" presetClass="entr" presetSubtype="21" fill="hold" nodeType="with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barn(inVertical)">
                                      <p:cBhvr>
                                        <p:cTn id="85" dur="500"/>
                                        <p:tgtEl>
                                          <p:spTgt spid="37"/>
                                        </p:tgtEl>
                                      </p:cBhvr>
                                    </p:animEffect>
                                  </p:childTnLst>
                                </p:cTn>
                              </p:par>
                            </p:childTnLst>
                          </p:cTn>
                        </p:par>
                      </p:childTnLst>
                    </p:cTn>
                  </p:par>
                  <p:par>
                    <p:cTn id="86" fill="hold">
                      <p:stCondLst>
                        <p:cond delay="indefinite"/>
                      </p:stCondLst>
                      <p:childTnLst>
                        <p:par>
                          <p:cTn id="87" fill="hold">
                            <p:stCondLst>
                              <p:cond delay="0"/>
                            </p:stCondLst>
                            <p:childTnLst>
                              <p:par>
                                <p:cTn id="88" presetID="16" presetClass="entr" presetSubtype="21" fill="hold" nodeType="click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barn(inVertical)">
                                      <p:cBhvr>
                                        <p:cTn id="90" dur="500"/>
                                        <p:tgtEl>
                                          <p:spTgt spid="33"/>
                                        </p:tgtEl>
                                      </p:cBhvr>
                                    </p:animEffect>
                                  </p:childTnLst>
                                </p:cTn>
                              </p:par>
                              <p:par>
                                <p:cTn id="91" presetID="16" presetClass="entr" presetSubtype="21" fill="hold" nodeType="with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barn(inVertical)">
                                      <p:cBhvr>
                                        <p:cTn id="93" dur="500"/>
                                        <p:tgtEl>
                                          <p:spTgt spid="34"/>
                                        </p:tgtEl>
                                      </p:cBhvr>
                                    </p:animEffect>
                                  </p:childTnLst>
                                </p:cTn>
                              </p:par>
                              <p:par>
                                <p:cTn id="94" presetID="16" presetClass="entr" presetSubtype="21" fill="hold" grpId="0" nodeType="with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barn(inVertical)">
                                      <p:cBhvr>
                                        <p:cTn id="96" dur="500"/>
                                        <p:tgtEl>
                                          <p:spTgt spid="35"/>
                                        </p:tgtEl>
                                      </p:cBhvr>
                                    </p:animEffect>
                                  </p:childTnLst>
                                </p:cTn>
                              </p:par>
                              <p:par>
                                <p:cTn id="97" presetID="16" presetClass="entr" presetSubtype="21" fill="hold" nodeType="withEffect">
                                  <p:stCondLst>
                                    <p:cond delay="0"/>
                                  </p:stCondLst>
                                  <p:childTnLst>
                                    <p:set>
                                      <p:cBhvr>
                                        <p:cTn id="98" dur="1" fill="hold">
                                          <p:stCondLst>
                                            <p:cond delay="0"/>
                                          </p:stCondLst>
                                        </p:cTn>
                                        <p:tgtEl>
                                          <p:spTgt spid="36"/>
                                        </p:tgtEl>
                                        <p:attrNameLst>
                                          <p:attrName>style.visibility</p:attrName>
                                        </p:attrNameLst>
                                      </p:cBhvr>
                                      <p:to>
                                        <p:strVal val="visible"/>
                                      </p:to>
                                    </p:set>
                                    <p:animEffect transition="in" filter="barn(inVertical)">
                                      <p:cBhvr>
                                        <p:cTn id="99" dur="500"/>
                                        <p:tgtEl>
                                          <p:spTgt spid="36"/>
                                        </p:tgtEl>
                                      </p:cBhvr>
                                    </p:animEffect>
                                  </p:childTnLst>
                                </p:cTn>
                              </p:par>
                              <p:par>
                                <p:cTn id="100" presetID="16" presetClass="entr" presetSubtype="21" fill="hold" grpId="0" nodeType="withEffect">
                                  <p:stCondLst>
                                    <p:cond delay="0"/>
                                  </p:stCondLst>
                                  <p:childTnLst>
                                    <p:set>
                                      <p:cBhvr>
                                        <p:cTn id="101" dur="1" fill="hold">
                                          <p:stCondLst>
                                            <p:cond delay="0"/>
                                          </p:stCondLst>
                                        </p:cTn>
                                        <p:tgtEl>
                                          <p:spTgt spid="49"/>
                                        </p:tgtEl>
                                        <p:attrNameLst>
                                          <p:attrName>style.visibility</p:attrName>
                                        </p:attrNameLst>
                                      </p:cBhvr>
                                      <p:to>
                                        <p:strVal val="visible"/>
                                      </p:to>
                                    </p:set>
                                    <p:animEffect transition="in" filter="barn(inVertical)">
                                      <p:cBhvr>
                                        <p:cTn id="10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p:bldP spid="6" grpId="0" animBg="1"/>
      <p:bldP spid="7" grpId="0"/>
      <p:bldP spid="8" grpId="0" animBg="1"/>
      <p:bldP spid="9" grpId="0"/>
      <p:bldP spid="10" grpId="0"/>
      <p:bldP spid="11" grpId="0" animBg="1"/>
      <p:bldP spid="12" grpId="0" animBg="1"/>
      <p:bldP spid="13" grpId="0" animBg="1"/>
      <p:bldP spid="15" grpId="0"/>
      <p:bldP spid="16" grpId="0" animBg="1"/>
      <p:bldP spid="17" grpId="0" animBg="1"/>
      <p:bldP spid="18" grpId="0" animBg="1"/>
      <p:bldP spid="19" grpId="0" animBg="1"/>
      <p:bldP spid="20" grpId="0"/>
      <p:bldP spid="32" grpId="0"/>
      <p:bldP spid="35" grpId="0"/>
      <p:bldP spid="48" grpId="0" animBg="1"/>
      <p:bldP spid="49"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Прямоугольник 53">
            <a:extLst>
              <a:ext uri="{FF2B5EF4-FFF2-40B4-BE49-F238E27FC236}">
                <a16:creationId xmlns:a16="http://schemas.microsoft.com/office/drawing/2014/main" id="{58B32DC2-318B-4F00-9414-45DC22588640}"/>
              </a:ext>
            </a:extLst>
          </p:cNvPr>
          <p:cNvSpPr/>
          <p:nvPr/>
        </p:nvSpPr>
        <p:spPr>
          <a:xfrm>
            <a:off x="-138556" y="6824"/>
            <a:ext cx="12210354" cy="6851176"/>
          </a:xfrm>
          <a:prstGeom prst="rect">
            <a:avLst/>
          </a:prstGeom>
          <a:solidFill>
            <a:srgbClr val="45209D">
              <a:lumMod val="75000"/>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nvGrpSpPr>
          <p:cNvPr id="3" name="object 3"/>
          <p:cNvGrpSpPr/>
          <p:nvPr/>
        </p:nvGrpSpPr>
        <p:grpSpPr>
          <a:xfrm>
            <a:off x="-838200" y="0"/>
            <a:ext cx="13944600" cy="6858000"/>
            <a:chOff x="-552876" y="-119370"/>
            <a:chExt cx="11021568" cy="6848854"/>
          </a:xfrm>
        </p:grpSpPr>
        <p:pic>
          <p:nvPicPr>
            <p:cNvPr id="4" name="object 4"/>
            <p:cNvPicPr/>
            <p:nvPr/>
          </p:nvPicPr>
          <p:blipFill>
            <a:blip r:embed="rId2">
              <a:extLst>
                <a:ext uri="{28A0092B-C50C-407E-A947-70E740481C1C}">
                  <a14:useLocalDpi xmlns:a14="http://schemas.microsoft.com/office/drawing/2010/main" val="0"/>
                </a:ext>
              </a:extLst>
            </a:blip>
            <a:stretch>
              <a:fillRect/>
            </a:stretch>
          </p:blipFill>
          <p:spPr>
            <a:xfrm>
              <a:off x="-8879" y="-119370"/>
              <a:ext cx="9758135" cy="6848854"/>
            </a:xfrm>
            <a:prstGeom prst="rect">
              <a:avLst/>
            </a:prstGeom>
          </p:spPr>
        </p:pic>
        <p:pic>
          <p:nvPicPr>
            <p:cNvPr id="5" name="object 5"/>
            <p:cNvPicPr/>
            <p:nvPr/>
          </p:nvPicPr>
          <p:blipFill>
            <a:blip r:embed="rId3" cstate="print"/>
            <a:stretch>
              <a:fillRect/>
            </a:stretch>
          </p:blipFill>
          <p:spPr>
            <a:xfrm>
              <a:off x="-552876" y="1066800"/>
              <a:ext cx="11021568" cy="4224523"/>
            </a:xfrm>
            <a:prstGeom prst="rect">
              <a:avLst/>
            </a:prstGeom>
          </p:spPr>
        </p:pic>
      </p:grpSp>
      <p:sp>
        <p:nvSpPr>
          <p:cNvPr id="9" name="Прямоугольник 53">
            <a:extLst>
              <a:ext uri="{FF2B5EF4-FFF2-40B4-BE49-F238E27FC236}">
                <a16:creationId xmlns:a16="http://schemas.microsoft.com/office/drawing/2014/main" id="{58B32DC2-318B-4F00-9414-45DC22588640}"/>
              </a:ext>
            </a:extLst>
          </p:cNvPr>
          <p:cNvSpPr/>
          <p:nvPr/>
        </p:nvSpPr>
        <p:spPr>
          <a:xfrm>
            <a:off x="-262922" y="6825"/>
            <a:ext cx="12454921" cy="6851176"/>
          </a:xfrm>
          <a:prstGeom prst="rect">
            <a:avLst/>
          </a:prstGeom>
          <a:solidFill>
            <a:srgbClr val="45209D">
              <a:lumMod val="75000"/>
              <a:alpha val="62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6" name="object 6"/>
          <p:cNvSpPr txBox="1"/>
          <p:nvPr/>
        </p:nvSpPr>
        <p:spPr>
          <a:xfrm>
            <a:off x="19334" y="2630855"/>
            <a:ext cx="11944066" cy="2694135"/>
          </a:xfrm>
          <a:prstGeom prst="rect">
            <a:avLst/>
          </a:prstGeom>
        </p:spPr>
        <p:txBody>
          <a:bodyPr vert="horz" wrap="square" lIns="0" tIns="193675" rIns="0" bIns="0" rtlCol="0">
            <a:spAutoFit/>
          </a:bodyPr>
          <a:lstStyle/>
          <a:p>
            <a:pPr marL="12700" marR="5080">
              <a:lnSpc>
                <a:spcPct val="82000"/>
              </a:lnSpc>
              <a:spcBef>
                <a:spcPts val="1525"/>
              </a:spcBef>
            </a:pPr>
            <a:r>
              <a:rPr sz="6600" b="1" spc="-20" dirty="0">
                <a:solidFill>
                  <a:srgbClr val="FFFFFF"/>
                </a:solidFill>
                <a:cs typeface="Arial"/>
              </a:rPr>
              <a:t>How does </a:t>
            </a:r>
            <a:r>
              <a:rPr sz="6600" b="1" dirty="0">
                <a:solidFill>
                  <a:srgbClr val="FFFFFF"/>
                </a:solidFill>
                <a:cs typeface="Arial"/>
              </a:rPr>
              <a:t>an</a:t>
            </a:r>
            <a:r>
              <a:rPr lang="en-US" sz="6600" b="1" dirty="0">
                <a:solidFill>
                  <a:srgbClr val="FFFFFF"/>
                </a:solidFill>
                <a:cs typeface="Arial"/>
              </a:rPr>
              <a:t> </a:t>
            </a:r>
            <a:r>
              <a:rPr sz="6600" b="1" spc="-25" dirty="0">
                <a:solidFill>
                  <a:srgbClr val="FFFFFF"/>
                </a:solidFill>
                <a:cs typeface="Arial"/>
              </a:rPr>
              <a:t>organization</a:t>
            </a:r>
            <a:r>
              <a:rPr sz="6600" b="1" spc="-15" dirty="0">
                <a:solidFill>
                  <a:srgbClr val="FFFFFF"/>
                </a:solidFill>
                <a:cs typeface="Arial"/>
              </a:rPr>
              <a:t> </a:t>
            </a:r>
            <a:r>
              <a:rPr sz="6600" b="1" spc="-25" dirty="0">
                <a:solidFill>
                  <a:srgbClr val="FFFFFF"/>
                </a:solidFill>
                <a:cs typeface="Arial"/>
              </a:rPr>
              <a:t>ensure</a:t>
            </a:r>
            <a:r>
              <a:rPr sz="6600" b="1" spc="-15" dirty="0">
                <a:solidFill>
                  <a:srgbClr val="FFFFFF"/>
                </a:solidFill>
                <a:cs typeface="Arial"/>
              </a:rPr>
              <a:t> </a:t>
            </a:r>
            <a:r>
              <a:rPr sz="6600" b="1" spc="-20" dirty="0">
                <a:solidFill>
                  <a:srgbClr val="FFFFFF"/>
                </a:solidFill>
                <a:cs typeface="Arial"/>
              </a:rPr>
              <a:t>that</a:t>
            </a:r>
            <a:r>
              <a:rPr lang="en-US" sz="6600" b="1" spc="-20" dirty="0">
                <a:solidFill>
                  <a:srgbClr val="FFFFFF"/>
                </a:solidFill>
                <a:cs typeface="Arial"/>
              </a:rPr>
              <a:t> </a:t>
            </a:r>
            <a:r>
              <a:rPr sz="6600" b="1" spc="-20" dirty="0">
                <a:solidFill>
                  <a:srgbClr val="FFFFFF"/>
                </a:solidFill>
                <a:cs typeface="Arial"/>
              </a:rPr>
              <a:t>the</a:t>
            </a:r>
            <a:r>
              <a:rPr sz="6600" b="1" spc="-30" dirty="0">
                <a:solidFill>
                  <a:srgbClr val="FFFFFF"/>
                </a:solidFill>
                <a:cs typeface="Arial"/>
              </a:rPr>
              <a:t> </a:t>
            </a:r>
            <a:r>
              <a:rPr sz="6600" b="1" spc="-25" dirty="0">
                <a:solidFill>
                  <a:srgbClr val="FFFFFF"/>
                </a:solidFill>
                <a:cs typeface="Arial"/>
              </a:rPr>
              <a:t>transformation</a:t>
            </a:r>
            <a:r>
              <a:rPr sz="6600" b="1" spc="-15" dirty="0">
                <a:solidFill>
                  <a:srgbClr val="FFFFFF"/>
                </a:solidFill>
                <a:cs typeface="Arial"/>
              </a:rPr>
              <a:t> </a:t>
            </a:r>
            <a:r>
              <a:rPr sz="6600" b="1" spc="-20" dirty="0">
                <a:solidFill>
                  <a:srgbClr val="FFFFFF"/>
                </a:solidFill>
                <a:cs typeface="Arial"/>
              </a:rPr>
              <a:t>adds</a:t>
            </a:r>
            <a:r>
              <a:rPr lang="en-US" sz="6600" b="1" spc="-20" dirty="0">
                <a:solidFill>
                  <a:srgbClr val="FFFFFF"/>
                </a:solidFill>
                <a:cs typeface="Arial"/>
              </a:rPr>
              <a:t> </a:t>
            </a:r>
            <a:r>
              <a:rPr sz="6600" b="1" spc="-20" dirty="0">
                <a:solidFill>
                  <a:srgbClr val="EFAB00"/>
                </a:solidFill>
                <a:cs typeface="Arial"/>
              </a:rPr>
              <a:t>value</a:t>
            </a:r>
            <a:r>
              <a:rPr sz="6600" b="1" spc="-20" dirty="0">
                <a:solidFill>
                  <a:srgbClr val="FFFFFF"/>
                </a:solidFill>
                <a:cs typeface="Arial"/>
              </a:rPr>
              <a:t>?</a:t>
            </a:r>
            <a:endParaRPr sz="6600" dirty="0">
              <a:cs typeface="Arial"/>
            </a:endParaRPr>
          </a:p>
        </p:txBody>
      </p:sp>
      <p:pic>
        <p:nvPicPr>
          <p:cNvPr id="10" name="Picture 9"/>
          <p:cNvPicPr>
            <a:picLocks noChangeAspect="1"/>
          </p:cNvPicPr>
          <p:nvPr/>
        </p:nvPicPr>
        <p:blipFill>
          <a:blip r:embed="rId4"/>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491439" y="240538"/>
            <a:ext cx="6920230" cy="603885"/>
          </a:xfrm>
          <a:prstGeom prst="rect">
            <a:avLst/>
          </a:prstGeom>
        </p:spPr>
        <p:txBody>
          <a:bodyPr vert="horz" wrap="square" lIns="0" tIns="12700" rIns="0" bIns="0" rtlCol="0">
            <a:spAutoFit/>
          </a:bodyPr>
          <a:lstStyle/>
          <a:p>
            <a:pPr marL="12700">
              <a:lnSpc>
                <a:spcPts val="2155"/>
              </a:lnSpc>
              <a:spcBef>
                <a:spcPts val="100"/>
              </a:spcBef>
            </a:pPr>
            <a:r>
              <a:rPr sz="1800" b="0" spc="-5" dirty="0">
                <a:solidFill>
                  <a:srgbClr val="7E7E7E"/>
                </a:solidFill>
                <a:latin typeface="+mn-lt"/>
                <a:cs typeface="Arial MT"/>
              </a:rPr>
              <a:t>Challenges</a:t>
            </a:r>
            <a:r>
              <a:rPr sz="1800" b="0" spc="30" dirty="0">
                <a:solidFill>
                  <a:srgbClr val="7E7E7E"/>
                </a:solidFill>
                <a:latin typeface="+mn-lt"/>
                <a:cs typeface="Arial MT"/>
              </a:rPr>
              <a:t> </a:t>
            </a:r>
            <a:r>
              <a:rPr sz="1800" b="0" spc="-5" dirty="0">
                <a:solidFill>
                  <a:srgbClr val="7E7E7E"/>
                </a:solidFill>
                <a:latin typeface="+mn-lt"/>
                <a:cs typeface="Arial MT"/>
              </a:rPr>
              <a:t>and</a:t>
            </a:r>
            <a:r>
              <a:rPr sz="1800" b="0" dirty="0">
                <a:solidFill>
                  <a:srgbClr val="7E7E7E"/>
                </a:solidFill>
                <a:latin typeface="+mn-lt"/>
                <a:cs typeface="Arial MT"/>
              </a:rPr>
              <a:t> </a:t>
            </a:r>
            <a:r>
              <a:rPr sz="1800" b="0" spc="-5" dirty="0">
                <a:solidFill>
                  <a:srgbClr val="7E7E7E"/>
                </a:solidFill>
                <a:latin typeface="+mn-lt"/>
                <a:cs typeface="Arial MT"/>
              </a:rPr>
              <a:t>opportunities</a:t>
            </a:r>
            <a:r>
              <a:rPr sz="1800" b="0" spc="20" dirty="0">
                <a:solidFill>
                  <a:srgbClr val="7E7E7E"/>
                </a:solidFill>
                <a:latin typeface="+mn-lt"/>
                <a:cs typeface="Arial MT"/>
              </a:rPr>
              <a:t> </a:t>
            </a:r>
            <a:r>
              <a:rPr sz="1800" b="0" spc="-5" dirty="0">
                <a:solidFill>
                  <a:srgbClr val="7E7E7E"/>
                </a:solidFill>
                <a:latin typeface="+mn-lt"/>
                <a:cs typeface="Arial MT"/>
              </a:rPr>
              <a:t>transforming</a:t>
            </a:r>
            <a:r>
              <a:rPr sz="1800" b="0" spc="5" dirty="0">
                <a:solidFill>
                  <a:srgbClr val="7E7E7E"/>
                </a:solidFill>
                <a:latin typeface="+mn-lt"/>
                <a:cs typeface="Arial MT"/>
              </a:rPr>
              <a:t> </a:t>
            </a:r>
            <a:r>
              <a:rPr sz="1800" b="0" dirty="0">
                <a:solidFill>
                  <a:srgbClr val="7E7E7E"/>
                </a:solidFill>
                <a:latin typeface="+mn-lt"/>
                <a:cs typeface="Arial MT"/>
              </a:rPr>
              <a:t>to SAP</a:t>
            </a:r>
            <a:r>
              <a:rPr sz="1800" b="0" spc="-40" dirty="0">
                <a:solidFill>
                  <a:srgbClr val="7E7E7E"/>
                </a:solidFill>
                <a:latin typeface="+mn-lt"/>
                <a:cs typeface="Arial MT"/>
              </a:rPr>
              <a:t> </a:t>
            </a:r>
            <a:r>
              <a:rPr sz="1800" b="0" spc="-5" dirty="0">
                <a:solidFill>
                  <a:srgbClr val="7E7E7E"/>
                </a:solidFill>
                <a:latin typeface="+mn-lt"/>
                <a:cs typeface="Arial MT"/>
              </a:rPr>
              <a:t>S/4HANA</a:t>
            </a:r>
            <a:endParaRPr sz="1800" dirty="0">
              <a:latin typeface="+mn-lt"/>
              <a:cs typeface="Arial MT"/>
            </a:endParaRPr>
          </a:p>
          <a:p>
            <a:pPr marL="12700">
              <a:lnSpc>
                <a:spcPts val="2395"/>
              </a:lnSpc>
            </a:pPr>
            <a:r>
              <a:rPr spc="-5" dirty="0">
                <a:solidFill>
                  <a:srgbClr val="FFC000"/>
                </a:solidFill>
                <a:latin typeface="+mn-lt"/>
              </a:rPr>
              <a:t>How</a:t>
            </a:r>
            <a:r>
              <a:rPr spc="-10" dirty="0">
                <a:solidFill>
                  <a:srgbClr val="FFC000"/>
                </a:solidFill>
                <a:latin typeface="+mn-lt"/>
              </a:rPr>
              <a:t> </a:t>
            </a:r>
            <a:r>
              <a:rPr dirty="0">
                <a:solidFill>
                  <a:srgbClr val="FFC000"/>
                </a:solidFill>
                <a:latin typeface="+mn-lt"/>
              </a:rPr>
              <a:t>do </a:t>
            </a:r>
            <a:r>
              <a:rPr spc="-15" dirty="0">
                <a:solidFill>
                  <a:srgbClr val="FFC000"/>
                </a:solidFill>
                <a:latin typeface="+mn-lt"/>
              </a:rPr>
              <a:t>you</a:t>
            </a:r>
            <a:r>
              <a:rPr spc="25" dirty="0">
                <a:solidFill>
                  <a:srgbClr val="FFC000"/>
                </a:solidFill>
                <a:latin typeface="+mn-lt"/>
              </a:rPr>
              <a:t> </a:t>
            </a:r>
            <a:r>
              <a:rPr dirty="0">
                <a:solidFill>
                  <a:srgbClr val="FFC000"/>
                </a:solidFill>
                <a:latin typeface="+mn-lt"/>
              </a:rPr>
              <a:t>ensure</a:t>
            </a:r>
            <a:r>
              <a:rPr spc="-25" dirty="0">
                <a:solidFill>
                  <a:srgbClr val="FFC000"/>
                </a:solidFill>
                <a:latin typeface="+mn-lt"/>
              </a:rPr>
              <a:t> </a:t>
            </a:r>
            <a:r>
              <a:rPr dirty="0">
                <a:solidFill>
                  <a:srgbClr val="FFC000"/>
                </a:solidFill>
                <a:latin typeface="+mn-lt"/>
              </a:rPr>
              <a:t>that</a:t>
            </a:r>
            <a:r>
              <a:rPr spc="-25" dirty="0">
                <a:solidFill>
                  <a:srgbClr val="FFC000"/>
                </a:solidFill>
                <a:latin typeface="+mn-lt"/>
              </a:rPr>
              <a:t> </a:t>
            </a:r>
            <a:r>
              <a:rPr spc="-10" dirty="0">
                <a:solidFill>
                  <a:srgbClr val="FFC000"/>
                </a:solidFill>
                <a:latin typeface="+mn-lt"/>
              </a:rPr>
              <a:t>your</a:t>
            </a:r>
            <a:r>
              <a:rPr spc="25" dirty="0">
                <a:solidFill>
                  <a:srgbClr val="FFC000"/>
                </a:solidFill>
                <a:latin typeface="+mn-lt"/>
              </a:rPr>
              <a:t> </a:t>
            </a:r>
            <a:r>
              <a:rPr dirty="0">
                <a:solidFill>
                  <a:srgbClr val="FFC000"/>
                </a:solidFill>
                <a:latin typeface="+mn-lt"/>
              </a:rPr>
              <a:t>transformation</a:t>
            </a:r>
            <a:r>
              <a:rPr spc="-45" dirty="0">
                <a:solidFill>
                  <a:srgbClr val="FFC000"/>
                </a:solidFill>
                <a:latin typeface="+mn-lt"/>
              </a:rPr>
              <a:t> </a:t>
            </a:r>
            <a:r>
              <a:rPr dirty="0">
                <a:solidFill>
                  <a:srgbClr val="FFC000"/>
                </a:solidFill>
                <a:latin typeface="+mn-lt"/>
              </a:rPr>
              <a:t>adds</a:t>
            </a:r>
            <a:r>
              <a:rPr spc="-10" dirty="0">
                <a:solidFill>
                  <a:srgbClr val="FFC000"/>
                </a:solidFill>
                <a:latin typeface="+mn-lt"/>
              </a:rPr>
              <a:t> </a:t>
            </a:r>
            <a:r>
              <a:rPr spc="-5" dirty="0">
                <a:solidFill>
                  <a:srgbClr val="FFC000"/>
                </a:solidFill>
                <a:latin typeface="+mn-lt"/>
              </a:rPr>
              <a:t>value?</a:t>
            </a:r>
          </a:p>
        </p:txBody>
      </p:sp>
      <p:grpSp>
        <p:nvGrpSpPr>
          <p:cNvPr id="5" name="object 5"/>
          <p:cNvGrpSpPr/>
          <p:nvPr/>
        </p:nvGrpSpPr>
        <p:grpSpPr>
          <a:xfrm>
            <a:off x="4890550" y="2673185"/>
            <a:ext cx="2368142" cy="2380332"/>
            <a:chOff x="4890550" y="2673185"/>
            <a:chExt cx="2368142" cy="2380332"/>
          </a:xfrm>
          <a:solidFill>
            <a:schemeClr val="bg1"/>
          </a:solidFill>
          <a:effectLst>
            <a:reflection endPos="0" dist="50800" dir="5400000" sy="-100000" algn="bl" rotWithShape="0"/>
          </a:effectLst>
        </p:grpSpPr>
        <p:pic>
          <p:nvPicPr>
            <p:cNvPr id="6" name="object 6"/>
            <p:cNvPicPr/>
            <p:nvPr/>
          </p:nvPicPr>
          <p:blipFill>
            <a:blip r:embed="rId2" cstate="print"/>
            <a:stretch>
              <a:fillRect/>
            </a:stretch>
          </p:blipFill>
          <p:spPr>
            <a:xfrm>
              <a:off x="4890550" y="2673185"/>
              <a:ext cx="2368142" cy="2380332"/>
            </a:xfrm>
            <a:prstGeom prst="rect">
              <a:avLst/>
            </a:prstGeom>
            <a:grpFill/>
          </p:spPr>
        </p:pic>
        <p:sp>
          <p:nvSpPr>
            <p:cNvPr id="7" name="object 7"/>
            <p:cNvSpPr/>
            <p:nvPr/>
          </p:nvSpPr>
          <p:spPr>
            <a:xfrm>
              <a:off x="5236464" y="3061716"/>
              <a:ext cx="1635760" cy="1617345"/>
            </a:xfrm>
            <a:custGeom>
              <a:avLst/>
              <a:gdLst/>
              <a:ahLst/>
              <a:cxnLst/>
              <a:rect l="l" t="t" r="r" b="b"/>
              <a:pathLst>
                <a:path w="1635759" h="1617345">
                  <a:moveTo>
                    <a:pt x="817626" y="0"/>
                  </a:moveTo>
                  <a:lnTo>
                    <a:pt x="769579" y="1372"/>
                  </a:lnTo>
                  <a:lnTo>
                    <a:pt x="722264" y="5438"/>
                  </a:lnTo>
                  <a:lnTo>
                    <a:pt x="675757" y="12123"/>
                  </a:lnTo>
                  <a:lnTo>
                    <a:pt x="630136" y="21351"/>
                  </a:lnTo>
                  <a:lnTo>
                    <a:pt x="585476" y="33045"/>
                  </a:lnTo>
                  <a:lnTo>
                    <a:pt x="541854" y="47131"/>
                  </a:lnTo>
                  <a:lnTo>
                    <a:pt x="499348" y="63531"/>
                  </a:lnTo>
                  <a:lnTo>
                    <a:pt x="458033" y="82171"/>
                  </a:lnTo>
                  <a:lnTo>
                    <a:pt x="417986" y="102974"/>
                  </a:lnTo>
                  <a:lnTo>
                    <a:pt x="379284" y="125866"/>
                  </a:lnTo>
                  <a:lnTo>
                    <a:pt x="342004" y="150769"/>
                  </a:lnTo>
                  <a:lnTo>
                    <a:pt x="306221" y="177608"/>
                  </a:lnTo>
                  <a:lnTo>
                    <a:pt x="272014" y="206307"/>
                  </a:lnTo>
                  <a:lnTo>
                    <a:pt x="239458" y="236791"/>
                  </a:lnTo>
                  <a:lnTo>
                    <a:pt x="208630" y="268984"/>
                  </a:lnTo>
                  <a:lnTo>
                    <a:pt x="179607" y="302809"/>
                  </a:lnTo>
                  <a:lnTo>
                    <a:pt x="152465" y="338191"/>
                  </a:lnTo>
                  <a:lnTo>
                    <a:pt x="127282" y="375055"/>
                  </a:lnTo>
                  <a:lnTo>
                    <a:pt x="104133" y="413324"/>
                  </a:lnTo>
                  <a:lnTo>
                    <a:pt x="83095" y="452923"/>
                  </a:lnTo>
                  <a:lnTo>
                    <a:pt x="64246" y="493776"/>
                  </a:lnTo>
                  <a:lnTo>
                    <a:pt x="47661" y="535806"/>
                  </a:lnTo>
                  <a:lnTo>
                    <a:pt x="33417" y="578939"/>
                  </a:lnTo>
                  <a:lnTo>
                    <a:pt x="21591" y="623098"/>
                  </a:lnTo>
                  <a:lnTo>
                    <a:pt x="12260" y="668207"/>
                  </a:lnTo>
                  <a:lnTo>
                    <a:pt x="5500" y="714192"/>
                  </a:lnTo>
                  <a:lnTo>
                    <a:pt x="1387" y="760975"/>
                  </a:lnTo>
                  <a:lnTo>
                    <a:pt x="0" y="808482"/>
                  </a:lnTo>
                  <a:lnTo>
                    <a:pt x="1387" y="855988"/>
                  </a:lnTo>
                  <a:lnTo>
                    <a:pt x="5500" y="902771"/>
                  </a:lnTo>
                  <a:lnTo>
                    <a:pt x="12260" y="948756"/>
                  </a:lnTo>
                  <a:lnTo>
                    <a:pt x="21591" y="993865"/>
                  </a:lnTo>
                  <a:lnTo>
                    <a:pt x="33417" y="1038024"/>
                  </a:lnTo>
                  <a:lnTo>
                    <a:pt x="47661" y="1081157"/>
                  </a:lnTo>
                  <a:lnTo>
                    <a:pt x="64246" y="1123188"/>
                  </a:lnTo>
                  <a:lnTo>
                    <a:pt x="83095" y="1164040"/>
                  </a:lnTo>
                  <a:lnTo>
                    <a:pt x="104133" y="1203639"/>
                  </a:lnTo>
                  <a:lnTo>
                    <a:pt x="127282" y="1241908"/>
                  </a:lnTo>
                  <a:lnTo>
                    <a:pt x="152465" y="1278772"/>
                  </a:lnTo>
                  <a:lnTo>
                    <a:pt x="179607" y="1314154"/>
                  </a:lnTo>
                  <a:lnTo>
                    <a:pt x="208630" y="1347979"/>
                  </a:lnTo>
                  <a:lnTo>
                    <a:pt x="239458" y="1380172"/>
                  </a:lnTo>
                  <a:lnTo>
                    <a:pt x="272014" y="1410656"/>
                  </a:lnTo>
                  <a:lnTo>
                    <a:pt x="306221" y="1439355"/>
                  </a:lnTo>
                  <a:lnTo>
                    <a:pt x="342004" y="1466194"/>
                  </a:lnTo>
                  <a:lnTo>
                    <a:pt x="379284" y="1491097"/>
                  </a:lnTo>
                  <a:lnTo>
                    <a:pt x="417986" y="1513989"/>
                  </a:lnTo>
                  <a:lnTo>
                    <a:pt x="458033" y="1534792"/>
                  </a:lnTo>
                  <a:lnTo>
                    <a:pt x="499348" y="1553432"/>
                  </a:lnTo>
                  <a:lnTo>
                    <a:pt x="541854" y="1569832"/>
                  </a:lnTo>
                  <a:lnTo>
                    <a:pt x="585476" y="1583918"/>
                  </a:lnTo>
                  <a:lnTo>
                    <a:pt x="630136" y="1595612"/>
                  </a:lnTo>
                  <a:lnTo>
                    <a:pt x="675757" y="1604840"/>
                  </a:lnTo>
                  <a:lnTo>
                    <a:pt x="722264" y="1611525"/>
                  </a:lnTo>
                  <a:lnTo>
                    <a:pt x="769579" y="1615591"/>
                  </a:lnTo>
                  <a:lnTo>
                    <a:pt x="817626" y="1616964"/>
                  </a:lnTo>
                  <a:lnTo>
                    <a:pt x="865672" y="1615591"/>
                  </a:lnTo>
                  <a:lnTo>
                    <a:pt x="912987" y="1611525"/>
                  </a:lnTo>
                  <a:lnTo>
                    <a:pt x="959494" y="1604840"/>
                  </a:lnTo>
                  <a:lnTo>
                    <a:pt x="1005115" y="1595612"/>
                  </a:lnTo>
                  <a:lnTo>
                    <a:pt x="1049775" y="1583918"/>
                  </a:lnTo>
                  <a:lnTo>
                    <a:pt x="1093397" y="1569832"/>
                  </a:lnTo>
                  <a:lnTo>
                    <a:pt x="1135903" y="1553432"/>
                  </a:lnTo>
                  <a:lnTo>
                    <a:pt x="1177218" y="1534792"/>
                  </a:lnTo>
                  <a:lnTo>
                    <a:pt x="1217265" y="1513989"/>
                  </a:lnTo>
                  <a:lnTo>
                    <a:pt x="1255967" y="1491097"/>
                  </a:lnTo>
                  <a:lnTo>
                    <a:pt x="1293247" y="1466194"/>
                  </a:lnTo>
                  <a:lnTo>
                    <a:pt x="1329030" y="1439355"/>
                  </a:lnTo>
                  <a:lnTo>
                    <a:pt x="1363237" y="1410656"/>
                  </a:lnTo>
                  <a:lnTo>
                    <a:pt x="1395793" y="1380172"/>
                  </a:lnTo>
                  <a:lnTo>
                    <a:pt x="1426621" y="1347979"/>
                  </a:lnTo>
                  <a:lnTo>
                    <a:pt x="1455644" y="1314154"/>
                  </a:lnTo>
                  <a:lnTo>
                    <a:pt x="1482786" y="1278772"/>
                  </a:lnTo>
                  <a:lnTo>
                    <a:pt x="1507969" y="1241908"/>
                  </a:lnTo>
                  <a:lnTo>
                    <a:pt x="1531118" y="1203639"/>
                  </a:lnTo>
                  <a:lnTo>
                    <a:pt x="1552156" y="1164040"/>
                  </a:lnTo>
                  <a:lnTo>
                    <a:pt x="1571005" y="1123188"/>
                  </a:lnTo>
                  <a:lnTo>
                    <a:pt x="1587590" y="1081157"/>
                  </a:lnTo>
                  <a:lnTo>
                    <a:pt x="1601834" y="1038024"/>
                  </a:lnTo>
                  <a:lnTo>
                    <a:pt x="1613660" y="993865"/>
                  </a:lnTo>
                  <a:lnTo>
                    <a:pt x="1622991" y="948756"/>
                  </a:lnTo>
                  <a:lnTo>
                    <a:pt x="1629751" y="902771"/>
                  </a:lnTo>
                  <a:lnTo>
                    <a:pt x="1633864" y="855988"/>
                  </a:lnTo>
                  <a:lnTo>
                    <a:pt x="1635252" y="808482"/>
                  </a:lnTo>
                  <a:lnTo>
                    <a:pt x="1633864" y="760975"/>
                  </a:lnTo>
                  <a:lnTo>
                    <a:pt x="1629751" y="714192"/>
                  </a:lnTo>
                  <a:lnTo>
                    <a:pt x="1622991" y="668207"/>
                  </a:lnTo>
                  <a:lnTo>
                    <a:pt x="1613660" y="623098"/>
                  </a:lnTo>
                  <a:lnTo>
                    <a:pt x="1601834" y="578939"/>
                  </a:lnTo>
                  <a:lnTo>
                    <a:pt x="1587590" y="535806"/>
                  </a:lnTo>
                  <a:lnTo>
                    <a:pt x="1571005" y="493775"/>
                  </a:lnTo>
                  <a:lnTo>
                    <a:pt x="1552156" y="452923"/>
                  </a:lnTo>
                  <a:lnTo>
                    <a:pt x="1531118" y="413324"/>
                  </a:lnTo>
                  <a:lnTo>
                    <a:pt x="1507969" y="375055"/>
                  </a:lnTo>
                  <a:lnTo>
                    <a:pt x="1482786" y="338191"/>
                  </a:lnTo>
                  <a:lnTo>
                    <a:pt x="1455644" y="302809"/>
                  </a:lnTo>
                  <a:lnTo>
                    <a:pt x="1426621" y="268984"/>
                  </a:lnTo>
                  <a:lnTo>
                    <a:pt x="1395793" y="236791"/>
                  </a:lnTo>
                  <a:lnTo>
                    <a:pt x="1363237" y="206307"/>
                  </a:lnTo>
                  <a:lnTo>
                    <a:pt x="1329030" y="177608"/>
                  </a:lnTo>
                  <a:lnTo>
                    <a:pt x="1293247" y="150769"/>
                  </a:lnTo>
                  <a:lnTo>
                    <a:pt x="1255967" y="125866"/>
                  </a:lnTo>
                  <a:lnTo>
                    <a:pt x="1217265" y="102974"/>
                  </a:lnTo>
                  <a:lnTo>
                    <a:pt x="1177218" y="82171"/>
                  </a:lnTo>
                  <a:lnTo>
                    <a:pt x="1135903" y="63531"/>
                  </a:lnTo>
                  <a:lnTo>
                    <a:pt x="1093397" y="47131"/>
                  </a:lnTo>
                  <a:lnTo>
                    <a:pt x="1049775" y="33045"/>
                  </a:lnTo>
                  <a:lnTo>
                    <a:pt x="1005115" y="21351"/>
                  </a:lnTo>
                  <a:lnTo>
                    <a:pt x="959494" y="12123"/>
                  </a:lnTo>
                  <a:lnTo>
                    <a:pt x="912987" y="5438"/>
                  </a:lnTo>
                  <a:lnTo>
                    <a:pt x="865672" y="1372"/>
                  </a:lnTo>
                  <a:lnTo>
                    <a:pt x="817626" y="0"/>
                  </a:lnTo>
                  <a:close/>
                </a:path>
              </a:pathLst>
            </a:custGeom>
            <a:grpFill/>
          </p:spPr>
          <p:txBody>
            <a:bodyPr wrap="square" lIns="0" tIns="0" rIns="0" bIns="0" rtlCol="0"/>
            <a:lstStyle/>
            <a:p>
              <a:endParaRPr/>
            </a:p>
          </p:txBody>
        </p:sp>
        <p:sp>
          <p:nvSpPr>
            <p:cNvPr id="8" name="object 8"/>
            <p:cNvSpPr/>
            <p:nvPr/>
          </p:nvSpPr>
          <p:spPr>
            <a:xfrm>
              <a:off x="5236464" y="3061716"/>
              <a:ext cx="1635760" cy="1617345"/>
            </a:xfrm>
            <a:custGeom>
              <a:avLst/>
              <a:gdLst/>
              <a:ahLst/>
              <a:cxnLst/>
              <a:rect l="l" t="t" r="r" b="b"/>
              <a:pathLst>
                <a:path w="1635759" h="1617345">
                  <a:moveTo>
                    <a:pt x="0" y="808482"/>
                  </a:moveTo>
                  <a:lnTo>
                    <a:pt x="1387" y="760975"/>
                  </a:lnTo>
                  <a:lnTo>
                    <a:pt x="5500" y="714192"/>
                  </a:lnTo>
                  <a:lnTo>
                    <a:pt x="12260" y="668207"/>
                  </a:lnTo>
                  <a:lnTo>
                    <a:pt x="21591" y="623098"/>
                  </a:lnTo>
                  <a:lnTo>
                    <a:pt x="33417" y="578939"/>
                  </a:lnTo>
                  <a:lnTo>
                    <a:pt x="47661" y="535806"/>
                  </a:lnTo>
                  <a:lnTo>
                    <a:pt x="64246" y="493776"/>
                  </a:lnTo>
                  <a:lnTo>
                    <a:pt x="83095" y="452923"/>
                  </a:lnTo>
                  <a:lnTo>
                    <a:pt x="104133" y="413324"/>
                  </a:lnTo>
                  <a:lnTo>
                    <a:pt x="127282" y="375055"/>
                  </a:lnTo>
                  <a:lnTo>
                    <a:pt x="152465" y="338191"/>
                  </a:lnTo>
                  <a:lnTo>
                    <a:pt x="179607" y="302809"/>
                  </a:lnTo>
                  <a:lnTo>
                    <a:pt x="208630" y="268984"/>
                  </a:lnTo>
                  <a:lnTo>
                    <a:pt x="239458" y="236791"/>
                  </a:lnTo>
                  <a:lnTo>
                    <a:pt x="272014" y="206307"/>
                  </a:lnTo>
                  <a:lnTo>
                    <a:pt x="306221" y="177608"/>
                  </a:lnTo>
                  <a:lnTo>
                    <a:pt x="342004" y="150769"/>
                  </a:lnTo>
                  <a:lnTo>
                    <a:pt x="379284" y="125866"/>
                  </a:lnTo>
                  <a:lnTo>
                    <a:pt x="417986" y="102974"/>
                  </a:lnTo>
                  <a:lnTo>
                    <a:pt x="458033" y="82171"/>
                  </a:lnTo>
                  <a:lnTo>
                    <a:pt x="499348" y="63531"/>
                  </a:lnTo>
                  <a:lnTo>
                    <a:pt x="541854" y="47131"/>
                  </a:lnTo>
                  <a:lnTo>
                    <a:pt x="585476" y="33045"/>
                  </a:lnTo>
                  <a:lnTo>
                    <a:pt x="630136" y="21351"/>
                  </a:lnTo>
                  <a:lnTo>
                    <a:pt x="675757" y="12123"/>
                  </a:lnTo>
                  <a:lnTo>
                    <a:pt x="722264" y="5438"/>
                  </a:lnTo>
                  <a:lnTo>
                    <a:pt x="769579" y="1372"/>
                  </a:lnTo>
                  <a:lnTo>
                    <a:pt x="817626" y="0"/>
                  </a:lnTo>
                  <a:lnTo>
                    <a:pt x="865672" y="1372"/>
                  </a:lnTo>
                  <a:lnTo>
                    <a:pt x="912987" y="5438"/>
                  </a:lnTo>
                  <a:lnTo>
                    <a:pt x="959494" y="12123"/>
                  </a:lnTo>
                  <a:lnTo>
                    <a:pt x="1005115" y="21351"/>
                  </a:lnTo>
                  <a:lnTo>
                    <a:pt x="1049775" y="33045"/>
                  </a:lnTo>
                  <a:lnTo>
                    <a:pt x="1093397" y="47131"/>
                  </a:lnTo>
                  <a:lnTo>
                    <a:pt x="1135903" y="63531"/>
                  </a:lnTo>
                  <a:lnTo>
                    <a:pt x="1177218" y="82171"/>
                  </a:lnTo>
                  <a:lnTo>
                    <a:pt x="1217265" y="102974"/>
                  </a:lnTo>
                  <a:lnTo>
                    <a:pt x="1255967" y="125866"/>
                  </a:lnTo>
                  <a:lnTo>
                    <a:pt x="1293247" y="150769"/>
                  </a:lnTo>
                  <a:lnTo>
                    <a:pt x="1329030" y="177608"/>
                  </a:lnTo>
                  <a:lnTo>
                    <a:pt x="1363237" y="206307"/>
                  </a:lnTo>
                  <a:lnTo>
                    <a:pt x="1395793" y="236791"/>
                  </a:lnTo>
                  <a:lnTo>
                    <a:pt x="1426621" y="268984"/>
                  </a:lnTo>
                  <a:lnTo>
                    <a:pt x="1455644" y="302809"/>
                  </a:lnTo>
                  <a:lnTo>
                    <a:pt x="1482786" y="338191"/>
                  </a:lnTo>
                  <a:lnTo>
                    <a:pt x="1507969" y="375055"/>
                  </a:lnTo>
                  <a:lnTo>
                    <a:pt x="1531118" y="413324"/>
                  </a:lnTo>
                  <a:lnTo>
                    <a:pt x="1552156" y="452923"/>
                  </a:lnTo>
                  <a:lnTo>
                    <a:pt x="1571005" y="493775"/>
                  </a:lnTo>
                  <a:lnTo>
                    <a:pt x="1587590" y="535806"/>
                  </a:lnTo>
                  <a:lnTo>
                    <a:pt x="1601834" y="578939"/>
                  </a:lnTo>
                  <a:lnTo>
                    <a:pt x="1613660" y="623098"/>
                  </a:lnTo>
                  <a:lnTo>
                    <a:pt x="1622991" y="668207"/>
                  </a:lnTo>
                  <a:lnTo>
                    <a:pt x="1629751" y="714192"/>
                  </a:lnTo>
                  <a:lnTo>
                    <a:pt x="1633864" y="760975"/>
                  </a:lnTo>
                  <a:lnTo>
                    <a:pt x="1635252" y="808482"/>
                  </a:lnTo>
                  <a:lnTo>
                    <a:pt x="1633864" y="855988"/>
                  </a:lnTo>
                  <a:lnTo>
                    <a:pt x="1629751" y="902771"/>
                  </a:lnTo>
                  <a:lnTo>
                    <a:pt x="1622991" y="948756"/>
                  </a:lnTo>
                  <a:lnTo>
                    <a:pt x="1613660" y="993865"/>
                  </a:lnTo>
                  <a:lnTo>
                    <a:pt x="1601834" y="1038024"/>
                  </a:lnTo>
                  <a:lnTo>
                    <a:pt x="1587590" y="1081157"/>
                  </a:lnTo>
                  <a:lnTo>
                    <a:pt x="1571005" y="1123188"/>
                  </a:lnTo>
                  <a:lnTo>
                    <a:pt x="1552156" y="1164040"/>
                  </a:lnTo>
                  <a:lnTo>
                    <a:pt x="1531118" y="1203639"/>
                  </a:lnTo>
                  <a:lnTo>
                    <a:pt x="1507969" y="1241908"/>
                  </a:lnTo>
                  <a:lnTo>
                    <a:pt x="1482786" y="1278772"/>
                  </a:lnTo>
                  <a:lnTo>
                    <a:pt x="1455644" y="1314154"/>
                  </a:lnTo>
                  <a:lnTo>
                    <a:pt x="1426621" y="1347979"/>
                  </a:lnTo>
                  <a:lnTo>
                    <a:pt x="1395793" y="1380172"/>
                  </a:lnTo>
                  <a:lnTo>
                    <a:pt x="1363237" y="1410656"/>
                  </a:lnTo>
                  <a:lnTo>
                    <a:pt x="1329030" y="1439355"/>
                  </a:lnTo>
                  <a:lnTo>
                    <a:pt x="1293247" y="1466194"/>
                  </a:lnTo>
                  <a:lnTo>
                    <a:pt x="1255967" y="1491097"/>
                  </a:lnTo>
                  <a:lnTo>
                    <a:pt x="1217265" y="1513989"/>
                  </a:lnTo>
                  <a:lnTo>
                    <a:pt x="1177218" y="1534792"/>
                  </a:lnTo>
                  <a:lnTo>
                    <a:pt x="1135903" y="1553432"/>
                  </a:lnTo>
                  <a:lnTo>
                    <a:pt x="1093397" y="1569832"/>
                  </a:lnTo>
                  <a:lnTo>
                    <a:pt x="1049775" y="1583918"/>
                  </a:lnTo>
                  <a:lnTo>
                    <a:pt x="1005115" y="1595612"/>
                  </a:lnTo>
                  <a:lnTo>
                    <a:pt x="959494" y="1604840"/>
                  </a:lnTo>
                  <a:lnTo>
                    <a:pt x="912987" y="1611525"/>
                  </a:lnTo>
                  <a:lnTo>
                    <a:pt x="865672" y="1615591"/>
                  </a:lnTo>
                  <a:lnTo>
                    <a:pt x="817626" y="1616964"/>
                  </a:lnTo>
                  <a:lnTo>
                    <a:pt x="769579" y="1615591"/>
                  </a:lnTo>
                  <a:lnTo>
                    <a:pt x="722264" y="1611525"/>
                  </a:lnTo>
                  <a:lnTo>
                    <a:pt x="675757" y="1604840"/>
                  </a:lnTo>
                  <a:lnTo>
                    <a:pt x="630136" y="1595612"/>
                  </a:lnTo>
                  <a:lnTo>
                    <a:pt x="585476" y="1583918"/>
                  </a:lnTo>
                  <a:lnTo>
                    <a:pt x="541854" y="1569832"/>
                  </a:lnTo>
                  <a:lnTo>
                    <a:pt x="499348" y="1553432"/>
                  </a:lnTo>
                  <a:lnTo>
                    <a:pt x="458033" y="1534792"/>
                  </a:lnTo>
                  <a:lnTo>
                    <a:pt x="417986" y="1513989"/>
                  </a:lnTo>
                  <a:lnTo>
                    <a:pt x="379284" y="1491097"/>
                  </a:lnTo>
                  <a:lnTo>
                    <a:pt x="342004" y="1466194"/>
                  </a:lnTo>
                  <a:lnTo>
                    <a:pt x="306221" y="1439355"/>
                  </a:lnTo>
                  <a:lnTo>
                    <a:pt x="272014" y="1410656"/>
                  </a:lnTo>
                  <a:lnTo>
                    <a:pt x="239458" y="1380172"/>
                  </a:lnTo>
                  <a:lnTo>
                    <a:pt x="208630" y="1347979"/>
                  </a:lnTo>
                  <a:lnTo>
                    <a:pt x="179607" y="1314154"/>
                  </a:lnTo>
                  <a:lnTo>
                    <a:pt x="152465" y="1278772"/>
                  </a:lnTo>
                  <a:lnTo>
                    <a:pt x="127282" y="1241908"/>
                  </a:lnTo>
                  <a:lnTo>
                    <a:pt x="104133" y="1203639"/>
                  </a:lnTo>
                  <a:lnTo>
                    <a:pt x="83095" y="1164040"/>
                  </a:lnTo>
                  <a:lnTo>
                    <a:pt x="64246" y="1123188"/>
                  </a:lnTo>
                  <a:lnTo>
                    <a:pt x="47661" y="1081157"/>
                  </a:lnTo>
                  <a:lnTo>
                    <a:pt x="33417" y="1038024"/>
                  </a:lnTo>
                  <a:lnTo>
                    <a:pt x="21591" y="993865"/>
                  </a:lnTo>
                  <a:lnTo>
                    <a:pt x="12260" y="948756"/>
                  </a:lnTo>
                  <a:lnTo>
                    <a:pt x="5500" y="902771"/>
                  </a:lnTo>
                  <a:lnTo>
                    <a:pt x="1387" y="855988"/>
                  </a:lnTo>
                  <a:lnTo>
                    <a:pt x="0" y="808482"/>
                  </a:lnTo>
                  <a:close/>
                </a:path>
              </a:pathLst>
            </a:custGeom>
            <a:grpFill/>
            <a:ln w="6350">
              <a:solidFill>
                <a:srgbClr val="FFFFFF"/>
              </a:solidFill>
            </a:ln>
          </p:spPr>
          <p:txBody>
            <a:bodyPr wrap="square" lIns="0" tIns="0" rIns="0" bIns="0" rtlCol="0"/>
            <a:lstStyle/>
            <a:p>
              <a:endParaRPr/>
            </a:p>
          </p:txBody>
        </p:sp>
        <p:sp>
          <p:nvSpPr>
            <p:cNvPr id="9" name="object 9"/>
            <p:cNvSpPr/>
            <p:nvPr/>
          </p:nvSpPr>
          <p:spPr>
            <a:xfrm>
              <a:off x="5753100" y="2749296"/>
              <a:ext cx="584200" cy="144780"/>
            </a:xfrm>
            <a:custGeom>
              <a:avLst/>
              <a:gdLst/>
              <a:ahLst/>
              <a:cxnLst/>
              <a:rect l="l" t="t" r="r" b="b"/>
              <a:pathLst>
                <a:path w="584200" h="144780">
                  <a:moveTo>
                    <a:pt x="583691" y="0"/>
                  </a:moveTo>
                  <a:lnTo>
                    <a:pt x="0" y="0"/>
                  </a:lnTo>
                  <a:lnTo>
                    <a:pt x="0" y="144779"/>
                  </a:lnTo>
                  <a:lnTo>
                    <a:pt x="583691" y="144779"/>
                  </a:lnTo>
                  <a:lnTo>
                    <a:pt x="583691" y="0"/>
                  </a:lnTo>
                  <a:close/>
                </a:path>
              </a:pathLst>
            </a:custGeom>
            <a:grpFill/>
          </p:spPr>
          <p:txBody>
            <a:bodyPr wrap="square" lIns="0" tIns="0" rIns="0" bIns="0" rtlCol="0"/>
            <a:lstStyle/>
            <a:p>
              <a:endParaRPr/>
            </a:p>
          </p:txBody>
        </p:sp>
        <p:sp>
          <p:nvSpPr>
            <p:cNvPr id="10" name="object 10"/>
            <p:cNvSpPr/>
            <p:nvPr/>
          </p:nvSpPr>
          <p:spPr>
            <a:xfrm>
              <a:off x="7037832" y="3640836"/>
              <a:ext cx="144780" cy="402590"/>
            </a:xfrm>
            <a:custGeom>
              <a:avLst/>
              <a:gdLst/>
              <a:ahLst/>
              <a:cxnLst/>
              <a:rect l="l" t="t" r="r" b="b"/>
              <a:pathLst>
                <a:path w="144779" h="402589">
                  <a:moveTo>
                    <a:pt x="144779" y="0"/>
                  </a:moveTo>
                  <a:lnTo>
                    <a:pt x="0" y="0"/>
                  </a:lnTo>
                  <a:lnTo>
                    <a:pt x="0" y="402336"/>
                  </a:lnTo>
                  <a:lnTo>
                    <a:pt x="144779" y="402336"/>
                  </a:lnTo>
                  <a:lnTo>
                    <a:pt x="144779" y="0"/>
                  </a:lnTo>
                  <a:close/>
                </a:path>
              </a:pathLst>
            </a:custGeom>
            <a:grpFill/>
          </p:spPr>
          <p:txBody>
            <a:bodyPr wrap="square" lIns="0" tIns="0" rIns="0" bIns="0" rtlCol="0"/>
            <a:lstStyle/>
            <a:p>
              <a:endParaRPr/>
            </a:p>
          </p:txBody>
        </p:sp>
        <p:sp>
          <p:nvSpPr>
            <p:cNvPr id="11" name="object 11"/>
            <p:cNvSpPr/>
            <p:nvPr/>
          </p:nvSpPr>
          <p:spPr>
            <a:xfrm>
              <a:off x="5710428" y="4828032"/>
              <a:ext cx="708660" cy="144780"/>
            </a:xfrm>
            <a:custGeom>
              <a:avLst/>
              <a:gdLst/>
              <a:ahLst/>
              <a:cxnLst/>
              <a:rect l="l" t="t" r="r" b="b"/>
              <a:pathLst>
                <a:path w="708660" h="144779">
                  <a:moveTo>
                    <a:pt x="708660" y="0"/>
                  </a:moveTo>
                  <a:lnTo>
                    <a:pt x="0" y="0"/>
                  </a:lnTo>
                  <a:lnTo>
                    <a:pt x="0" y="144780"/>
                  </a:lnTo>
                  <a:lnTo>
                    <a:pt x="708660" y="144780"/>
                  </a:lnTo>
                  <a:lnTo>
                    <a:pt x="708660" y="0"/>
                  </a:lnTo>
                  <a:close/>
                </a:path>
              </a:pathLst>
            </a:custGeom>
            <a:grpFill/>
          </p:spPr>
          <p:txBody>
            <a:bodyPr wrap="square" lIns="0" tIns="0" rIns="0" bIns="0" rtlCol="0"/>
            <a:lstStyle/>
            <a:p>
              <a:endParaRPr/>
            </a:p>
          </p:txBody>
        </p:sp>
        <p:sp>
          <p:nvSpPr>
            <p:cNvPr id="12" name="object 12"/>
            <p:cNvSpPr/>
            <p:nvPr/>
          </p:nvSpPr>
          <p:spPr>
            <a:xfrm>
              <a:off x="4953000" y="3576828"/>
              <a:ext cx="144780" cy="509270"/>
            </a:xfrm>
            <a:custGeom>
              <a:avLst/>
              <a:gdLst/>
              <a:ahLst/>
              <a:cxnLst/>
              <a:rect l="l" t="t" r="r" b="b"/>
              <a:pathLst>
                <a:path w="144779" h="509270">
                  <a:moveTo>
                    <a:pt x="144779" y="0"/>
                  </a:moveTo>
                  <a:lnTo>
                    <a:pt x="0" y="0"/>
                  </a:lnTo>
                  <a:lnTo>
                    <a:pt x="0" y="509016"/>
                  </a:lnTo>
                  <a:lnTo>
                    <a:pt x="144779" y="509016"/>
                  </a:lnTo>
                  <a:lnTo>
                    <a:pt x="144779" y="0"/>
                  </a:lnTo>
                  <a:close/>
                </a:path>
              </a:pathLst>
            </a:custGeom>
            <a:grpFill/>
          </p:spPr>
          <p:txBody>
            <a:bodyPr wrap="square" lIns="0" tIns="0" rIns="0" bIns="0" rtlCol="0"/>
            <a:lstStyle/>
            <a:p>
              <a:endParaRPr/>
            </a:p>
          </p:txBody>
        </p:sp>
      </p:grpSp>
      <p:sp>
        <p:nvSpPr>
          <p:cNvPr id="13" name="object 13"/>
          <p:cNvSpPr txBox="1"/>
          <p:nvPr/>
        </p:nvSpPr>
        <p:spPr>
          <a:xfrm>
            <a:off x="5636767" y="1448571"/>
            <a:ext cx="5383530" cy="970915"/>
          </a:xfrm>
          <a:prstGeom prst="rect">
            <a:avLst/>
          </a:prstGeom>
        </p:spPr>
        <p:txBody>
          <a:bodyPr vert="horz" wrap="square" lIns="0" tIns="149225" rIns="0" bIns="0" rtlCol="0">
            <a:spAutoFit/>
          </a:bodyPr>
          <a:lstStyle/>
          <a:p>
            <a:pPr marL="12700">
              <a:lnSpc>
                <a:spcPct val="100000"/>
              </a:lnSpc>
              <a:spcBef>
                <a:spcPts val="1175"/>
              </a:spcBef>
            </a:pPr>
            <a:r>
              <a:rPr sz="1800" b="1" dirty="0">
                <a:cs typeface="Arial"/>
              </a:rPr>
              <a:t>Gain</a:t>
            </a:r>
            <a:r>
              <a:rPr sz="1800" b="1" spc="-20" dirty="0">
                <a:cs typeface="Arial"/>
              </a:rPr>
              <a:t> </a:t>
            </a:r>
            <a:r>
              <a:rPr sz="1800" b="1" spc="-5" dirty="0">
                <a:cs typeface="Arial"/>
              </a:rPr>
              <a:t>Process</a:t>
            </a:r>
            <a:r>
              <a:rPr sz="1800" b="1" spc="-10" dirty="0">
                <a:cs typeface="Arial"/>
              </a:rPr>
              <a:t> </a:t>
            </a:r>
            <a:r>
              <a:rPr sz="1800" b="1" spc="-5" dirty="0">
                <a:cs typeface="Arial"/>
              </a:rPr>
              <a:t>Transparency</a:t>
            </a:r>
            <a:endParaRPr sz="1800">
              <a:cs typeface="Arial"/>
            </a:endParaRPr>
          </a:p>
          <a:p>
            <a:pPr marL="12700" marR="5080">
              <a:lnSpc>
                <a:spcPct val="100000"/>
              </a:lnSpc>
              <a:spcBef>
                <a:spcPts val="844"/>
              </a:spcBef>
            </a:pPr>
            <a:r>
              <a:rPr sz="1400" spc="-5" dirty="0">
                <a:cs typeface="Arial MT"/>
              </a:rPr>
              <a:t>Discover </a:t>
            </a:r>
            <a:r>
              <a:rPr sz="1400" dirty="0">
                <a:cs typeface="Arial MT"/>
              </a:rPr>
              <a:t>blockers that </a:t>
            </a:r>
            <a:r>
              <a:rPr sz="1400" spc="-5" dirty="0">
                <a:cs typeface="Arial MT"/>
              </a:rPr>
              <a:t>prevent </a:t>
            </a:r>
            <a:r>
              <a:rPr sz="1400" dirty="0">
                <a:cs typeface="Arial MT"/>
              </a:rPr>
              <a:t>processes from running </a:t>
            </a:r>
            <a:r>
              <a:rPr sz="1400" spc="-5" dirty="0">
                <a:cs typeface="Arial MT"/>
              </a:rPr>
              <a:t>efficiently. </a:t>
            </a:r>
            <a:r>
              <a:rPr sz="1400" dirty="0">
                <a:cs typeface="Arial MT"/>
              </a:rPr>
              <a:t> </a:t>
            </a:r>
            <a:r>
              <a:rPr sz="1400" spc="-5" dirty="0">
                <a:cs typeface="Arial MT"/>
              </a:rPr>
              <a:t>Understand</a:t>
            </a:r>
            <a:r>
              <a:rPr sz="1400" spc="-40" dirty="0">
                <a:cs typeface="Arial MT"/>
              </a:rPr>
              <a:t> </a:t>
            </a:r>
            <a:r>
              <a:rPr sz="1400" dirty="0">
                <a:cs typeface="Arial MT"/>
              </a:rPr>
              <a:t>if</a:t>
            </a:r>
            <a:r>
              <a:rPr sz="1400" spc="5" dirty="0">
                <a:cs typeface="Arial MT"/>
              </a:rPr>
              <a:t> </a:t>
            </a:r>
            <a:r>
              <a:rPr sz="1400" dirty="0">
                <a:cs typeface="Arial MT"/>
              </a:rPr>
              <a:t>certain</a:t>
            </a:r>
            <a:r>
              <a:rPr sz="1400" spc="-35" dirty="0">
                <a:cs typeface="Arial MT"/>
              </a:rPr>
              <a:t> </a:t>
            </a:r>
            <a:r>
              <a:rPr sz="1400" spc="-5" dirty="0">
                <a:cs typeface="Arial MT"/>
              </a:rPr>
              <a:t>organizational</a:t>
            </a:r>
            <a:r>
              <a:rPr sz="1400" spc="-35" dirty="0">
                <a:cs typeface="Arial MT"/>
              </a:rPr>
              <a:t> </a:t>
            </a:r>
            <a:r>
              <a:rPr sz="1400" dirty="0">
                <a:cs typeface="Arial MT"/>
              </a:rPr>
              <a:t>units</a:t>
            </a:r>
            <a:r>
              <a:rPr sz="1400" spc="-5" dirty="0">
                <a:cs typeface="Arial MT"/>
              </a:rPr>
              <a:t> </a:t>
            </a:r>
            <a:r>
              <a:rPr sz="1400" dirty="0">
                <a:cs typeface="Arial MT"/>
              </a:rPr>
              <a:t>perform</a:t>
            </a:r>
            <a:r>
              <a:rPr sz="1400" spc="-40" dirty="0">
                <a:cs typeface="Arial MT"/>
              </a:rPr>
              <a:t> </a:t>
            </a:r>
            <a:r>
              <a:rPr sz="1400" dirty="0">
                <a:cs typeface="Arial MT"/>
              </a:rPr>
              <a:t>better</a:t>
            </a:r>
            <a:r>
              <a:rPr sz="1400" spc="-40" dirty="0">
                <a:cs typeface="Arial MT"/>
              </a:rPr>
              <a:t> </a:t>
            </a:r>
            <a:r>
              <a:rPr sz="1400" dirty="0">
                <a:cs typeface="Arial MT"/>
              </a:rPr>
              <a:t>than</a:t>
            </a:r>
            <a:r>
              <a:rPr sz="1400" spc="-25" dirty="0">
                <a:cs typeface="Arial MT"/>
              </a:rPr>
              <a:t> </a:t>
            </a:r>
            <a:r>
              <a:rPr sz="1400" dirty="0">
                <a:cs typeface="Arial MT"/>
              </a:rPr>
              <a:t>others.</a:t>
            </a:r>
            <a:endParaRPr sz="1400">
              <a:cs typeface="Arial MT"/>
            </a:endParaRPr>
          </a:p>
        </p:txBody>
      </p:sp>
      <p:sp>
        <p:nvSpPr>
          <p:cNvPr id="14" name="object 14"/>
          <p:cNvSpPr txBox="1"/>
          <p:nvPr/>
        </p:nvSpPr>
        <p:spPr>
          <a:xfrm>
            <a:off x="7549388" y="3321177"/>
            <a:ext cx="3449954" cy="299720"/>
          </a:xfrm>
          <a:prstGeom prst="rect">
            <a:avLst/>
          </a:prstGeom>
        </p:spPr>
        <p:txBody>
          <a:bodyPr vert="horz" wrap="square" lIns="0" tIns="12700" rIns="0" bIns="0" rtlCol="0">
            <a:spAutoFit/>
          </a:bodyPr>
          <a:lstStyle/>
          <a:p>
            <a:pPr marL="12700">
              <a:lnSpc>
                <a:spcPct val="100000"/>
              </a:lnSpc>
              <a:spcBef>
                <a:spcPts val="100"/>
              </a:spcBef>
            </a:pPr>
            <a:r>
              <a:rPr sz="1800" b="1" spc="-5" dirty="0">
                <a:cs typeface="Arial"/>
              </a:rPr>
              <a:t>Validate</a:t>
            </a:r>
            <a:r>
              <a:rPr sz="1800" b="1" spc="-15" dirty="0">
                <a:cs typeface="Arial"/>
              </a:rPr>
              <a:t> </a:t>
            </a:r>
            <a:r>
              <a:rPr sz="1800" b="1" spc="-5" dirty="0">
                <a:cs typeface="Arial"/>
              </a:rPr>
              <a:t>and</a:t>
            </a:r>
            <a:r>
              <a:rPr sz="1800" b="1" spc="-20" dirty="0">
                <a:cs typeface="Arial"/>
              </a:rPr>
              <a:t> </a:t>
            </a:r>
            <a:r>
              <a:rPr sz="1800" b="1" dirty="0">
                <a:cs typeface="Arial"/>
              </a:rPr>
              <a:t>quantify</a:t>
            </a:r>
            <a:r>
              <a:rPr sz="1800" b="1" spc="-30" dirty="0">
                <a:cs typeface="Arial"/>
              </a:rPr>
              <a:t> </a:t>
            </a:r>
            <a:r>
              <a:rPr sz="1800" b="1" spc="-5" dirty="0">
                <a:cs typeface="Arial"/>
              </a:rPr>
              <a:t>value-add</a:t>
            </a:r>
            <a:endParaRPr sz="1800">
              <a:cs typeface="Arial"/>
            </a:endParaRPr>
          </a:p>
        </p:txBody>
      </p:sp>
      <p:sp>
        <p:nvSpPr>
          <p:cNvPr id="15" name="object 15"/>
          <p:cNvSpPr txBox="1"/>
          <p:nvPr/>
        </p:nvSpPr>
        <p:spPr>
          <a:xfrm>
            <a:off x="7549388" y="3701872"/>
            <a:ext cx="3606165" cy="667385"/>
          </a:xfrm>
          <a:prstGeom prst="rect">
            <a:avLst/>
          </a:prstGeom>
        </p:spPr>
        <p:txBody>
          <a:bodyPr vert="horz" wrap="square" lIns="0" tIns="13335" rIns="0" bIns="0" rtlCol="0">
            <a:spAutoFit/>
          </a:bodyPr>
          <a:lstStyle/>
          <a:p>
            <a:pPr marL="12700">
              <a:lnSpc>
                <a:spcPct val="100000"/>
              </a:lnSpc>
              <a:spcBef>
                <a:spcPts val="105"/>
              </a:spcBef>
            </a:pPr>
            <a:r>
              <a:rPr sz="1400" dirty="0">
                <a:cs typeface="Arial MT"/>
              </a:rPr>
              <a:t>Assess</a:t>
            </a:r>
            <a:r>
              <a:rPr sz="1400" spc="-40" dirty="0">
                <a:cs typeface="Arial MT"/>
              </a:rPr>
              <a:t> </a:t>
            </a:r>
            <a:r>
              <a:rPr sz="1400" dirty="0">
                <a:cs typeface="Arial MT"/>
              </a:rPr>
              <a:t>process</a:t>
            </a:r>
            <a:r>
              <a:rPr sz="1400" spc="-35" dirty="0">
                <a:cs typeface="Arial MT"/>
              </a:rPr>
              <a:t> </a:t>
            </a:r>
            <a:r>
              <a:rPr sz="1400" spc="-5" dirty="0">
                <a:cs typeface="Arial MT"/>
              </a:rPr>
              <a:t>improvement</a:t>
            </a:r>
            <a:r>
              <a:rPr sz="1400" spc="-25" dirty="0">
                <a:cs typeface="Arial MT"/>
              </a:rPr>
              <a:t> </a:t>
            </a:r>
            <a:r>
              <a:rPr sz="1400" dirty="0">
                <a:cs typeface="Arial MT"/>
              </a:rPr>
              <a:t>potential</a:t>
            </a:r>
            <a:r>
              <a:rPr sz="1400" spc="-40" dirty="0">
                <a:cs typeface="Arial MT"/>
              </a:rPr>
              <a:t> </a:t>
            </a:r>
            <a:r>
              <a:rPr sz="1400" spc="-5" dirty="0">
                <a:cs typeface="Arial MT"/>
              </a:rPr>
              <a:t>with</a:t>
            </a:r>
            <a:endParaRPr sz="1400">
              <a:cs typeface="Arial MT"/>
            </a:endParaRPr>
          </a:p>
          <a:p>
            <a:pPr marL="12700">
              <a:lnSpc>
                <a:spcPct val="100000"/>
              </a:lnSpc>
              <a:spcBef>
                <a:spcPts val="5"/>
              </a:spcBef>
            </a:pPr>
            <a:r>
              <a:rPr sz="1400" spc="-5" dirty="0">
                <a:cs typeface="Arial MT"/>
              </a:rPr>
              <a:t>stakeholders.</a:t>
            </a:r>
            <a:endParaRPr sz="1400">
              <a:cs typeface="Arial MT"/>
            </a:endParaRPr>
          </a:p>
          <a:p>
            <a:pPr marL="12700">
              <a:lnSpc>
                <a:spcPct val="100000"/>
              </a:lnSpc>
            </a:pPr>
            <a:r>
              <a:rPr sz="1400" dirty="0">
                <a:cs typeface="Arial MT"/>
              </a:rPr>
              <a:t>Ensure</a:t>
            </a:r>
            <a:r>
              <a:rPr sz="1400" spc="-45" dirty="0">
                <a:cs typeface="Arial MT"/>
              </a:rPr>
              <a:t> </a:t>
            </a:r>
            <a:r>
              <a:rPr sz="1400" dirty="0">
                <a:cs typeface="Arial MT"/>
              </a:rPr>
              <a:t>management</a:t>
            </a:r>
            <a:r>
              <a:rPr sz="1400" spc="-60" dirty="0">
                <a:cs typeface="Arial MT"/>
              </a:rPr>
              <a:t> </a:t>
            </a:r>
            <a:r>
              <a:rPr sz="1400" spc="-5" dirty="0">
                <a:cs typeface="Arial MT"/>
              </a:rPr>
              <a:t>buy-in</a:t>
            </a:r>
            <a:r>
              <a:rPr sz="1400" spc="-20" dirty="0">
                <a:cs typeface="Arial MT"/>
              </a:rPr>
              <a:t> </a:t>
            </a:r>
            <a:r>
              <a:rPr sz="1400" dirty="0">
                <a:cs typeface="Arial MT"/>
              </a:rPr>
              <a:t>and</a:t>
            </a:r>
            <a:r>
              <a:rPr sz="1400" spc="-30" dirty="0">
                <a:cs typeface="Arial MT"/>
              </a:rPr>
              <a:t> </a:t>
            </a:r>
            <a:r>
              <a:rPr sz="1400" dirty="0">
                <a:cs typeface="Arial MT"/>
              </a:rPr>
              <a:t>prioritization.</a:t>
            </a:r>
            <a:endParaRPr sz="1400">
              <a:cs typeface="Arial MT"/>
            </a:endParaRPr>
          </a:p>
        </p:txBody>
      </p:sp>
      <p:sp>
        <p:nvSpPr>
          <p:cNvPr id="16" name="object 16"/>
          <p:cNvSpPr txBox="1"/>
          <p:nvPr/>
        </p:nvSpPr>
        <p:spPr>
          <a:xfrm>
            <a:off x="235711" y="5344159"/>
            <a:ext cx="6290310" cy="863600"/>
          </a:xfrm>
          <a:prstGeom prst="rect">
            <a:avLst/>
          </a:prstGeom>
        </p:spPr>
        <p:txBody>
          <a:bodyPr vert="horz" wrap="square" lIns="0" tIns="12700" rIns="0" bIns="0" rtlCol="0">
            <a:spAutoFit/>
          </a:bodyPr>
          <a:lstStyle/>
          <a:p>
            <a:pPr marL="419100" marR="5080" indent="-407034">
              <a:lnSpc>
                <a:spcPct val="100000"/>
              </a:lnSpc>
              <a:spcBef>
                <a:spcPts val="100"/>
              </a:spcBef>
            </a:pPr>
            <a:r>
              <a:rPr sz="1400" spc="-5" dirty="0">
                <a:cs typeface="Arial MT"/>
              </a:rPr>
              <a:t>Leverage </a:t>
            </a:r>
            <a:r>
              <a:rPr sz="1400" dirty="0">
                <a:cs typeface="Arial MT"/>
              </a:rPr>
              <a:t>suitable SAP </a:t>
            </a:r>
            <a:r>
              <a:rPr sz="1400" spc="-5" dirty="0">
                <a:cs typeface="Arial MT"/>
              </a:rPr>
              <a:t>S/4HANA innovations </a:t>
            </a:r>
            <a:r>
              <a:rPr sz="1400" dirty="0">
                <a:cs typeface="Arial MT"/>
              </a:rPr>
              <a:t>to design and </a:t>
            </a:r>
            <a:r>
              <a:rPr sz="1400" spc="-5" dirty="0">
                <a:cs typeface="Arial MT"/>
              </a:rPr>
              <a:t>improve processes. </a:t>
            </a:r>
            <a:r>
              <a:rPr sz="1400" spc="-375" dirty="0">
                <a:cs typeface="Arial MT"/>
              </a:rPr>
              <a:t> </a:t>
            </a:r>
            <a:r>
              <a:rPr sz="1400" dirty="0">
                <a:cs typeface="Arial MT"/>
              </a:rPr>
              <a:t>Realize</a:t>
            </a:r>
            <a:r>
              <a:rPr sz="1400" spc="-15" dirty="0">
                <a:cs typeface="Arial MT"/>
              </a:rPr>
              <a:t> </a:t>
            </a:r>
            <a:r>
              <a:rPr sz="1400" spc="-5" dirty="0">
                <a:cs typeface="Arial MT"/>
              </a:rPr>
              <a:t>immediate</a:t>
            </a:r>
            <a:r>
              <a:rPr sz="1400" spc="-25" dirty="0">
                <a:cs typeface="Arial MT"/>
              </a:rPr>
              <a:t> </a:t>
            </a:r>
            <a:r>
              <a:rPr sz="1400" spc="-5" dirty="0">
                <a:cs typeface="Arial MT"/>
              </a:rPr>
              <a:t>value with</a:t>
            </a:r>
            <a:r>
              <a:rPr sz="1400" spc="10" dirty="0">
                <a:cs typeface="Arial MT"/>
              </a:rPr>
              <a:t> </a:t>
            </a:r>
            <a:r>
              <a:rPr sz="1400" dirty="0">
                <a:cs typeface="Arial MT"/>
              </a:rPr>
              <a:t>changes</a:t>
            </a:r>
            <a:r>
              <a:rPr sz="1400" spc="-45" dirty="0">
                <a:cs typeface="Arial MT"/>
              </a:rPr>
              <a:t> </a:t>
            </a:r>
            <a:r>
              <a:rPr sz="1400" dirty="0">
                <a:cs typeface="Arial MT"/>
              </a:rPr>
              <a:t>prior</a:t>
            </a:r>
            <a:r>
              <a:rPr sz="1400" spc="-10" dirty="0">
                <a:cs typeface="Arial MT"/>
              </a:rPr>
              <a:t> </a:t>
            </a:r>
            <a:r>
              <a:rPr sz="1400" dirty="0">
                <a:cs typeface="Arial MT"/>
              </a:rPr>
              <a:t>to</a:t>
            </a:r>
            <a:r>
              <a:rPr sz="1400" spc="-15" dirty="0">
                <a:cs typeface="Arial MT"/>
              </a:rPr>
              <a:t> </a:t>
            </a:r>
            <a:r>
              <a:rPr sz="1400" dirty="0">
                <a:cs typeface="Arial MT"/>
              </a:rPr>
              <a:t>the</a:t>
            </a:r>
            <a:r>
              <a:rPr sz="1400" spc="-15" dirty="0">
                <a:cs typeface="Arial MT"/>
              </a:rPr>
              <a:t> </a:t>
            </a:r>
            <a:r>
              <a:rPr sz="1400" spc="-10" dirty="0">
                <a:cs typeface="Arial MT"/>
              </a:rPr>
              <a:t>move</a:t>
            </a:r>
            <a:r>
              <a:rPr sz="1400" spc="10" dirty="0">
                <a:cs typeface="Arial MT"/>
              </a:rPr>
              <a:t> </a:t>
            </a:r>
            <a:r>
              <a:rPr sz="1400" dirty="0">
                <a:cs typeface="Arial MT"/>
              </a:rPr>
              <a:t>to</a:t>
            </a:r>
            <a:r>
              <a:rPr sz="1400" spc="-15" dirty="0">
                <a:cs typeface="Arial MT"/>
              </a:rPr>
              <a:t> </a:t>
            </a:r>
            <a:r>
              <a:rPr sz="1400" dirty="0">
                <a:cs typeface="Arial MT"/>
              </a:rPr>
              <a:t>SAP</a:t>
            </a:r>
            <a:r>
              <a:rPr sz="1400" spc="-5" dirty="0">
                <a:cs typeface="Arial MT"/>
              </a:rPr>
              <a:t> S/4HANA.</a:t>
            </a:r>
            <a:endParaRPr sz="1400">
              <a:cs typeface="Arial MT"/>
            </a:endParaRPr>
          </a:p>
          <a:p>
            <a:pPr marL="2219325">
              <a:lnSpc>
                <a:spcPct val="100000"/>
              </a:lnSpc>
              <a:spcBef>
                <a:spcPts val="1080"/>
              </a:spcBef>
            </a:pPr>
            <a:r>
              <a:rPr sz="1800" b="1" spc="-5" dirty="0">
                <a:cs typeface="Arial"/>
              </a:rPr>
              <a:t>Design processes</a:t>
            </a:r>
            <a:r>
              <a:rPr sz="1800" b="1" dirty="0">
                <a:cs typeface="Arial"/>
              </a:rPr>
              <a:t> to</a:t>
            </a:r>
            <a:r>
              <a:rPr sz="1800" b="1" spc="-5" dirty="0">
                <a:cs typeface="Arial"/>
              </a:rPr>
              <a:t> realize</a:t>
            </a:r>
            <a:r>
              <a:rPr sz="1800" b="1" dirty="0">
                <a:cs typeface="Arial"/>
              </a:rPr>
              <a:t> the</a:t>
            </a:r>
            <a:r>
              <a:rPr sz="1800" b="1" spc="-15" dirty="0">
                <a:cs typeface="Arial"/>
              </a:rPr>
              <a:t> </a:t>
            </a:r>
            <a:r>
              <a:rPr sz="1800" b="1" spc="-10" dirty="0">
                <a:cs typeface="Arial"/>
              </a:rPr>
              <a:t>value</a:t>
            </a:r>
            <a:endParaRPr sz="1800">
              <a:cs typeface="Arial"/>
            </a:endParaRPr>
          </a:p>
        </p:txBody>
      </p:sp>
      <p:sp>
        <p:nvSpPr>
          <p:cNvPr id="17" name="object 17"/>
          <p:cNvSpPr txBox="1"/>
          <p:nvPr/>
        </p:nvSpPr>
        <p:spPr>
          <a:xfrm>
            <a:off x="898956" y="3294633"/>
            <a:ext cx="3728085" cy="1077595"/>
          </a:xfrm>
          <a:prstGeom prst="rect">
            <a:avLst/>
          </a:prstGeom>
        </p:spPr>
        <p:txBody>
          <a:bodyPr vert="horz" wrap="square" lIns="0" tIns="13335" rIns="0" bIns="0" rtlCol="0">
            <a:spAutoFit/>
          </a:bodyPr>
          <a:lstStyle/>
          <a:p>
            <a:pPr marL="271145" marR="5080" indent="22860" algn="r">
              <a:lnSpc>
                <a:spcPct val="100000"/>
              </a:lnSpc>
              <a:spcBef>
                <a:spcPts val="105"/>
              </a:spcBef>
            </a:pPr>
            <a:r>
              <a:rPr sz="1400" spc="-5" dirty="0">
                <a:cs typeface="Arial MT"/>
              </a:rPr>
              <a:t>Implement </a:t>
            </a:r>
            <a:r>
              <a:rPr sz="1400" dirty="0">
                <a:cs typeface="Arial MT"/>
              </a:rPr>
              <a:t>new SAP </a:t>
            </a:r>
            <a:r>
              <a:rPr sz="1400" spc="-5" dirty="0">
                <a:cs typeface="Arial MT"/>
              </a:rPr>
              <a:t>S/4HANA </a:t>
            </a:r>
            <a:r>
              <a:rPr sz="1400" dirty="0">
                <a:cs typeface="Arial MT"/>
              </a:rPr>
              <a:t>innovations. </a:t>
            </a:r>
            <a:r>
              <a:rPr sz="1400" spc="-375" dirty="0">
                <a:cs typeface="Arial MT"/>
              </a:rPr>
              <a:t> </a:t>
            </a:r>
            <a:r>
              <a:rPr sz="1400" dirty="0">
                <a:cs typeface="Arial MT"/>
              </a:rPr>
              <a:t>Ensure</a:t>
            </a:r>
            <a:r>
              <a:rPr sz="1400" spc="-40" dirty="0">
                <a:cs typeface="Arial MT"/>
              </a:rPr>
              <a:t> </a:t>
            </a:r>
            <a:r>
              <a:rPr sz="1400" dirty="0">
                <a:cs typeface="Arial MT"/>
              </a:rPr>
              <a:t>training</a:t>
            </a:r>
            <a:r>
              <a:rPr sz="1400" spc="-45" dirty="0">
                <a:cs typeface="Arial MT"/>
              </a:rPr>
              <a:t> </a:t>
            </a:r>
            <a:r>
              <a:rPr sz="1400" dirty="0">
                <a:cs typeface="Arial MT"/>
              </a:rPr>
              <a:t>&amp;</a:t>
            </a:r>
            <a:r>
              <a:rPr sz="1400" spc="-20" dirty="0">
                <a:cs typeface="Arial MT"/>
              </a:rPr>
              <a:t> </a:t>
            </a:r>
            <a:r>
              <a:rPr sz="1400" dirty="0">
                <a:cs typeface="Arial MT"/>
              </a:rPr>
              <a:t>enablement</a:t>
            </a:r>
            <a:r>
              <a:rPr sz="1400" spc="-45" dirty="0">
                <a:cs typeface="Arial MT"/>
              </a:rPr>
              <a:t> </a:t>
            </a:r>
            <a:r>
              <a:rPr sz="1400" dirty="0">
                <a:cs typeface="Arial MT"/>
              </a:rPr>
              <a:t>of</a:t>
            </a:r>
            <a:r>
              <a:rPr sz="1400" spc="-25" dirty="0">
                <a:cs typeface="Arial MT"/>
              </a:rPr>
              <a:t> </a:t>
            </a:r>
            <a:r>
              <a:rPr sz="1400" dirty="0">
                <a:cs typeface="Arial MT"/>
              </a:rPr>
              <a:t>all</a:t>
            </a:r>
            <a:r>
              <a:rPr sz="1400" spc="-15" dirty="0">
                <a:cs typeface="Arial MT"/>
              </a:rPr>
              <a:t> </a:t>
            </a:r>
            <a:r>
              <a:rPr sz="1400" dirty="0">
                <a:cs typeface="Arial MT"/>
              </a:rPr>
              <a:t>affected</a:t>
            </a:r>
            <a:endParaRPr sz="1400">
              <a:cs typeface="Arial MT"/>
            </a:endParaRPr>
          </a:p>
          <a:p>
            <a:pPr marR="6350" algn="r">
              <a:lnSpc>
                <a:spcPct val="100000"/>
              </a:lnSpc>
            </a:pPr>
            <a:r>
              <a:rPr sz="1400" spc="-5" dirty="0">
                <a:cs typeface="Arial MT"/>
              </a:rPr>
              <a:t>stakeholders.</a:t>
            </a:r>
            <a:endParaRPr sz="1400">
              <a:cs typeface="Arial MT"/>
            </a:endParaRPr>
          </a:p>
          <a:p>
            <a:pPr marL="12700">
              <a:lnSpc>
                <a:spcPct val="100000"/>
              </a:lnSpc>
              <a:spcBef>
                <a:spcPts val="1075"/>
              </a:spcBef>
            </a:pPr>
            <a:r>
              <a:rPr sz="1800" b="1" spc="-5" dirty="0">
                <a:cs typeface="Arial"/>
              </a:rPr>
              <a:t>Implement</a:t>
            </a:r>
            <a:r>
              <a:rPr sz="1800" b="1" spc="-15" dirty="0">
                <a:cs typeface="Arial"/>
              </a:rPr>
              <a:t> </a:t>
            </a:r>
            <a:r>
              <a:rPr sz="1800" b="1" spc="-5" dirty="0">
                <a:cs typeface="Arial"/>
              </a:rPr>
              <a:t>process</a:t>
            </a:r>
            <a:r>
              <a:rPr sz="1800" b="1" spc="-20" dirty="0">
                <a:cs typeface="Arial"/>
              </a:rPr>
              <a:t> </a:t>
            </a:r>
            <a:r>
              <a:rPr sz="1800" b="1" spc="-5" dirty="0">
                <a:cs typeface="Arial"/>
              </a:rPr>
              <a:t>improvements</a:t>
            </a:r>
            <a:endParaRPr sz="1800">
              <a:cs typeface="Arial"/>
            </a:endParaRPr>
          </a:p>
        </p:txBody>
      </p:sp>
      <p:sp>
        <p:nvSpPr>
          <p:cNvPr id="19" name="object 19"/>
          <p:cNvSpPr txBox="1"/>
          <p:nvPr/>
        </p:nvSpPr>
        <p:spPr>
          <a:xfrm>
            <a:off x="5379465" y="3822572"/>
            <a:ext cx="1438275" cy="513080"/>
          </a:xfrm>
          <a:prstGeom prst="rect">
            <a:avLst/>
          </a:prstGeom>
        </p:spPr>
        <p:txBody>
          <a:bodyPr vert="horz" wrap="square" lIns="0" tIns="12065" rIns="0" bIns="0" rtlCol="0">
            <a:spAutoFit/>
          </a:bodyPr>
          <a:lstStyle/>
          <a:p>
            <a:pPr algn="ctr">
              <a:lnSpc>
                <a:spcPct val="100000"/>
              </a:lnSpc>
              <a:spcBef>
                <a:spcPts val="95"/>
              </a:spcBef>
            </a:pPr>
            <a:r>
              <a:rPr sz="1600" spc="-5" dirty="0">
                <a:cs typeface="Arial MT"/>
              </a:rPr>
              <a:t>Aligment</a:t>
            </a:r>
            <a:r>
              <a:rPr sz="1600" spc="-45" dirty="0">
                <a:cs typeface="Arial MT"/>
              </a:rPr>
              <a:t> </a:t>
            </a:r>
            <a:r>
              <a:rPr sz="1600" spc="-5" dirty="0">
                <a:cs typeface="Arial MT"/>
              </a:rPr>
              <a:t>&amp;</a:t>
            </a:r>
            <a:endParaRPr sz="1600">
              <a:cs typeface="Arial MT"/>
            </a:endParaRPr>
          </a:p>
          <a:p>
            <a:pPr algn="ctr">
              <a:lnSpc>
                <a:spcPct val="100000"/>
              </a:lnSpc>
            </a:pPr>
            <a:r>
              <a:rPr sz="1600" spc="-5" dirty="0">
                <a:cs typeface="Arial MT"/>
              </a:rPr>
              <a:t>Communication</a:t>
            </a:r>
            <a:endParaRPr sz="1600">
              <a:cs typeface="Arial MT"/>
            </a:endParaRPr>
          </a:p>
        </p:txBody>
      </p:sp>
      <p:grpSp>
        <p:nvGrpSpPr>
          <p:cNvPr id="20" name="object 20"/>
          <p:cNvGrpSpPr/>
          <p:nvPr/>
        </p:nvGrpSpPr>
        <p:grpSpPr>
          <a:xfrm>
            <a:off x="729741" y="1603247"/>
            <a:ext cx="10656570" cy="4563110"/>
            <a:chOff x="729741" y="1603247"/>
            <a:chExt cx="10656570" cy="4563110"/>
          </a:xfrm>
        </p:grpSpPr>
        <p:pic>
          <p:nvPicPr>
            <p:cNvPr id="21" name="object 21"/>
            <p:cNvPicPr/>
            <p:nvPr/>
          </p:nvPicPr>
          <p:blipFill>
            <a:blip r:embed="rId3" cstate="print"/>
            <a:stretch>
              <a:fillRect/>
            </a:stretch>
          </p:blipFill>
          <p:spPr>
            <a:xfrm>
              <a:off x="5750051" y="3112008"/>
              <a:ext cx="694944" cy="694944"/>
            </a:xfrm>
            <a:prstGeom prst="rect">
              <a:avLst/>
            </a:prstGeom>
          </p:spPr>
        </p:pic>
        <p:sp>
          <p:nvSpPr>
            <p:cNvPr id="22" name="object 22"/>
            <p:cNvSpPr/>
            <p:nvPr/>
          </p:nvSpPr>
          <p:spPr>
            <a:xfrm>
              <a:off x="6947915" y="3279647"/>
              <a:ext cx="4438015" cy="0"/>
            </a:xfrm>
            <a:custGeom>
              <a:avLst/>
              <a:gdLst/>
              <a:ahLst/>
              <a:cxnLst/>
              <a:rect l="l" t="t" r="r" b="b"/>
              <a:pathLst>
                <a:path w="4438015">
                  <a:moveTo>
                    <a:pt x="4438014" y="0"/>
                  </a:moveTo>
                  <a:lnTo>
                    <a:pt x="0" y="0"/>
                  </a:lnTo>
                </a:path>
              </a:pathLst>
            </a:custGeom>
            <a:ln w="12700">
              <a:solidFill>
                <a:srgbClr val="ED7A01"/>
              </a:solidFill>
            </a:ln>
          </p:spPr>
          <p:txBody>
            <a:bodyPr wrap="square" lIns="0" tIns="0" rIns="0" bIns="0" rtlCol="0"/>
            <a:lstStyle/>
            <a:p>
              <a:endParaRPr/>
            </a:p>
          </p:txBody>
        </p:sp>
        <p:sp>
          <p:nvSpPr>
            <p:cNvPr id="23" name="object 23"/>
            <p:cNvSpPr/>
            <p:nvPr/>
          </p:nvSpPr>
          <p:spPr>
            <a:xfrm>
              <a:off x="5538215" y="1603247"/>
              <a:ext cx="0" cy="1343660"/>
            </a:xfrm>
            <a:custGeom>
              <a:avLst/>
              <a:gdLst/>
              <a:ahLst/>
              <a:cxnLst/>
              <a:rect l="l" t="t" r="r" b="b"/>
              <a:pathLst>
                <a:path h="1343660">
                  <a:moveTo>
                    <a:pt x="0" y="1343405"/>
                  </a:moveTo>
                  <a:lnTo>
                    <a:pt x="0" y="0"/>
                  </a:lnTo>
                </a:path>
              </a:pathLst>
            </a:custGeom>
            <a:ln w="12700">
              <a:solidFill>
                <a:srgbClr val="EFAB00"/>
              </a:solidFill>
            </a:ln>
          </p:spPr>
          <p:txBody>
            <a:bodyPr wrap="square" lIns="0" tIns="0" rIns="0" bIns="0" rtlCol="0"/>
            <a:lstStyle/>
            <a:p>
              <a:endParaRPr/>
            </a:p>
          </p:txBody>
        </p:sp>
        <p:sp>
          <p:nvSpPr>
            <p:cNvPr id="24" name="object 24"/>
            <p:cNvSpPr/>
            <p:nvPr/>
          </p:nvSpPr>
          <p:spPr>
            <a:xfrm>
              <a:off x="6609588" y="4809743"/>
              <a:ext cx="0" cy="1356360"/>
            </a:xfrm>
            <a:custGeom>
              <a:avLst/>
              <a:gdLst/>
              <a:ahLst/>
              <a:cxnLst/>
              <a:rect l="l" t="t" r="r" b="b"/>
              <a:pathLst>
                <a:path h="1356360">
                  <a:moveTo>
                    <a:pt x="0" y="1356283"/>
                  </a:moveTo>
                  <a:lnTo>
                    <a:pt x="0" y="0"/>
                  </a:lnTo>
                </a:path>
              </a:pathLst>
            </a:custGeom>
            <a:ln w="12700">
              <a:solidFill>
                <a:srgbClr val="D73D57"/>
              </a:solidFill>
            </a:ln>
          </p:spPr>
          <p:txBody>
            <a:bodyPr wrap="square" lIns="0" tIns="0" rIns="0" bIns="0" rtlCol="0"/>
            <a:lstStyle/>
            <a:p>
              <a:endParaRPr/>
            </a:p>
          </p:txBody>
        </p:sp>
        <p:sp>
          <p:nvSpPr>
            <p:cNvPr id="25" name="object 25"/>
            <p:cNvSpPr/>
            <p:nvPr/>
          </p:nvSpPr>
          <p:spPr>
            <a:xfrm>
              <a:off x="736091" y="4407408"/>
              <a:ext cx="4391660" cy="3175"/>
            </a:xfrm>
            <a:custGeom>
              <a:avLst/>
              <a:gdLst/>
              <a:ahLst/>
              <a:cxnLst/>
              <a:rect l="l" t="t" r="r" b="b"/>
              <a:pathLst>
                <a:path w="4391660" h="3175">
                  <a:moveTo>
                    <a:pt x="4391533" y="3175"/>
                  </a:moveTo>
                  <a:lnTo>
                    <a:pt x="0" y="0"/>
                  </a:lnTo>
                </a:path>
              </a:pathLst>
            </a:custGeom>
            <a:ln w="12700">
              <a:solidFill>
                <a:srgbClr val="B80094"/>
              </a:solidFill>
            </a:ln>
          </p:spPr>
          <p:txBody>
            <a:bodyPr wrap="square" lIns="0" tIns="0" rIns="0" bIns="0" rtlCol="0"/>
            <a:lstStyle/>
            <a:p>
              <a:endParaRPr/>
            </a:p>
          </p:txBody>
        </p:sp>
      </p:grpSp>
      <p:pic>
        <p:nvPicPr>
          <p:cNvPr id="26" name="Picture 25"/>
          <p:cNvPicPr>
            <a:picLocks noChangeAspect="1"/>
          </p:cNvPicPr>
          <p:nvPr/>
        </p:nvPicPr>
        <p:blipFill>
          <a:blip r:embed="rId4"/>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arn(inVertical)">
                                      <p:cBhvr>
                                        <p:cTn id="15" dur="500"/>
                                        <p:tgtEl>
                                          <p:spTgt spid="13"/>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arn(inVertical)">
                                      <p:cBhvr>
                                        <p:cTn id="18" dur="500"/>
                                        <p:tgtEl>
                                          <p:spTgt spid="14"/>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arn(inVertical)">
                                      <p:cBhvr>
                                        <p:cTn id="21" dur="500"/>
                                        <p:tgtEl>
                                          <p:spTgt spid="15"/>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arn(inVertical)">
                                      <p:cBhvr>
                                        <p:cTn id="24" dur="500"/>
                                        <p:tgtEl>
                                          <p:spTgt spid="16"/>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arn(inVertical)">
                                      <p:cBhvr>
                                        <p:cTn id="27" dur="500"/>
                                        <p:tgtEl>
                                          <p:spTgt spid="17"/>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barn(inVertical)">
                                      <p:cBhvr>
                                        <p:cTn id="30" dur="500"/>
                                        <p:tgtEl>
                                          <p:spTgt spid="19"/>
                                        </p:tgtEl>
                                      </p:cBhvr>
                                    </p:animEffect>
                                  </p:childTnLst>
                                </p:cTn>
                              </p:par>
                              <p:par>
                                <p:cTn id="31" presetID="16" presetClass="entr" presetSubtype="21"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barn(inVertical)">
                                      <p:cBhvr>
                                        <p:cTn id="3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P spid="14" grpId="0"/>
      <p:bldP spid="15" grpId="0"/>
      <p:bldP spid="16" grpId="0"/>
      <p:bldP spid="17" grpId="0"/>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5" descr="Diagram&#10;&#10;Description automatically generated">
            <a:extLst>
              <a:ext uri="{FF2B5EF4-FFF2-40B4-BE49-F238E27FC236}">
                <a16:creationId xmlns:a16="http://schemas.microsoft.com/office/drawing/2014/main" id="{650C5B52-D157-895A-982A-7CD73C3E33EB}"/>
              </a:ext>
            </a:extLst>
          </p:cNvPr>
          <p:cNvPicPr>
            <a:picLocks noGrp="1" noChangeAspect="1"/>
          </p:cNvPicPr>
          <p:nvPr>
            <p:ph type="pic" sz="quarter" idx="4294967295"/>
          </p:nvPr>
        </p:nvPicPr>
        <p:blipFill>
          <a:blip r:embed="rId2" cstate="print">
            <a:extLst>
              <a:ext uri="{28A0092B-C50C-407E-A947-70E740481C1C}">
                <a14:useLocalDpi xmlns:a14="http://schemas.microsoft.com/office/drawing/2010/main" val="0"/>
              </a:ext>
            </a:extLst>
          </a:blip>
          <a:srcRect l="15239" r="15239"/>
          <a:stretch>
            <a:fillRect/>
          </a:stretch>
        </p:blipFill>
        <p:spPr>
          <a:xfrm>
            <a:off x="1589" y="0"/>
            <a:ext cx="12188825" cy="6858000"/>
          </a:xfrm>
          <a:custGeom>
            <a:avLst/>
            <a:gdLst>
              <a:gd name="connsiteX0" fmla="*/ 0 w 5258215"/>
              <a:gd name="connsiteY0" fmla="*/ 0 h 5040560"/>
              <a:gd name="connsiteX1" fmla="*/ 5258215 w 5258215"/>
              <a:gd name="connsiteY1" fmla="*/ 0 h 5040560"/>
              <a:gd name="connsiteX2" fmla="*/ 5258215 w 5258215"/>
              <a:gd name="connsiteY2" fmla="*/ 5040560 h 5040560"/>
              <a:gd name="connsiteX3" fmla="*/ 0 w 5258215"/>
              <a:gd name="connsiteY3" fmla="*/ 5040560 h 5040560"/>
            </a:gdLst>
            <a:ahLst/>
            <a:cxnLst>
              <a:cxn ang="0">
                <a:pos x="connsiteX0" y="connsiteY0"/>
              </a:cxn>
              <a:cxn ang="0">
                <a:pos x="connsiteX1" y="connsiteY1"/>
              </a:cxn>
              <a:cxn ang="0">
                <a:pos x="connsiteX2" y="connsiteY2"/>
              </a:cxn>
              <a:cxn ang="0">
                <a:pos x="connsiteX3" y="connsiteY3"/>
              </a:cxn>
            </a:cxnLst>
            <a:rect l="l" t="t" r="r" b="b"/>
            <a:pathLst>
              <a:path w="5258215" h="5040560">
                <a:moveTo>
                  <a:pt x="0" y="0"/>
                </a:moveTo>
                <a:lnTo>
                  <a:pt x="5258215" y="0"/>
                </a:lnTo>
                <a:lnTo>
                  <a:pt x="5258215" y="5040560"/>
                </a:lnTo>
                <a:lnTo>
                  <a:pt x="0" y="5040560"/>
                </a:lnTo>
                <a:close/>
              </a:path>
            </a:pathLst>
          </a:custGeom>
        </p:spPr>
      </p:pic>
      <p:sp>
        <p:nvSpPr>
          <p:cNvPr id="4" name="Прямоугольник 53">
            <a:extLst>
              <a:ext uri="{FF2B5EF4-FFF2-40B4-BE49-F238E27FC236}">
                <a16:creationId xmlns:a16="http://schemas.microsoft.com/office/drawing/2014/main" id="{58B32DC2-318B-4F00-9414-45DC22588640}"/>
              </a:ext>
            </a:extLst>
          </p:cNvPr>
          <p:cNvSpPr/>
          <p:nvPr/>
        </p:nvSpPr>
        <p:spPr>
          <a:xfrm>
            <a:off x="1589" y="6825"/>
            <a:ext cx="12191999" cy="6851176"/>
          </a:xfrm>
          <a:prstGeom prst="rect">
            <a:avLst/>
          </a:prstGeom>
          <a:solidFill>
            <a:srgbClr val="45209D">
              <a:lumMod val="75000"/>
              <a:alpha val="62000"/>
            </a:srgbClr>
          </a:solidFill>
          <a:ln w="12700" cap="flat" cmpd="sng" algn="ctr">
            <a:no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5" name="object 6"/>
          <p:cNvSpPr txBox="1"/>
          <p:nvPr/>
        </p:nvSpPr>
        <p:spPr>
          <a:xfrm>
            <a:off x="228600" y="2874645"/>
            <a:ext cx="11658600" cy="2694135"/>
          </a:xfrm>
          <a:prstGeom prst="rect">
            <a:avLst/>
          </a:prstGeom>
          <a:effectLst>
            <a:reflection stA="25000" endPos="65000" dist="50800" dir="5400000" sy="-100000" algn="bl" rotWithShape="0"/>
          </a:effectLst>
        </p:spPr>
        <p:txBody>
          <a:bodyPr vert="horz" wrap="square" lIns="0" tIns="193675" rIns="0" bIns="0" rtlCol="0">
            <a:spAutoFit/>
          </a:bodyPr>
          <a:lstStyle/>
          <a:p>
            <a:pPr marL="12700" marR="5080">
              <a:lnSpc>
                <a:spcPct val="82000"/>
              </a:lnSpc>
              <a:spcBef>
                <a:spcPts val="1525"/>
              </a:spcBef>
            </a:pPr>
            <a:r>
              <a:rPr sz="6600" b="1" spc="-20" dirty="0">
                <a:solidFill>
                  <a:srgbClr val="FFFFFF"/>
                </a:solidFill>
                <a:cs typeface="Arial"/>
              </a:rPr>
              <a:t>How does </a:t>
            </a:r>
            <a:r>
              <a:rPr sz="6600" b="1" dirty="0">
                <a:solidFill>
                  <a:srgbClr val="FFFFFF"/>
                </a:solidFill>
                <a:cs typeface="Arial"/>
              </a:rPr>
              <a:t>an</a:t>
            </a:r>
            <a:r>
              <a:rPr lang="en-US" sz="6600" b="1" dirty="0">
                <a:solidFill>
                  <a:srgbClr val="FFFFFF"/>
                </a:solidFill>
                <a:cs typeface="Arial"/>
              </a:rPr>
              <a:t> </a:t>
            </a:r>
            <a:r>
              <a:rPr sz="6600" b="1" spc="-25" dirty="0">
                <a:solidFill>
                  <a:srgbClr val="FFFFFF"/>
                </a:solidFill>
                <a:cs typeface="Arial"/>
              </a:rPr>
              <a:t>organization</a:t>
            </a:r>
            <a:r>
              <a:rPr sz="6600" b="1" spc="-5" dirty="0">
                <a:solidFill>
                  <a:srgbClr val="FFFFFF"/>
                </a:solidFill>
                <a:cs typeface="Arial"/>
              </a:rPr>
              <a:t> </a:t>
            </a:r>
            <a:r>
              <a:rPr sz="6600" b="1" spc="-20" dirty="0">
                <a:solidFill>
                  <a:srgbClr val="FFFFFF"/>
                </a:solidFill>
                <a:cs typeface="Arial"/>
              </a:rPr>
              <a:t>make</a:t>
            </a:r>
            <a:r>
              <a:rPr sz="6600" b="1" spc="-25" dirty="0">
                <a:solidFill>
                  <a:srgbClr val="FFFFFF"/>
                </a:solidFill>
                <a:cs typeface="Arial"/>
              </a:rPr>
              <a:t> </a:t>
            </a:r>
            <a:r>
              <a:rPr sz="6600" b="1" spc="-20" dirty="0">
                <a:solidFill>
                  <a:srgbClr val="FFFFFF"/>
                </a:solidFill>
                <a:cs typeface="Arial"/>
              </a:rPr>
              <a:t>the</a:t>
            </a:r>
            <a:r>
              <a:rPr lang="en-US" sz="6600" b="1" spc="-20" dirty="0">
                <a:solidFill>
                  <a:srgbClr val="FFFFFF"/>
                </a:solidFill>
                <a:cs typeface="Arial"/>
              </a:rPr>
              <a:t> </a:t>
            </a:r>
            <a:r>
              <a:rPr sz="6600" b="1" spc="-25" dirty="0">
                <a:solidFill>
                  <a:srgbClr val="FFFFFF"/>
                </a:solidFill>
                <a:cs typeface="Arial"/>
              </a:rPr>
              <a:t>transformation </a:t>
            </a:r>
            <a:r>
              <a:rPr sz="6600" b="1" spc="-10" dirty="0">
                <a:solidFill>
                  <a:srgbClr val="FFFFFF"/>
                </a:solidFill>
                <a:cs typeface="Arial"/>
              </a:rPr>
              <a:t>as </a:t>
            </a:r>
            <a:r>
              <a:rPr sz="6600" b="1" spc="-20" dirty="0">
                <a:solidFill>
                  <a:srgbClr val="EFAB00"/>
                </a:solidFill>
                <a:cs typeface="Arial"/>
              </a:rPr>
              <a:t>fast </a:t>
            </a:r>
            <a:r>
              <a:rPr sz="6600" b="1" spc="-25" dirty="0">
                <a:solidFill>
                  <a:srgbClr val="FFFFFF"/>
                </a:solidFill>
                <a:cs typeface="Arial"/>
              </a:rPr>
              <a:t>as</a:t>
            </a:r>
            <a:r>
              <a:rPr lang="en-US" sz="6600" b="1" spc="-25" dirty="0">
                <a:solidFill>
                  <a:srgbClr val="FFFFFF"/>
                </a:solidFill>
                <a:cs typeface="Arial"/>
              </a:rPr>
              <a:t> </a:t>
            </a:r>
            <a:r>
              <a:rPr sz="6600" b="1" spc="-20" dirty="0">
                <a:solidFill>
                  <a:srgbClr val="FFFFFF"/>
                </a:solidFill>
                <a:cs typeface="Arial"/>
              </a:rPr>
              <a:t>possible?</a:t>
            </a:r>
            <a:endParaRPr sz="6600" dirty="0">
              <a:cs typeface="Arial"/>
            </a:endParaRPr>
          </a:p>
        </p:txBody>
      </p:sp>
      <p:pic>
        <p:nvPicPr>
          <p:cNvPr id="6" name="Picture 5"/>
          <p:cNvPicPr>
            <a:picLocks noChangeAspect="1"/>
          </p:cNvPicPr>
          <p:nvPr/>
        </p:nvPicPr>
        <p:blipFill>
          <a:blip r:embed="rId3"/>
          <a:stretch>
            <a:fillRect/>
          </a:stretch>
        </p:blipFill>
        <p:spPr>
          <a:xfrm>
            <a:off x="11196303" y="-36443"/>
            <a:ext cx="1002323" cy="990600"/>
          </a:xfrm>
          <a:prstGeom prst="rect">
            <a:avLst/>
          </a:prstGeom>
        </p:spPr>
      </p:pic>
    </p:spTree>
    <p:extLst>
      <p:ext uri="{BB962C8B-B14F-4D97-AF65-F5344CB8AC3E}">
        <p14:creationId xmlns:p14="http://schemas.microsoft.com/office/powerpoint/2010/main" val="415769565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491439" y="240538"/>
            <a:ext cx="8852535" cy="603885"/>
          </a:xfrm>
          <a:prstGeom prst="rect">
            <a:avLst/>
          </a:prstGeom>
        </p:spPr>
        <p:txBody>
          <a:bodyPr vert="horz" wrap="square" lIns="0" tIns="12700" rIns="0" bIns="0" rtlCol="0">
            <a:spAutoFit/>
          </a:bodyPr>
          <a:lstStyle/>
          <a:p>
            <a:pPr marL="12700">
              <a:lnSpc>
                <a:spcPts val="2155"/>
              </a:lnSpc>
              <a:spcBef>
                <a:spcPts val="100"/>
              </a:spcBef>
            </a:pPr>
            <a:r>
              <a:rPr sz="1800" spc="-5" dirty="0">
                <a:solidFill>
                  <a:srgbClr val="7E7E7E"/>
                </a:solidFill>
                <a:cs typeface="Arial MT"/>
              </a:rPr>
              <a:t>Challenges</a:t>
            </a:r>
            <a:r>
              <a:rPr sz="1800" spc="30" dirty="0">
                <a:solidFill>
                  <a:srgbClr val="7E7E7E"/>
                </a:solidFill>
                <a:cs typeface="Arial MT"/>
              </a:rPr>
              <a:t> </a:t>
            </a:r>
            <a:r>
              <a:rPr sz="1800" spc="-5" dirty="0">
                <a:solidFill>
                  <a:srgbClr val="7E7E7E"/>
                </a:solidFill>
                <a:cs typeface="Arial MT"/>
              </a:rPr>
              <a:t>and</a:t>
            </a:r>
            <a:r>
              <a:rPr sz="1800" dirty="0">
                <a:solidFill>
                  <a:srgbClr val="7E7E7E"/>
                </a:solidFill>
                <a:cs typeface="Arial MT"/>
              </a:rPr>
              <a:t> </a:t>
            </a:r>
            <a:r>
              <a:rPr sz="1800" spc="-5" dirty="0">
                <a:solidFill>
                  <a:srgbClr val="7E7E7E"/>
                </a:solidFill>
                <a:cs typeface="Arial MT"/>
              </a:rPr>
              <a:t>opportunities</a:t>
            </a:r>
            <a:r>
              <a:rPr sz="1800" spc="20" dirty="0">
                <a:solidFill>
                  <a:srgbClr val="7E7E7E"/>
                </a:solidFill>
                <a:cs typeface="Arial MT"/>
              </a:rPr>
              <a:t> </a:t>
            </a:r>
            <a:r>
              <a:rPr sz="1800" spc="-5" dirty="0">
                <a:solidFill>
                  <a:srgbClr val="7E7E7E"/>
                </a:solidFill>
                <a:cs typeface="Arial MT"/>
              </a:rPr>
              <a:t>transforming</a:t>
            </a:r>
            <a:r>
              <a:rPr sz="1800" spc="5" dirty="0">
                <a:solidFill>
                  <a:srgbClr val="7E7E7E"/>
                </a:solidFill>
                <a:cs typeface="Arial MT"/>
              </a:rPr>
              <a:t> </a:t>
            </a:r>
            <a:r>
              <a:rPr sz="1800" dirty="0">
                <a:solidFill>
                  <a:srgbClr val="7E7E7E"/>
                </a:solidFill>
                <a:cs typeface="Arial MT"/>
              </a:rPr>
              <a:t>to SAP</a:t>
            </a:r>
            <a:r>
              <a:rPr sz="1800" spc="-40" dirty="0">
                <a:solidFill>
                  <a:srgbClr val="7E7E7E"/>
                </a:solidFill>
                <a:cs typeface="Arial MT"/>
              </a:rPr>
              <a:t> </a:t>
            </a:r>
            <a:r>
              <a:rPr sz="1800" spc="-5" dirty="0">
                <a:solidFill>
                  <a:srgbClr val="7E7E7E"/>
                </a:solidFill>
                <a:cs typeface="Arial MT"/>
              </a:rPr>
              <a:t>S/4HANA</a:t>
            </a:r>
            <a:endParaRPr sz="1800" dirty="0">
              <a:cs typeface="Arial MT"/>
            </a:endParaRPr>
          </a:p>
          <a:p>
            <a:pPr marL="12700">
              <a:lnSpc>
                <a:spcPts val="2395"/>
              </a:lnSpc>
            </a:pPr>
            <a:r>
              <a:rPr sz="2000" b="1" spc="-5" dirty="0">
                <a:solidFill>
                  <a:srgbClr val="FFC000"/>
                </a:solidFill>
                <a:cs typeface="Arial"/>
              </a:rPr>
              <a:t>How</a:t>
            </a:r>
            <a:r>
              <a:rPr sz="2000" b="1" spc="-15" dirty="0">
                <a:solidFill>
                  <a:srgbClr val="FFC000"/>
                </a:solidFill>
                <a:cs typeface="Arial"/>
              </a:rPr>
              <a:t> </a:t>
            </a:r>
            <a:r>
              <a:rPr sz="2000" b="1" dirty="0">
                <a:solidFill>
                  <a:srgbClr val="FFC000"/>
                </a:solidFill>
                <a:cs typeface="Arial"/>
              </a:rPr>
              <a:t>does</a:t>
            </a:r>
            <a:r>
              <a:rPr sz="2000" b="1" spc="-15" dirty="0">
                <a:solidFill>
                  <a:srgbClr val="FFC000"/>
                </a:solidFill>
                <a:cs typeface="Arial"/>
              </a:rPr>
              <a:t> </a:t>
            </a:r>
            <a:r>
              <a:rPr sz="2000" b="1" dirty="0">
                <a:solidFill>
                  <a:srgbClr val="FFC000"/>
                </a:solidFill>
                <a:cs typeface="Arial"/>
              </a:rPr>
              <a:t>an organization</a:t>
            </a:r>
            <a:r>
              <a:rPr sz="2000" b="1" spc="-45" dirty="0">
                <a:solidFill>
                  <a:srgbClr val="FFC000"/>
                </a:solidFill>
                <a:cs typeface="Arial"/>
              </a:rPr>
              <a:t> </a:t>
            </a:r>
            <a:r>
              <a:rPr sz="2000" b="1" dirty="0">
                <a:solidFill>
                  <a:srgbClr val="FFC000"/>
                </a:solidFill>
                <a:cs typeface="Arial"/>
              </a:rPr>
              <a:t>make</a:t>
            </a:r>
            <a:r>
              <a:rPr sz="2000" b="1" spc="-20" dirty="0">
                <a:solidFill>
                  <a:srgbClr val="FFC000"/>
                </a:solidFill>
                <a:cs typeface="Arial"/>
              </a:rPr>
              <a:t> </a:t>
            </a:r>
            <a:r>
              <a:rPr sz="2000" b="1" dirty="0">
                <a:solidFill>
                  <a:srgbClr val="FFC000"/>
                </a:solidFill>
                <a:cs typeface="Arial"/>
              </a:rPr>
              <a:t>their</a:t>
            </a:r>
            <a:r>
              <a:rPr sz="2000" b="1" spc="-15" dirty="0">
                <a:solidFill>
                  <a:srgbClr val="FFC000"/>
                </a:solidFill>
                <a:cs typeface="Arial"/>
              </a:rPr>
              <a:t> </a:t>
            </a:r>
            <a:r>
              <a:rPr sz="2000" b="1" dirty="0">
                <a:solidFill>
                  <a:srgbClr val="FFC000"/>
                </a:solidFill>
                <a:cs typeface="Arial"/>
              </a:rPr>
              <a:t>transformation</a:t>
            </a:r>
            <a:r>
              <a:rPr sz="2000" b="1" spc="-50" dirty="0">
                <a:solidFill>
                  <a:srgbClr val="FFC000"/>
                </a:solidFill>
                <a:cs typeface="Arial"/>
              </a:rPr>
              <a:t> </a:t>
            </a:r>
            <a:r>
              <a:rPr sz="2000" b="1" dirty="0">
                <a:solidFill>
                  <a:srgbClr val="FFC000"/>
                </a:solidFill>
                <a:cs typeface="Arial"/>
              </a:rPr>
              <a:t>as fast</a:t>
            </a:r>
            <a:r>
              <a:rPr sz="2000" b="1" spc="-35" dirty="0">
                <a:solidFill>
                  <a:srgbClr val="FFC000"/>
                </a:solidFill>
                <a:cs typeface="Arial"/>
              </a:rPr>
              <a:t> </a:t>
            </a:r>
            <a:r>
              <a:rPr sz="2000" b="1" dirty="0">
                <a:solidFill>
                  <a:srgbClr val="FFC000"/>
                </a:solidFill>
                <a:cs typeface="Arial"/>
              </a:rPr>
              <a:t>as possible?</a:t>
            </a:r>
            <a:endParaRPr sz="2000" dirty="0">
              <a:solidFill>
                <a:srgbClr val="FFC000"/>
              </a:solidFill>
              <a:cs typeface="Aria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980661"/>
            <a:ext cx="11582400" cy="5867400"/>
          </a:xfrm>
          <a:prstGeom prst="rect">
            <a:avLst/>
          </a:prstGeom>
        </p:spPr>
      </p:pic>
      <p:pic>
        <p:nvPicPr>
          <p:cNvPr id="10" name="Picture 9"/>
          <p:cNvPicPr>
            <a:picLocks noChangeAspect="1"/>
          </p:cNvPicPr>
          <p:nvPr/>
        </p:nvPicPr>
        <p:blipFill>
          <a:blip r:embed="rId3"/>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04139" y="6546043"/>
            <a:ext cx="11186795" cy="128270"/>
          </a:xfrm>
          <a:prstGeom prst="rect">
            <a:avLst/>
          </a:prstGeom>
        </p:spPr>
        <p:txBody>
          <a:bodyPr vert="horz" wrap="square" lIns="0" tIns="0" rIns="0" bIns="0" rtlCol="0">
            <a:spAutoFit/>
          </a:bodyPr>
          <a:lstStyle/>
          <a:p>
            <a:pPr>
              <a:lnSpc>
                <a:spcPts val="890"/>
              </a:lnSpc>
              <a:tabLst>
                <a:tab pos="11122660" algn="l"/>
              </a:tabLst>
            </a:pPr>
            <a:r>
              <a:rPr sz="600" dirty="0">
                <a:latin typeface="Arial MT"/>
                <a:cs typeface="Arial MT"/>
              </a:rPr>
              <a:t>©</a:t>
            </a:r>
            <a:r>
              <a:rPr sz="600" spc="50" dirty="0">
                <a:latin typeface="Arial MT"/>
                <a:cs typeface="Arial MT"/>
              </a:rPr>
              <a:t> </a:t>
            </a:r>
            <a:r>
              <a:rPr sz="600" spc="-5" dirty="0">
                <a:latin typeface="Arial MT"/>
                <a:cs typeface="Arial MT"/>
              </a:rPr>
              <a:t>2023</a:t>
            </a:r>
            <a:r>
              <a:rPr sz="600" dirty="0">
                <a:latin typeface="Arial MT"/>
                <a:cs typeface="Arial MT"/>
              </a:rPr>
              <a:t> </a:t>
            </a:r>
            <a:r>
              <a:rPr sz="600" spc="-5" dirty="0">
                <a:latin typeface="Arial MT"/>
                <a:cs typeface="Arial MT"/>
              </a:rPr>
              <a:t>SA</a:t>
            </a:r>
            <a:r>
              <a:rPr sz="600" dirty="0">
                <a:latin typeface="Arial MT"/>
                <a:cs typeface="Arial MT"/>
              </a:rPr>
              <a:t>P</a:t>
            </a:r>
            <a:r>
              <a:rPr sz="600" spc="5" dirty="0">
                <a:latin typeface="Arial MT"/>
                <a:cs typeface="Arial MT"/>
              </a:rPr>
              <a:t> </a:t>
            </a:r>
            <a:r>
              <a:rPr sz="600" spc="-5" dirty="0">
                <a:latin typeface="Arial MT"/>
                <a:cs typeface="Arial MT"/>
              </a:rPr>
              <a:t>S</a:t>
            </a:r>
            <a:r>
              <a:rPr sz="600" dirty="0">
                <a:latin typeface="Arial MT"/>
                <a:cs typeface="Arial MT"/>
              </a:rPr>
              <a:t>E</a:t>
            </a:r>
            <a:r>
              <a:rPr sz="600" spc="-5" dirty="0">
                <a:latin typeface="Arial MT"/>
                <a:cs typeface="Arial MT"/>
              </a:rPr>
              <a:t> o</a:t>
            </a:r>
            <a:r>
              <a:rPr sz="600" dirty="0">
                <a:latin typeface="Arial MT"/>
                <a:cs typeface="Arial MT"/>
              </a:rPr>
              <a:t>r</a:t>
            </a:r>
            <a:r>
              <a:rPr sz="600" spc="-10" dirty="0">
                <a:latin typeface="Arial MT"/>
                <a:cs typeface="Arial MT"/>
              </a:rPr>
              <a:t> </a:t>
            </a:r>
            <a:r>
              <a:rPr sz="600" spc="-5" dirty="0">
                <a:latin typeface="Arial MT"/>
                <a:cs typeface="Arial MT"/>
              </a:rPr>
              <a:t>an</a:t>
            </a:r>
            <a:r>
              <a:rPr sz="600" dirty="0">
                <a:latin typeface="Arial MT"/>
                <a:cs typeface="Arial MT"/>
              </a:rPr>
              <a:t> </a:t>
            </a:r>
            <a:r>
              <a:rPr sz="600" spc="-5" dirty="0">
                <a:latin typeface="Arial MT"/>
                <a:cs typeface="Arial MT"/>
              </a:rPr>
              <a:t>SA</a:t>
            </a:r>
            <a:r>
              <a:rPr sz="600" dirty="0">
                <a:latin typeface="Arial MT"/>
                <a:cs typeface="Arial MT"/>
              </a:rPr>
              <a:t>P</a:t>
            </a:r>
            <a:r>
              <a:rPr sz="600" spc="-5" dirty="0">
                <a:latin typeface="Arial MT"/>
                <a:cs typeface="Arial MT"/>
              </a:rPr>
              <a:t> a</a:t>
            </a:r>
            <a:r>
              <a:rPr sz="600" dirty="0">
                <a:latin typeface="Arial MT"/>
                <a:cs typeface="Arial MT"/>
              </a:rPr>
              <a:t>ff</a:t>
            </a:r>
            <a:r>
              <a:rPr sz="600" spc="5" dirty="0">
                <a:latin typeface="Arial MT"/>
                <a:cs typeface="Arial MT"/>
              </a:rPr>
              <a:t>ili</a:t>
            </a:r>
            <a:r>
              <a:rPr sz="600" spc="-5" dirty="0">
                <a:latin typeface="Arial MT"/>
                <a:cs typeface="Arial MT"/>
              </a:rPr>
              <a:t>a</a:t>
            </a:r>
            <a:r>
              <a:rPr sz="600" dirty="0">
                <a:latin typeface="Arial MT"/>
                <a:cs typeface="Arial MT"/>
              </a:rPr>
              <a:t>te</a:t>
            </a:r>
            <a:r>
              <a:rPr sz="600" spc="-35" dirty="0">
                <a:latin typeface="Arial MT"/>
                <a:cs typeface="Arial MT"/>
              </a:rPr>
              <a:t> </a:t>
            </a:r>
            <a:r>
              <a:rPr sz="600" dirty="0">
                <a:latin typeface="Arial MT"/>
                <a:cs typeface="Arial MT"/>
              </a:rPr>
              <a:t>co</a:t>
            </a:r>
            <a:r>
              <a:rPr sz="600" spc="-20" dirty="0">
                <a:latin typeface="Arial MT"/>
                <a:cs typeface="Arial MT"/>
              </a:rPr>
              <a:t>m</a:t>
            </a:r>
            <a:r>
              <a:rPr sz="600" spc="-5" dirty="0">
                <a:latin typeface="Arial MT"/>
                <a:cs typeface="Arial MT"/>
              </a:rPr>
              <a:t>pan</a:t>
            </a:r>
            <a:r>
              <a:rPr sz="600" dirty="0">
                <a:latin typeface="Arial MT"/>
                <a:cs typeface="Arial MT"/>
              </a:rPr>
              <a:t>y.</a:t>
            </a:r>
            <a:r>
              <a:rPr sz="600" spc="25" dirty="0">
                <a:latin typeface="Arial MT"/>
                <a:cs typeface="Arial MT"/>
              </a:rPr>
              <a:t> </a:t>
            </a:r>
            <a:r>
              <a:rPr sz="600" spc="-5" dirty="0">
                <a:latin typeface="Arial MT"/>
                <a:cs typeface="Arial MT"/>
              </a:rPr>
              <a:t>A</a:t>
            </a:r>
            <a:r>
              <a:rPr sz="600" spc="5" dirty="0">
                <a:latin typeface="Arial MT"/>
                <a:cs typeface="Arial MT"/>
              </a:rPr>
              <a:t>l</a:t>
            </a:r>
            <a:r>
              <a:rPr sz="600" spc="-5" dirty="0">
                <a:latin typeface="Arial MT"/>
                <a:cs typeface="Arial MT"/>
              </a:rPr>
              <a:t>l</a:t>
            </a:r>
            <a:r>
              <a:rPr sz="600" spc="-15" dirty="0">
                <a:latin typeface="Arial MT"/>
                <a:cs typeface="Arial MT"/>
              </a:rPr>
              <a:t> </a:t>
            </a:r>
            <a:r>
              <a:rPr sz="600" dirty="0">
                <a:latin typeface="Arial MT"/>
                <a:cs typeface="Arial MT"/>
              </a:rPr>
              <a:t>r</a:t>
            </a:r>
            <a:r>
              <a:rPr sz="600" spc="5" dirty="0">
                <a:latin typeface="Arial MT"/>
                <a:cs typeface="Arial MT"/>
              </a:rPr>
              <a:t>i</a:t>
            </a:r>
            <a:r>
              <a:rPr sz="600" spc="-5" dirty="0">
                <a:latin typeface="Arial MT"/>
                <a:cs typeface="Arial MT"/>
              </a:rPr>
              <a:t>gh</a:t>
            </a:r>
            <a:r>
              <a:rPr sz="600" dirty="0">
                <a:latin typeface="Arial MT"/>
                <a:cs typeface="Arial MT"/>
              </a:rPr>
              <a:t>ts</a:t>
            </a:r>
            <a:r>
              <a:rPr sz="600" spc="-10" dirty="0">
                <a:latin typeface="Arial MT"/>
                <a:cs typeface="Arial MT"/>
              </a:rPr>
              <a:t> </a:t>
            </a:r>
            <a:r>
              <a:rPr sz="600" dirty="0">
                <a:latin typeface="Arial MT"/>
                <a:cs typeface="Arial MT"/>
              </a:rPr>
              <a:t>r</a:t>
            </a:r>
            <a:r>
              <a:rPr sz="600" spc="-5" dirty="0">
                <a:latin typeface="Arial MT"/>
                <a:cs typeface="Arial MT"/>
              </a:rPr>
              <a:t>e</a:t>
            </a:r>
            <a:r>
              <a:rPr sz="600" dirty="0">
                <a:latin typeface="Arial MT"/>
                <a:cs typeface="Arial MT"/>
              </a:rPr>
              <a:t>serve</a:t>
            </a:r>
            <a:r>
              <a:rPr sz="600" spc="-5" dirty="0">
                <a:latin typeface="Arial MT"/>
                <a:cs typeface="Arial MT"/>
              </a:rPr>
              <a:t>d</a:t>
            </a:r>
            <a:r>
              <a:rPr sz="600" dirty="0">
                <a:latin typeface="Arial MT"/>
                <a:cs typeface="Arial MT"/>
              </a:rPr>
              <a:t>. </a:t>
            </a:r>
            <a:r>
              <a:rPr sz="600" spc="10" dirty="0">
                <a:latin typeface="Arial MT"/>
                <a:cs typeface="Arial MT"/>
              </a:rPr>
              <a:t> </a:t>
            </a:r>
            <a:r>
              <a:rPr sz="600" spc="-445" dirty="0">
                <a:latin typeface="Arial MT"/>
                <a:cs typeface="Arial MT"/>
              </a:rPr>
              <a:t>ǀ</a:t>
            </a:r>
            <a:r>
              <a:rPr sz="600" dirty="0">
                <a:latin typeface="Arial MT"/>
                <a:cs typeface="Arial MT"/>
              </a:rPr>
              <a:t>  </a:t>
            </a:r>
            <a:r>
              <a:rPr sz="600" spc="-30" dirty="0">
                <a:latin typeface="Arial MT"/>
                <a:cs typeface="Arial MT"/>
              </a:rPr>
              <a:t> </a:t>
            </a:r>
            <a:r>
              <a:rPr sz="600" spc="-5" dirty="0">
                <a:latin typeface="Arial MT"/>
                <a:cs typeface="Arial MT"/>
              </a:rPr>
              <a:t>PU</a:t>
            </a:r>
            <a:r>
              <a:rPr sz="600" spc="-10" dirty="0">
                <a:latin typeface="Arial MT"/>
                <a:cs typeface="Arial MT"/>
              </a:rPr>
              <a:t>B</a:t>
            </a:r>
            <a:r>
              <a:rPr sz="600" spc="-5" dirty="0">
                <a:latin typeface="Arial MT"/>
                <a:cs typeface="Arial MT"/>
              </a:rPr>
              <a:t>L</a:t>
            </a:r>
            <a:r>
              <a:rPr sz="600" dirty="0">
                <a:latin typeface="Arial MT"/>
                <a:cs typeface="Arial MT"/>
              </a:rPr>
              <a:t>IC	</a:t>
            </a:r>
            <a:r>
              <a:rPr sz="1350" spc="-7" baseline="-6172" dirty="0">
                <a:latin typeface="Arial MT"/>
                <a:cs typeface="Arial MT"/>
              </a:rPr>
              <a:t>9</a:t>
            </a:r>
            <a:endParaRPr sz="1350" baseline="-6172">
              <a:latin typeface="Arial MT"/>
              <a:cs typeface="Arial MT"/>
            </a:endParaRPr>
          </a:p>
        </p:txBody>
      </p:sp>
      <p:grpSp>
        <p:nvGrpSpPr>
          <p:cNvPr id="3" name="object 3"/>
          <p:cNvGrpSpPr/>
          <p:nvPr/>
        </p:nvGrpSpPr>
        <p:grpSpPr>
          <a:xfrm>
            <a:off x="0" y="0"/>
            <a:ext cx="12195175" cy="6858000"/>
            <a:chOff x="0" y="0"/>
            <a:chExt cx="12195175" cy="6858000"/>
          </a:xfrm>
        </p:grpSpPr>
        <p:pic>
          <p:nvPicPr>
            <p:cNvPr id="4" name="object 4"/>
            <p:cNvPicPr/>
            <p:nvPr/>
          </p:nvPicPr>
          <p:blipFill>
            <a:blip r:embed="rId2" cstate="print"/>
            <a:stretch>
              <a:fillRect/>
            </a:stretch>
          </p:blipFill>
          <p:spPr>
            <a:xfrm>
              <a:off x="0" y="0"/>
              <a:ext cx="12195047" cy="6857996"/>
            </a:xfrm>
            <a:prstGeom prst="rect">
              <a:avLst/>
            </a:prstGeom>
          </p:spPr>
        </p:pic>
        <p:pic>
          <p:nvPicPr>
            <p:cNvPr id="5" name="object 5"/>
            <p:cNvPicPr/>
            <p:nvPr/>
          </p:nvPicPr>
          <p:blipFill>
            <a:blip r:embed="rId3" cstate="print"/>
            <a:stretch>
              <a:fillRect/>
            </a:stretch>
          </p:blipFill>
          <p:spPr>
            <a:xfrm>
              <a:off x="57911" y="3457962"/>
              <a:ext cx="11021568" cy="3400036"/>
            </a:xfrm>
            <a:prstGeom prst="rect">
              <a:avLst/>
            </a:prstGeom>
          </p:spPr>
        </p:pic>
      </p:grpSp>
      <p:sp>
        <p:nvSpPr>
          <p:cNvPr id="7" name="Прямоугольник 53">
            <a:extLst>
              <a:ext uri="{FF2B5EF4-FFF2-40B4-BE49-F238E27FC236}">
                <a16:creationId xmlns:a16="http://schemas.microsoft.com/office/drawing/2014/main" id="{58B32DC2-318B-4F00-9414-45DC22588640}"/>
              </a:ext>
            </a:extLst>
          </p:cNvPr>
          <p:cNvSpPr/>
          <p:nvPr/>
        </p:nvSpPr>
        <p:spPr>
          <a:xfrm>
            <a:off x="0" y="6824"/>
            <a:ext cx="12191999" cy="6851176"/>
          </a:xfrm>
          <a:prstGeom prst="rect">
            <a:avLst/>
          </a:prstGeom>
          <a:solidFill>
            <a:srgbClr val="45209D">
              <a:lumMod val="75000"/>
              <a:alpha val="54000"/>
            </a:srgbClr>
          </a:solidFill>
          <a:ln w="12700" cap="flat" cmpd="sng" algn="ctr">
            <a:noFill/>
            <a:prstDash val="solid"/>
            <a:miter lim="800000"/>
          </a:ln>
          <a:effectLst>
            <a:reflection endPos="65000" dist="50800" dir="5400000" sy="-100000" algn="bl" rotWithShape="0"/>
          </a:effectLst>
        </p:spPr>
        <p:txBody>
          <a:bodyPr rtlCol="0" anchor="ctr"/>
          <a:lstStyle/>
          <a:p>
            <a:pPr algn="ctr"/>
            <a:endParaRPr lang="en-US" kern="0" dirty="0">
              <a:solidFill>
                <a:prstClr val="white"/>
              </a:solidFill>
              <a:latin typeface="Calibri" panose="020F0502020204030204"/>
            </a:endParaRPr>
          </a:p>
        </p:txBody>
      </p:sp>
      <p:sp>
        <p:nvSpPr>
          <p:cNvPr id="6" name="object 6"/>
          <p:cNvSpPr txBox="1">
            <a:spLocks noGrp="1"/>
          </p:cNvSpPr>
          <p:nvPr>
            <p:ph type="title"/>
          </p:nvPr>
        </p:nvSpPr>
        <p:spPr>
          <a:xfrm>
            <a:off x="105154" y="3701583"/>
            <a:ext cx="11981689" cy="1875835"/>
          </a:xfrm>
          <a:prstGeom prst="rect">
            <a:avLst/>
          </a:prstGeom>
        </p:spPr>
        <p:txBody>
          <a:bodyPr vert="horz" wrap="square" lIns="0" tIns="191770" rIns="0" bIns="0" rtlCol="0">
            <a:spAutoFit/>
          </a:bodyPr>
          <a:lstStyle/>
          <a:p>
            <a:pPr marL="12700" marR="5080">
              <a:lnSpc>
                <a:spcPts val="6490"/>
              </a:lnSpc>
              <a:spcBef>
                <a:spcPts val="1510"/>
              </a:spcBef>
            </a:pPr>
            <a:r>
              <a:rPr sz="6600" spc="-20" dirty="0">
                <a:solidFill>
                  <a:srgbClr val="FFFFFF"/>
                </a:solidFill>
                <a:latin typeface="+mn-lt"/>
              </a:rPr>
              <a:t>How does </a:t>
            </a:r>
            <a:r>
              <a:rPr sz="6600" dirty="0">
                <a:solidFill>
                  <a:srgbClr val="FFFFFF"/>
                </a:solidFill>
                <a:latin typeface="+mn-lt"/>
              </a:rPr>
              <a:t>an </a:t>
            </a:r>
            <a:r>
              <a:rPr sz="6600" spc="-25" dirty="0">
                <a:solidFill>
                  <a:srgbClr val="FFFFFF"/>
                </a:solidFill>
                <a:latin typeface="+mn-lt"/>
              </a:rPr>
              <a:t>organization</a:t>
            </a:r>
            <a:r>
              <a:rPr sz="6600" spc="-15" dirty="0">
                <a:solidFill>
                  <a:srgbClr val="FFFFFF"/>
                </a:solidFill>
                <a:latin typeface="+mn-lt"/>
              </a:rPr>
              <a:t> </a:t>
            </a:r>
            <a:r>
              <a:rPr sz="6600" spc="-25" dirty="0">
                <a:solidFill>
                  <a:srgbClr val="FFFFFF"/>
                </a:solidFill>
                <a:latin typeface="+mn-lt"/>
              </a:rPr>
              <a:t>ensure</a:t>
            </a:r>
            <a:r>
              <a:rPr sz="6600" spc="-15" dirty="0">
                <a:solidFill>
                  <a:srgbClr val="FFFFFF"/>
                </a:solidFill>
                <a:latin typeface="+mn-lt"/>
              </a:rPr>
              <a:t> </a:t>
            </a:r>
            <a:r>
              <a:rPr sz="6600" spc="-20" dirty="0">
                <a:solidFill>
                  <a:srgbClr val="FFFFFF"/>
                </a:solidFill>
                <a:latin typeface="+mn-lt"/>
              </a:rPr>
              <a:t>that </a:t>
            </a:r>
            <a:r>
              <a:rPr sz="6600" spc="-1814" dirty="0">
                <a:solidFill>
                  <a:srgbClr val="FFFFFF"/>
                </a:solidFill>
                <a:latin typeface="+mn-lt"/>
              </a:rPr>
              <a:t> </a:t>
            </a:r>
            <a:r>
              <a:rPr sz="6600" spc="-25" dirty="0">
                <a:solidFill>
                  <a:srgbClr val="FFFFFF"/>
                </a:solidFill>
                <a:latin typeface="+mn-lt"/>
              </a:rPr>
              <a:t>change</a:t>
            </a:r>
            <a:r>
              <a:rPr sz="6600" spc="-15" dirty="0">
                <a:solidFill>
                  <a:srgbClr val="FFFFFF"/>
                </a:solidFill>
                <a:latin typeface="+mn-lt"/>
              </a:rPr>
              <a:t> </a:t>
            </a:r>
            <a:r>
              <a:rPr sz="6600" spc="-10" dirty="0">
                <a:solidFill>
                  <a:srgbClr val="FFFFFF"/>
                </a:solidFill>
                <a:latin typeface="+mn-lt"/>
              </a:rPr>
              <a:t>is</a:t>
            </a:r>
            <a:r>
              <a:rPr sz="6600" spc="-55" dirty="0">
                <a:solidFill>
                  <a:srgbClr val="FFFFFF"/>
                </a:solidFill>
                <a:latin typeface="+mn-lt"/>
              </a:rPr>
              <a:t> </a:t>
            </a:r>
            <a:r>
              <a:rPr sz="6600" spc="-20" dirty="0">
                <a:solidFill>
                  <a:srgbClr val="EFAB00"/>
                </a:solidFill>
                <a:latin typeface="+mn-lt"/>
              </a:rPr>
              <a:t>manageable</a:t>
            </a:r>
            <a:r>
              <a:rPr sz="6600" spc="-20" dirty="0">
                <a:solidFill>
                  <a:srgbClr val="FFFFFF"/>
                </a:solidFill>
                <a:latin typeface="+mn-lt"/>
              </a:rPr>
              <a:t>?</a:t>
            </a:r>
            <a:endParaRPr sz="6600" dirty="0">
              <a:latin typeface="+mn-lt"/>
            </a:endParaRPr>
          </a:p>
        </p:txBody>
      </p:sp>
      <p:pic>
        <p:nvPicPr>
          <p:cNvPr id="9" name="Picture 8"/>
          <p:cNvPicPr>
            <a:picLocks noChangeAspect="1"/>
          </p:cNvPicPr>
          <p:nvPr/>
        </p:nvPicPr>
        <p:blipFill>
          <a:blip r:embed="rId4"/>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sharpenSoften amount="67000"/>
                    </a14:imgEffect>
                    <a14:imgEffect>
                      <a14:brightnessContrast bright="-1000"/>
                    </a14:imgEffect>
                  </a14:imgLayer>
                </a14:imgProps>
              </a:ext>
            </a:extLst>
          </a:blip>
          <a:stretch>
            <a:fillRect/>
          </a:stretch>
        </p:blipFill>
        <p:spPr>
          <a:xfrm>
            <a:off x="0" y="0"/>
            <a:ext cx="12430273" cy="6858594"/>
          </a:xfrm>
          <a:prstGeom prst="rect">
            <a:avLst/>
          </a:prstGeom>
          <a:noFill/>
        </p:spPr>
      </p:pic>
      <p:sp>
        <p:nvSpPr>
          <p:cNvPr id="10" name="Rectangle 9"/>
          <p:cNvSpPr/>
          <p:nvPr/>
        </p:nvSpPr>
        <p:spPr>
          <a:xfrm>
            <a:off x="4868839" y="2553615"/>
            <a:ext cx="7553473" cy="4191000"/>
          </a:xfrm>
          <a:prstGeom prst="rect">
            <a:avLst/>
          </a:prstGeom>
          <a:solidFill>
            <a:srgbClr val="240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pic>
        <p:nvPicPr>
          <p:cNvPr id="23" name="Picture 22"/>
          <p:cNvPicPr>
            <a:picLocks noChangeAspect="1"/>
          </p:cNvPicPr>
          <p:nvPr/>
        </p:nvPicPr>
        <p:blipFill>
          <a:blip r:embed="rId5"/>
          <a:stretch>
            <a:fillRect/>
          </a:stretch>
        </p:blipFill>
        <p:spPr>
          <a:xfrm>
            <a:off x="11196303" y="-36443"/>
            <a:ext cx="1002323" cy="990600"/>
          </a:xfrm>
          <a:prstGeom prst="rect">
            <a:avLst/>
          </a:prstGeom>
        </p:spPr>
      </p:pic>
      <p:sp>
        <p:nvSpPr>
          <p:cNvPr id="3" name="TextBox 2"/>
          <p:cNvSpPr txBox="1"/>
          <p:nvPr/>
        </p:nvSpPr>
        <p:spPr>
          <a:xfrm>
            <a:off x="18197" y="245927"/>
            <a:ext cx="9296400" cy="1107996"/>
          </a:xfrm>
          <a:prstGeom prst="rect">
            <a:avLst/>
          </a:prstGeom>
          <a:noFill/>
        </p:spPr>
        <p:txBody>
          <a:bodyPr wrap="square" rtlCol="0">
            <a:spAutoFit/>
          </a:bodyPr>
          <a:lstStyle/>
          <a:p>
            <a:r>
              <a:rPr lang="en-US" sz="6600" b="1" dirty="0">
                <a:solidFill>
                  <a:schemeClr val="bg1"/>
                </a:solidFill>
              </a:rPr>
              <a:t>SAP Signavio Training</a:t>
            </a:r>
          </a:p>
        </p:txBody>
      </p:sp>
      <p:sp>
        <p:nvSpPr>
          <p:cNvPr id="4" name="TextBox 3"/>
          <p:cNvSpPr txBox="1"/>
          <p:nvPr/>
        </p:nvSpPr>
        <p:spPr>
          <a:xfrm>
            <a:off x="4962392" y="2707209"/>
            <a:ext cx="5105400" cy="1200329"/>
          </a:xfrm>
          <a:prstGeom prst="rect">
            <a:avLst/>
          </a:prstGeom>
          <a:noFill/>
        </p:spPr>
        <p:txBody>
          <a:bodyPr wrap="square" rtlCol="0">
            <a:spAutoFit/>
          </a:bodyPr>
          <a:lstStyle/>
          <a:p>
            <a:r>
              <a:rPr lang="en-US" sz="3600" b="1" dirty="0">
                <a:solidFill>
                  <a:schemeClr val="bg1"/>
                </a:solidFill>
              </a:rPr>
              <a:t>Anubhav Oberoy</a:t>
            </a:r>
          </a:p>
          <a:p>
            <a:r>
              <a:rPr lang="en-US" sz="3600" b="1" dirty="0">
                <a:solidFill>
                  <a:schemeClr val="bg1"/>
                </a:solidFill>
              </a:rPr>
              <a:t>Day-1 </a:t>
            </a:r>
          </a:p>
        </p:txBody>
      </p:sp>
    </p:spTree>
    <p:extLst>
      <p:ext uri="{BB962C8B-B14F-4D97-AF65-F5344CB8AC3E}">
        <p14:creationId xmlns:p14="http://schemas.microsoft.com/office/powerpoint/2010/main" val="410249229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arn(inVertical)">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barn(inVertical)">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p:nvPr/>
        </p:nvSpPr>
        <p:spPr>
          <a:xfrm>
            <a:off x="6251447" y="3456432"/>
            <a:ext cx="5276215" cy="931544"/>
          </a:xfrm>
          <a:custGeom>
            <a:avLst/>
            <a:gdLst/>
            <a:ahLst/>
            <a:cxnLst/>
            <a:rect l="l" t="t" r="r" b="b"/>
            <a:pathLst>
              <a:path w="5276215" h="931545">
                <a:moveTo>
                  <a:pt x="5276088" y="0"/>
                </a:moveTo>
                <a:lnTo>
                  <a:pt x="0" y="0"/>
                </a:lnTo>
                <a:lnTo>
                  <a:pt x="0" y="931164"/>
                </a:lnTo>
                <a:lnTo>
                  <a:pt x="5276088" y="931164"/>
                </a:lnTo>
                <a:lnTo>
                  <a:pt x="5276088" y="0"/>
                </a:lnTo>
                <a:close/>
              </a:path>
            </a:pathLst>
          </a:custGeom>
          <a:solidFill>
            <a:schemeClr val="accent4">
              <a:lumMod val="60000"/>
              <a:lumOff val="40000"/>
            </a:schemeClr>
          </a:solidFill>
          <a:ln>
            <a:noFill/>
          </a:ln>
        </p:spPr>
        <p:txBody>
          <a:bodyPr wrap="square" lIns="0" tIns="0" rIns="0" bIns="0" rtlCol="0"/>
          <a:lstStyle/>
          <a:p>
            <a:endParaRPr/>
          </a:p>
        </p:txBody>
      </p:sp>
      <p:sp>
        <p:nvSpPr>
          <p:cNvPr id="5" name="object 5"/>
          <p:cNvSpPr txBox="1"/>
          <p:nvPr/>
        </p:nvSpPr>
        <p:spPr>
          <a:xfrm>
            <a:off x="6251447" y="3456432"/>
            <a:ext cx="5276215" cy="616836"/>
          </a:xfrm>
          <a:prstGeom prst="rect">
            <a:avLst/>
          </a:prstGeom>
          <a:ln w="9525">
            <a:noFill/>
          </a:ln>
        </p:spPr>
        <p:txBody>
          <a:bodyPr vert="horz" wrap="square" lIns="0" tIns="1270" rIns="0" bIns="0" rtlCol="0">
            <a:spAutoFit/>
          </a:bodyPr>
          <a:lstStyle/>
          <a:p>
            <a:pPr>
              <a:lnSpc>
                <a:spcPct val="100000"/>
              </a:lnSpc>
              <a:spcBef>
                <a:spcPts val="10"/>
              </a:spcBef>
            </a:pPr>
            <a:endParaRPr sz="2200" dirty="0">
              <a:cs typeface="Times New Roman"/>
            </a:endParaRPr>
          </a:p>
          <a:p>
            <a:pPr marR="238760" algn="ctr">
              <a:lnSpc>
                <a:spcPct val="100000"/>
              </a:lnSpc>
            </a:pPr>
            <a:r>
              <a:rPr sz="1800" spc="-5" dirty="0">
                <a:solidFill>
                  <a:schemeClr val="bg1"/>
                </a:solidFill>
                <a:cs typeface="Arial MT"/>
              </a:rPr>
              <a:t>Sufficient</a:t>
            </a:r>
            <a:r>
              <a:rPr sz="1800" spc="-20" dirty="0">
                <a:solidFill>
                  <a:schemeClr val="bg1"/>
                </a:solidFill>
                <a:cs typeface="Arial MT"/>
              </a:rPr>
              <a:t> </a:t>
            </a:r>
            <a:r>
              <a:rPr sz="1800" spc="-5" dirty="0">
                <a:solidFill>
                  <a:schemeClr val="bg1"/>
                </a:solidFill>
                <a:cs typeface="Arial MT"/>
              </a:rPr>
              <a:t>resources</a:t>
            </a:r>
            <a:endParaRPr sz="1800" dirty="0">
              <a:solidFill>
                <a:schemeClr val="bg1"/>
              </a:solidFill>
              <a:cs typeface="Arial MT"/>
            </a:endParaRPr>
          </a:p>
        </p:txBody>
      </p:sp>
      <p:sp>
        <p:nvSpPr>
          <p:cNvPr id="6" name="object 6"/>
          <p:cNvSpPr/>
          <p:nvPr/>
        </p:nvSpPr>
        <p:spPr>
          <a:xfrm>
            <a:off x="6251447" y="2223516"/>
            <a:ext cx="5276215" cy="931544"/>
          </a:xfrm>
          <a:custGeom>
            <a:avLst/>
            <a:gdLst/>
            <a:ahLst/>
            <a:cxnLst/>
            <a:rect l="l" t="t" r="r" b="b"/>
            <a:pathLst>
              <a:path w="5276215" h="931544">
                <a:moveTo>
                  <a:pt x="5276088" y="0"/>
                </a:moveTo>
                <a:lnTo>
                  <a:pt x="0" y="0"/>
                </a:lnTo>
                <a:lnTo>
                  <a:pt x="0" y="931163"/>
                </a:lnTo>
                <a:lnTo>
                  <a:pt x="5276088" y="931163"/>
                </a:lnTo>
                <a:lnTo>
                  <a:pt x="5276088" y="0"/>
                </a:lnTo>
                <a:close/>
              </a:path>
            </a:pathLst>
          </a:custGeom>
          <a:solidFill>
            <a:schemeClr val="accent4">
              <a:lumMod val="60000"/>
              <a:lumOff val="40000"/>
            </a:schemeClr>
          </a:solidFill>
        </p:spPr>
        <p:txBody>
          <a:bodyPr wrap="square" lIns="0" tIns="0" rIns="0" bIns="0" rtlCol="0"/>
          <a:lstStyle/>
          <a:p>
            <a:endParaRPr/>
          </a:p>
        </p:txBody>
      </p:sp>
      <p:sp>
        <p:nvSpPr>
          <p:cNvPr id="7" name="object 7"/>
          <p:cNvSpPr txBox="1"/>
          <p:nvPr/>
        </p:nvSpPr>
        <p:spPr>
          <a:xfrm>
            <a:off x="6251447" y="2223516"/>
            <a:ext cx="5276215" cy="616836"/>
          </a:xfrm>
          <a:prstGeom prst="rect">
            <a:avLst/>
          </a:prstGeom>
          <a:ln w="9525">
            <a:noFill/>
          </a:ln>
        </p:spPr>
        <p:txBody>
          <a:bodyPr vert="horz" wrap="square" lIns="0" tIns="1270" rIns="0" bIns="0" rtlCol="0">
            <a:spAutoFit/>
          </a:bodyPr>
          <a:lstStyle/>
          <a:p>
            <a:pPr>
              <a:lnSpc>
                <a:spcPct val="100000"/>
              </a:lnSpc>
              <a:spcBef>
                <a:spcPts val="10"/>
              </a:spcBef>
            </a:pPr>
            <a:endParaRPr sz="2200" dirty="0">
              <a:cs typeface="Times New Roman"/>
            </a:endParaRPr>
          </a:p>
          <a:p>
            <a:pPr marL="1513205">
              <a:lnSpc>
                <a:spcPct val="100000"/>
              </a:lnSpc>
              <a:spcBef>
                <a:spcPts val="5"/>
              </a:spcBef>
            </a:pPr>
            <a:r>
              <a:rPr sz="1800" spc="-5" dirty="0">
                <a:solidFill>
                  <a:schemeClr val="bg1"/>
                </a:solidFill>
                <a:cs typeface="Arial MT"/>
              </a:rPr>
              <a:t>Break</a:t>
            </a:r>
            <a:r>
              <a:rPr sz="1800" spc="-20" dirty="0">
                <a:solidFill>
                  <a:schemeClr val="bg1"/>
                </a:solidFill>
                <a:cs typeface="Arial MT"/>
              </a:rPr>
              <a:t> </a:t>
            </a:r>
            <a:r>
              <a:rPr sz="1800" spc="-15" dirty="0">
                <a:solidFill>
                  <a:schemeClr val="bg1"/>
                </a:solidFill>
                <a:cs typeface="Arial MT"/>
              </a:rPr>
              <a:t>down</a:t>
            </a:r>
            <a:r>
              <a:rPr sz="1800" spc="25" dirty="0">
                <a:solidFill>
                  <a:schemeClr val="bg1"/>
                </a:solidFill>
                <a:cs typeface="Arial MT"/>
              </a:rPr>
              <a:t> </a:t>
            </a:r>
            <a:r>
              <a:rPr sz="1800" spc="-5" dirty="0">
                <a:solidFill>
                  <a:schemeClr val="bg1"/>
                </a:solidFill>
                <a:cs typeface="Arial MT"/>
              </a:rPr>
              <a:t>silos</a:t>
            </a:r>
            <a:endParaRPr sz="1800" dirty="0">
              <a:solidFill>
                <a:schemeClr val="bg1"/>
              </a:solidFill>
              <a:cs typeface="Arial MT"/>
            </a:endParaRPr>
          </a:p>
        </p:txBody>
      </p:sp>
      <p:sp>
        <p:nvSpPr>
          <p:cNvPr id="8" name="object 8"/>
          <p:cNvSpPr/>
          <p:nvPr/>
        </p:nvSpPr>
        <p:spPr>
          <a:xfrm>
            <a:off x="6251447" y="4658867"/>
            <a:ext cx="5276215" cy="929640"/>
          </a:xfrm>
          <a:custGeom>
            <a:avLst/>
            <a:gdLst/>
            <a:ahLst/>
            <a:cxnLst/>
            <a:rect l="l" t="t" r="r" b="b"/>
            <a:pathLst>
              <a:path w="5276215" h="929639">
                <a:moveTo>
                  <a:pt x="5276088" y="0"/>
                </a:moveTo>
                <a:lnTo>
                  <a:pt x="0" y="0"/>
                </a:lnTo>
                <a:lnTo>
                  <a:pt x="0" y="929639"/>
                </a:lnTo>
                <a:lnTo>
                  <a:pt x="5276088" y="929639"/>
                </a:lnTo>
                <a:lnTo>
                  <a:pt x="5276088" y="0"/>
                </a:lnTo>
                <a:close/>
              </a:path>
            </a:pathLst>
          </a:custGeom>
          <a:solidFill>
            <a:schemeClr val="accent4">
              <a:lumMod val="60000"/>
              <a:lumOff val="40000"/>
            </a:schemeClr>
          </a:solidFill>
        </p:spPr>
        <p:txBody>
          <a:bodyPr wrap="square" lIns="0" tIns="0" rIns="0" bIns="0" rtlCol="0"/>
          <a:lstStyle/>
          <a:p>
            <a:endParaRPr/>
          </a:p>
        </p:txBody>
      </p:sp>
      <p:sp>
        <p:nvSpPr>
          <p:cNvPr id="9" name="object 9"/>
          <p:cNvSpPr txBox="1"/>
          <p:nvPr/>
        </p:nvSpPr>
        <p:spPr>
          <a:xfrm>
            <a:off x="6251447" y="4658867"/>
            <a:ext cx="5276215" cy="741229"/>
          </a:xfrm>
          <a:prstGeom prst="rect">
            <a:avLst/>
          </a:prstGeom>
          <a:solidFill>
            <a:schemeClr val="accent4">
              <a:lumMod val="60000"/>
              <a:lumOff val="40000"/>
            </a:schemeClr>
          </a:solidFill>
          <a:ln w="9525">
            <a:noFill/>
          </a:ln>
        </p:spPr>
        <p:txBody>
          <a:bodyPr vert="horz" wrap="square" lIns="0" tIns="185420" rIns="0" bIns="0" rtlCol="0">
            <a:spAutoFit/>
          </a:bodyPr>
          <a:lstStyle/>
          <a:p>
            <a:pPr marL="1513205" marR="1115060">
              <a:lnSpc>
                <a:spcPct val="100000"/>
              </a:lnSpc>
              <a:spcBef>
                <a:spcPts val="1460"/>
              </a:spcBef>
            </a:pPr>
            <a:r>
              <a:rPr sz="1800" spc="-5" dirty="0">
                <a:solidFill>
                  <a:schemeClr val="bg1"/>
                </a:solidFill>
                <a:cs typeface="Arial MT"/>
              </a:rPr>
              <a:t>Change</a:t>
            </a:r>
            <a:r>
              <a:rPr sz="1800" spc="-20" dirty="0">
                <a:solidFill>
                  <a:schemeClr val="bg1"/>
                </a:solidFill>
                <a:cs typeface="Arial MT"/>
              </a:rPr>
              <a:t> </a:t>
            </a:r>
            <a:r>
              <a:rPr sz="1800" spc="-5" dirty="0">
                <a:solidFill>
                  <a:schemeClr val="bg1"/>
                </a:solidFill>
                <a:cs typeface="Arial MT"/>
              </a:rPr>
              <a:t>management</a:t>
            </a:r>
            <a:r>
              <a:rPr sz="1800" spc="-25" dirty="0">
                <a:solidFill>
                  <a:schemeClr val="bg1"/>
                </a:solidFill>
                <a:cs typeface="Arial MT"/>
              </a:rPr>
              <a:t> </a:t>
            </a:r>
            <a:r>
              <a:rPr sz="1800" spc="-5" dirty="0">
                <a:solidFill>
                  <a:schemeClr val="bg1"/>
                </a:solidFill>
                <a:cs typeface="Arial MT"/>
              </a:rPr>
              <a:t>and </a:t>
            </a:r>
            <a:r>
              <a:rPr sz="1800" spc="-484" dirty="0">
                <a:solidFill>
                  <a:schemeClr val="bg1"/>
                </a:solidFill>
                <a:cs typeface="Arial MT"/>
              </a:rPr>
              <a:t> </a:t>
            </a:r>
            <a:r>
              <a:rPr sz="1800" spc="-5" dirty="0">
                <a:solidFill>
                  <a:schemeClr val="bg1"/>
                </a:solidFill>
                <a:cs typeface="Arial MT"/>
              </a:rPr>
              <a:t>enablement</a:t>
            </a:r>
            <a:r>
              <a:rPr lang="en-US" sz="1600" dirty="0">
                <a:solidFill>
                  <a:schemeClr val="bg1"/>
                </a:solidFill>
                <a:cs typeface="Arial MT"/>
              </a:rPr>
              <a:t> </a:t>
            </a:r>
            <a:endParaRPr lang="en-US" sz="900" dirty="0">
              <a:solidFill>
                <a:schemeClr val="bg1"/>
              </a:solidFill>
              <a:cs typeface="Arial MT"/>
            </a:endParaRPr>
          </a:p>
        </p:txBody>
      </p:sp>
      <p:sp>
        <p:nvSpPr>
          <p:cNvPr id="10" name="object 10"/>
          <p:cNvSpPr/>
          <p:nvPr/>
        </p:nvSpPr>
        <p:spPr>
          <a:xfrm>
            <a:off x="656844" y="4658867"/>
            <a:ext cx="5276215" cy="929640"/>
          </a:xfrm>
          <a:custGeom>
            <a:avLst/>
            <a:gdLst/>
            <a:ahLst/>
            <a:cxnLst/>
            <a:rect l="l" t="t" r="r" b="b"/>
            <a:pathLst>
              <a:path w="5276215" h="929639">
                <a:moveTo>
                  <a:pt x="5276087" y="0"/>
                </a:moveTo>
                <a:lnTo>
                  <a:pt x="0" y="0"/>
                </a:lnTo>
                <a:lnTo>
                  <a:pt x="0" y="929639"/>
                </a:lnTo>
                <a:lnTo>
                  <a:pt x="5276087" y="929639"/>
                </a:lnTo>
                <a:lnTo>
                  <a:pt x="5276087" y="0"/>
                </a:lnTo>
                <a:close/>
              </a:path>
            </a:pathLst>
          </a:custGeom>
          <a:solidFill>
            <a:schemeClr val="accent4">
              <a:lumMod val="60000"/>
              <a:lumOff val="40000"/>
            </a:schemeClr>
          </a:solidFill>
        </p:spPr>
        <p:txBody>
          <a:bodyPr wrap="square" lIns="0" tIns="0" rIns="0" bIns="0" rtlCol="0"/>
          <a:lstStyle/>
          <a:p>
            <a:endParaRPr/>
          </a:p>
        </p:txBody>
      </p:sp>
      <p:sp>
        <p:nvSpPr>
          <p:cNvPr id="11" name="object 11"/>
          <p:cNvSpPr txBox="1"/>
          <p:nvPr/>
        </p:nvSpPr>
        <p:spPr>
          <a:xfrm>
            <a:off x="656844" y="4658867"/>
            <a:ext cx="5276215" cy="616836"/>
          </a:xfrm>
          <a:prstGeom prst="rect">
            <a:avLst/>
          </a:prstGeom>
          <a:ln w="9525">
            <a:noFill/>
          </a:ln>
        </p:spPr>
        <p:txBody>
          <a:bodyPr vert="horz" wrap="square" lIns="0" tIns="1270" rIns="0" bIns="0" rtlCol="0">
            <a:spAutoFit/>
          </a:bodyPr>
          <a:lstStyle/>
          <a:p>
            <a:pPr>
              <a:lnSpc>
                <a:spcPct val="100000"/>
              </a:lnSpc>
              <a:spcBef>
                <a:spcPts val="10"/>
              </a:spcBef>
            </a:pPr>
            <a:endParaRPr sz="2200" dirty="0">
              <a:cs typeface="Times New Roman"/>
            </a:endParaRPr>
          </a:p>
          <a:p>
            <a:pPr marR="186690" algn="ctr">
              <a:lnSpc>
                <a:spcPct val="100000"/>
              </a:lnSpc>
            </a:pPr>
            <a:r>
              <a:rPr sz="1800" spc="-5" dirty="0">
                <a:solidFill>
                  <a:schemeClr val="bg1"/>
                </a:solidFill>
                <a:cs typeface="Arial MT"/>
              </a:rPr>
              <a:t>Management</a:t>
            </a:r>
            <a:r>
              <a:rPr sz="1800" dirty="0">
                <a:solidFill>
                  <a:schemeClr val="bg1"/>
                </a:solidFill>
                <a:cs typeface="Arial MT"/>
              </a:rPr>
              <a:t> </a:t>
            </a:r>
            <a:r>
              <a:rPr sz="1800" spc="-10" dirty="0">
                <a:solidFill>
                  <a:schemeClr val="bg1"/>
                </a:solidFill>
                <a:cs typeface="Arial MT"/>
              </a:rPr>
              <a:t>Buy-In</a:t>
            </a:r>
            <a:endParaRPr sz="1800" dirty="0">
              <a:solidFill>
                <a:schemeClr val="bg1"/>
              </a:solidFill>
              <a:cs typeface="Arial MT"/>
            </a:endParaRPr>
          </a:p>
        </p:txBody>
      </p:sp>
      <p:sp>
        <p:nvSpPr>
          <p:cNvPr id="12" name="object 12"/>
          <p:cNvSpPr/>
          <p:nvPr/>
        </p:nvSpPr>
        <p:spPr>
          <a:xfrm>
            <a:off x="656844" y="3441191"/>
            <a:ext cx="5276215" cy="931544"/>
          </a:xfrm>
          <a:custGeom>
            <a:avLst/>
            <a:gdLst/>
            <a:ahLst/>
            <a:cxnLst/>
            <a:rect l="l" t="t" r="r" b="b"/>
            <a:pathLst>
              <a:path w="5276215" h="931545">
                <a:moveTo>
                  <a:pt x="5276087" y="0"/>
                </a:moveTo>
                <a:lnTo>
                  <a:pt x="0" y="0"/>
                </a:lnTo>
                <a:lnTo>
                  <a:pt x="0" y="931163"/>
                </a:lnTo>
                <a:lnTo>
                  <a:pt x="5276087" y="931163"/>
                </a:lnTo>
                <a:lnTo>
                  <a:pt x="5276087" y="0"/>
                </a:lnTo>
                <a:close/>
              </a:path>
            </a:pathLst>
          </a:custGeom>
          <a:solidFill>
            <a:schemeClr val="accent4">
              <a:lumMod val="60000"/>
              <a:lumOff val="40000"/>
            </a:schemeClr>
          </a:solidFill>
          <a:ln>
            <a:noFill/>
          </a:ln>
        </p:spPr>
        <p:txBody>
          <a:bodyPr wrap="square" lIns="0" tIns="0" rIns="0" bIns="0" rtlCol="0"/>
          <a:lstStyle/>
          <a:p>
            <a:endParaRPr/>
          </a:p>
        </p:txBody>
      </p:sp>
      <p:sp>
        <p:nvSpPr>
          <p:cNvPr id="13" name="object 13"/>
          <p:cNvSpPr txBox="1"/>
          <p:nvPr/>
        </p:nvSpPr>
        <p:spPr>
          <a:xfrm>
            <a:off x="656844" y="3441191"/>
            <a:ext cx="5276215" cy="616836"/>
          </a:xfrm>
          <a:prstGeom prst="rect">
            <a:avLst/>
          </a:prstGeom>
          <a:ln w="9525">
            <a:noFill/>
          </a:ln>
        </p:spPr>
        <p:txBody>
          <a:bodyPr vert="horz" wrap="square" lIns="0" tIns="1270" rIns="0" bIns="0" rtlCol="0">
            <a:spAutoFit/>
          </a:bodyPr>
          <a:lstStyle/>
          <a:p>
            <a:pPr>
              <a:lnSpc>
                <a:spcPct val="100000"/>
              </a:lnSpc>
              <a:spcBef>
                <a:spcPts val="10"/>
              </a:spcBef>
            </a:pPr>
            <a:endParaRPr sz="2200" dirty="0">
              <a:cs typeface="Times New Roman"/>
            </a:endParaRPr>
          </a:p>
          <a:p>
            <a:pPr marL="50800" algn="ctr">
              <a:lnSpc>
                <a:spcPct val="100000"/>
              </a:lnSpc>
            </a:pPr>
            <a:r>
              <a:rPr sz="1800" dirty="0">
                <a:solidFill>
                  <a:schemeClr val="bg1"/>
                </a:solidFill>
                <a:cs typeface="Arial MT"/>
              </a:rPr>
              <a:t>Transformation</a:t>
            </a:r>
            <a:r>
              <a:rPr sz="1800" spc="-35" dirty="0">
                <a:solidFill>
                  <a:schemeClr val="bg1"/>
                </a:solidFill>
                <a:cs typeface="Arial MT"/>
              </a:rPr>
              <a:t> </a:t>
            </a:r>
            <a:r>
              <a:rPr sz="1800" spc="-5" dirty="0">
                <a:solidFill>
                  <a:schemeClr val="bg1"/>
                </a:solidFill>
                <a:cs typeface="Arial MT"/>
              </a:rPr>
              <a:t>targets</a:t>
            </a:r>
            <a:endParaRPr sz="1800" dirty="0">
              <a:solidFill>
                <a:schemeClr val="bg1"/>
              </a:solidFill>
              <a:cs typeface="Arial MT"/>
            </a:endParaRPr>
          </a:p>
        </p:txBody>
      </p:sp>
      <p:sp>
        <p:nvSpPr>
          <p:cNvPr id="14" name="object 14"/>
          <p:cNvSpPr/>
          <p:nvPr/>
        </p:nvSpPr>
        <p:spPr>
          <a:xfrm>
            <a:off x="656844" y="2223516"/>
            <a:ext cx="5276215" cy="931544"/>
          </a:xfrm>
          <a:custGeom>
            <a:avLst/>
            <a:gdLst/>
            <a:ahLst/>
            <a:cxnLst/>
            <a:rect l="l" t="t" r="r" b="b"/>
            <a:pathLst>
              <a:path w="5276215" h="931544">
                <a:moveTo>
                  <a:pt x="5276087" y="0"/>
                </a:moveTo>
                <a:lnTo>
                  <a:pt x="0" y="0"/>
                </a:lnTo>
                <a:lnTo>
                  <a:pt x="0" y="931163"/>
                </a:lnTo>
                <a:lnTo>
                  <a:pt x="5276087" y="931163"/>
                </a:lnTo>
                <a:lnTo>
                  <a:pt x="5276087" y="0"/>
                </a:lnTo>
                <a:close/>
              </a:path>
            </a:pathLst>
          </a:custGeom>
          <a:solidFill>
            <a:schemeClr val="accent4">
              <a:lumMod val="60000"/>
              <a:lumOff val="40000"/>
            </a:schemeClr>
          </a:solidFill>
          <a:ln>
            <a:noFill/>
          </a:ln>
        </p:spPr>
        <p:txBody>
          <a:bodyPr wrap="square" lIns="0" tIns="0" rIns="0" bIns="0" rtlCol="0"/>
          <a:lstStyle/>
          <a:p>
            <a:endParaRPr/>
          </a:p>
        </p:txBody>
      </p:sp>
      <p:sp>
        <p:nvSpPr>
          <p:cNvPr id="15" name="object 15"/>
          <p:cNvSpPr txBox="1"/>
          <p:nvPr/>
        </p:nvSpPr>
        <p:spPr>
          <a:xfrm>
            <a:off x="656844" y="2223516"/>
            <a:ext cx="5276215" cy="616836"/>
          </a:xfrm>
          <a:prstGeom prst="rect">
            <a:avLst/>
          </a:prstGeom>
          <a:ln w="9525">
            <a:noFill/>
          </a:ln>
        </p:spPr>
        <p:txBody>
          <a:bodyPr vert="horz" wrap="square" lIns="0" tIns="1270" rIns="0" bIns="0" rtlCol="0">
            <a:spAutoFit/>
          </a:bodyPr>
          <a:lstStyle/>
          <a:p>
            <a:pPr>
              <a:lnSpc>
                <a:spcPct val="100000"/>
              </a:lnSpc>
              <a:spcBef>
                <a:spcPts val="10"/>
              </a:spcBef>
            </a:pPr>
            <a:endParaRPr sz="2200" dirty="0">
              <a:cs typeface="Times New Roman"/>
            </a:endParaRPr>
          </a:p>
          <a:p>
            <a:pPr marL="299720" algn="ctr">
              <a:lnSpc>
                <a:spcPct val="100000"/>
              </a:lnSpc>
              <a:spcBef>
                <a:spcPts val="5"/>
              </a:spcBef>
            </a:pPr>
            <a:r>
              <a:rPr sz="1800" spc="-5" dirty="0">
                <a:solidFill>
                  <a:schemeClr val="bg1"/>
                </a:solidFill>
                <a:cs typeface="Arial MT"/>
              </a:rPr>
              <a:t>Transformation</a:t>
            </a:r>
            <a:r>
              <a:rPr sz="1800" spc="-15" dirty="0">
                <a:solidFill>
                  <a:schemeClr val="bg1"/>
                </a:solidFill>
                <a:cs typeface="Arial MT"/>
              </a:rPr>
              <a:t> </a:t>
            </a:r>
            <a:r>
              <a:rPr sz="1800" spc="-5" dirty="0">
                <a:solidFill>
                  <a:schemeClr val="bg1"/>
                </a:solidFill>
                <a:cs typeface="Arial MT"/>
              </a:rPr>
              <a:t>approach</a:t>
            </a:r>
            <a:endParaRPr sz="1800" dirty="0">
              <a:solidFill>
                <a:schemeClr val="bg1"/>
              </a:solidFill>
              <a:cs typeface="Arial MT"/>
            </a:endParaRPr>
          </a:p>
        </p:txBody>
      </p:sp>
      <p:sp>
        <p:nvSpPr>
          <p:cNvPr id="16" name="object 16"/>
          <p:cNvSpPr txBox="1"/>
          <p:nvPr/>
        </p:nvSpPr>
        <p:spPr>
          <a:xfrm>
            <a:off x="491439" y="240538"/>
            <a:ext cx="612902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7E7E7E"/>
                </a:solidFill>
                <a:cs typeface="Arial MT"/>
              </a:rPr>
              <a:t>Challenges</a:t>
            </a:r>
            <a:r>
              <a:rPr sz="1800" spc="30" dirty="0">
                <a:solidFill>
                  <a:srgbClr val="7E7E7E"/>
                </a:solidFill>
                <a:cs typeface="Arial MT"/>
              </a:rPr>
              <a:t> </a:t>
            </a:r>
            <a:r>
              <a:rPr sz="1800" spc="-5" dirty="0">
                <a:solidFill>
                  <a:srgbClr val="7E7E7E"/>
                </a:solidFill>
                <a:cs typeface="Arial MT"/>
              </a:rPr>
              <a:t>and</a:t>
            </a:r>
            <a:r>
              <a:rPr sz="1800" dirty="0">
                <a:solidFill>
                  <a:srgbClr val="7E7E7E"/>
                </a:solidFill>
                <a:cs typeface="Arial MT"/>
              </a:rPr>
              <a:t> </a:t>
            </a:r>
            <a:r>
              <a:rPr sz="1800" spc="-5" dirty="0">
                <a:solidFill>
                  <a:srgbClr val="7E7E7E"/>
                </a:solidFill>
                <a:cs typeface="Arial MT"/>
              </a:rPr>
              <a:t>opportunities</a:t>
            </a:r>
            <a:r>
              <a:rPr sz="1800" spc="20" dirty="0">
                <a:solidFill>
                  <a:srgbClr val="7E7E7E"/>
                </a:solidFill>
                <a:cs typeface="Arial MT"/>
              </a:rPr>
              <a:t> </a:t>
            </a:r>
            <a:r>
              <a:rPr sz="1800" spc="-5" dirty="0">
                <a:solidFill>
                  <a:srgbClr val="7E7E7E"/>
                </a:solidFill>
                <a:cs typeface="Arial MT"/>
              </a:rPr>
              <a:t>transforming</a:t>
            </a:r>
            <a:r>
              <a:rPr sz="1800" spc="5" dirty="0">
                <a:solidFill>
                  <a:srgbClr val="7E7E7E"/>
                </a:solidFill>
                <a:cs typeface="Arial MT"/>
              </a:rPr>
              <a:t> </a:t>
            </a:r>
            <a:r>
              <a:rPr sz="1800" dirty="0">
                <a:solidFill>
                  <a:srgbClr val="7E7E7E"/>
                </a:solidFill>
                <a:cs typeface="Arial MT"/>
              </a:rPr>
              <a:t>to SAP</a:t>
            </a:r>
            <a:r>
              <a:rPr sz="1800" spc="-40" dirty="0">
                <a:solidFill>
                  <a:srgbClr val="7E7E7E"/>
                </a:solidFill>
                <a:cs typeface="Arial MT"/>
              </a:rPr>
              <a:t> </a:t>
            </a:r>
            <a:r>
              <a:rPr sz="1800" spc="-5" dirty="0">
                <a:solidFill>
                  <a:srgbClr val="7E7E7E"/>
                </a:solidFill>
                <a:cs typeface="Arial MT"/>
              </a:rPr>
              <a:t>S/4HANA</a:t>
            </a:r>
            <a:endParaRPr sz="1800" dirty="0">
              <a:cs typeface="Arial MT"/>
            </a:endParaRPr>
          </a:p>
        </p:txBody>
      </p:sp>
      <p:sp>
        <p:nvSpPr>
          <p:cNvPr id="17" name="object 17"/>
          <p:cNvSpPr txBox="1">
            <a:spLocks noGrp="1"/>
          </p:cNvSpPr>
          <p:nvPr>
            <p:ph type="title"/>
          </p:nvPr>
        </p:nvSpPr>
        <p:spPr>
          <a:xfrm>
            <a:off x="491439" y="513333"/>
            <a:ext cx="7547609" cy="330835"/>
          </a:xfrm>
          <a:prstGeom prst="rect">
            <a:avLst/>
          </a:prstGeom>
        </p:spPr>
        <p:txBody>
          <a:bodyPr vert="horz" wrap="square" lIns="0" tIns="13335" rIns="0" bIns="0" rtlCol="0">
            <a:spAutoFit/>
          </a:bodyPr>
          <a:lstStyle/>
          <a:p>
            <a:pPr marL="12700">
              <a:lnSpc>
                <a:spcPct val="100000"/>
              </a:lnSpc>
              <a:spcBef>
                <a:spcPts val="105"/>
              </a:spcBef>
            </a:pPr>
            <a:r>
              <a:rPr spc="-5" dirty="0">
                <a:solidFill>
                  <a:srgbClr val="FFC000"/>
                </a:solidFill>
                <a:latin typeface="+mn-lt"/>
              </a:rPr>
              <a:t>How</a:t>
            </a:r>
            <a:r>
              <a:rPr spc="-10" dirty="0">
                <a:solidFill>
                  <a:srgbClr val="FFC000"/>
                </a:solidFill>
                <a:latin typeface="+mn-lt"/>
              </a:rPr>
              <a:t> </a:t>
            </a:r>
            <a:r>
              <a:rPr dirty="0">
                <a:solidFill>
                  <a:srgbClr val="FFC000"/>
                </a:solidFill>
                <a:latin typeface="+mn-lt"/>
              </a:rPr>
              <a:t>does</a:t>
            </a:r>
            <a:r>
              <a:rPr spc="-15" dirty="0">
                <a:solidFill>
                  <a:srgbClr val="FFC000"/>
                </a:solidFill>
                <a:latin typeface="+mn-lt"/>
              </a:rPr>
              <a:t> </a:t>
            </a:r>
            <a:r>
              <a:rPr dirty="0">
                <a:solidFill>
                  <a:srgbClr val="FFC000"/>
                </a:solidFill>
                <a:latin typeface="+mn-lt"/>
              </a:rPr>
              <a:t>an organization</a:t>
            </a:r>
            <a:r>
              <a:rPr spc="-40" dirty="0">
                <a:solidFill>
                  <a:srgbClr val="FFC000"/>
                </a:solidFill>
                <a:latin typeface="+mn-lt"/>
              </a:rPr>
              <a:t> </a:t>
            </a:r>
            <a:r>
              <a:rPr dirty="0">
                <a:solidFill>
                  <a:srgbClr val="FFC000"/>
                </a:solidFill>
                <a:latin typeface="+mn-lt"/>
              </a:rPr>
              <a:t>ensure</a:t>
            </a:r>
            <a:r>
              <a:rPr spc="-15" dirty="0">
                <a:solidFill>
                  <a:srgbClr val="FFC000"/>
                </a:solidFill>
                <a:latin typeface="+mn-lt"/>
              </a:rPr>
              <a:t> </a:t>
            </a:r>
            <a:r>
              <a:rPr dirty="0">
                <a:solidFill>
                  <a:srgbClr val="FFC000"/>
                </a:solidFill>
                <a:latin typeface="+mn-lt"/>
              </a:rPr>
              <a:t>that</a:t>
            </a:r>
            <a:r>
              <a:rPr spc="-25" dirty="0">
                <a:solidFill>
                  <a:srgbClr val="FFC000"/>
                </a:solidFill>
                <a:latin typeface="+mn-lt"/>
              </a:rPr>
              <a:t> </a:t>
            </a:r>
            <a:r>
              <a:rPr dirty="0">
                <a:solidFill>
                  <a:srgbClr val="FFC000"/>
                </a:solidFill>
                <a:latin typeface="+mn-lt"/>
              </a:rPr>
              <a:t>change</a:t>
            </a:r>
            <a:r>
              <a:rPr spc="-15" dirty="0">
                <a:solidFill>
                  <a:srgbClr val="FFC000"/>
                </a:solidFill>
                <a:latin typeface="+mn-lt"/>
              </a:rPr>
              <a:t> </a:t>
            </a:r>
            <a:r>
              <a:rPr dirty="0">
                <a:solidFill>
                  <a:srgbClr val="FFC000"/>
                </a:solidFill>
                <a:latin typeface="+mn-lt"/>
              </a:rPr>
              <a:t>is</a:t>
            </a:r>
            <a:r>
              <a:rPr spc="-5" dirty="0">
                <a:solidFill>
                  <a:srgbClr val="FFC000"/>
                </a:solidFill>
                <a:latin typeface="+mn-lt"/>
              </a:rPr>
              <a:t> </a:t>
            </a:r>
            <a:r>
              <a:rPr dirty="0">
                <a:solidFill>
                  <a:srgbClr val="FFC000"/>
                </a:solidFill>
                <a:latin typeface="+mn-lt"/>
              </a:rPr>
              <a:t>manageable?</a:t>
            </a:r>
          </a:p>
        </p:txBody>
      </p:sp>
      <p:pic>
        <p:nvPicPr>
          <p:cNvPr id="18" name="object 18"/>
          <p:cNvPicPr/>
          <p:nvPr/>
        </p:nvPicPr>
        <p:blipFill>
          <a:blip r:embed="rId2" cstate="print"/>
          <a:stretch>
            <a:fillRect/>
          </a:stretch>
        </p:blipFill>
        <p:spPr>
          <a:xfrm>
            <a:off x="990600" y="2328672"/>
            <a:ext cx="693419" cy="702563"/>
          </a:xfrm>
          <a:prstGeom prst="rect">
            <a:avLst/>
          </a:prstGeom>
        </p:spPr>
      </p:pic>
      <p:pic>
        <p:nvPicPr>
          <p:cNvPr id="19" name="object 19"/>
          <p:cNvPicPr/>
          <p:nvPr/>
        </p:nvPicPr>
        <p:blipFill>
          <a:blip r:embed="rId3" cstate="print"/>
          <a:stretch>
            <a:fillRect/>
          </a:stretch>
        </p:blipFill>
        <p:spPr>
          <a:xfrm>
            <a:off x="931163" y="3500628"/>
            <a:ext cx="812292" cy="812292"/>
          </a:xfrm>
          <a:prstGeom prst="rect">
            <a:avLst/>
          </a:prstGeom>
        </p:spPr>
      </p:pic>
      <p:pic>
        <p:nvPicPr>
          <p:cNvPr id="20" name="object 20"/>
          <p:cNvPicPr/>
          <p:nvPr/>
        </p:nvPicPr>
        <p:blipFill>
          <a:blip r:embed="rId4" cstate="print"/>
          <a:stretch>
            <a:fillRect/>
          </a:stretch>
        </p:blipFill>
        <p:spPr>
          <a:xfrm>
            <a:off x="6563868" y="4687823"/>
            <a:ext cx="870203" cy="871728"/>
          </a:xfrm>
          <a:prstGeom prst="rect">
            <a:avLst/>
          </a:prstGeom>
        </p:spPr>
      </p:pic>
      <p:pic>
        <p:nvPicPr>
          <p:cNvPr id="21" name="object 21"/>
          <p:cNvPicPr/>
          <p:nvPr/>
        </p:nvPicPr>
        <p:blipFill>
          <a:blip r:embed="rId5" cstate="print"/>
          <a:stretch>
            <a:fillRect/>
          </a:stretch>
        </p:blipFill>
        <p:spPr>
          <a:xfrm>
            <a:off x="6423659" y="2348483"/>
            <a:ext cx="1152143" cy="650748"/>
          </a:xfrm>
          <a:prstGeom prst="rect">
            <a:avLst/>
          </a:prstGeom>
        </p:spPr>
      </p:pic>
      <p:pic>
        <p:nvPicPr>
          <p:cNvPr id="22" name="object 22"/>
          <p:cNvPicPr/>
          <p:nvPr/>
        </p:nvPicPr>
        <p:blipFill>
          <a:blip r:embed="rId6" cstate="print"/>
          <a:stretch>
            <a:fillRect/>
          </a:stretch>
        </p:blipFill>
        <p:spPr>
          <a:xfrm>
            <a:off x="6449567" y="3546347"/>
            <a:ext cx="1100328" cy="626363"/>
          </a:xfrm>
          <a:prstGeom prst="rect">
            <a:avLst/>
          </a:prstGeom>
        </p:spPr>
      </p:pic>
      <p:pic>
        <p:nvPicPr>
          <p:cNvPr id="23" name="object 23"/>
          <p:cNvPicPr/>
          <p:nvPr/>
        </p:nvPicPr>
        <p:blipFill>
          <a:blip r:embed="rId7" cstate="print"/>
          <a:stretch>
            <a:fillRect/>
          </a:stretch>
        </p:blipFill>
        <p:spPr>
          <a:xfrm>
            <a:off x="908303" y="4700015"/>
            <a:ext cx="858011" cy="858012"/>
          </a:xfrm>
          <a:prstGeom prst="rect">
            <a:avLst/>
          </a:prstGeom>
        </p:spPr>
      </p:pic>
      <p:pic>
        <p:nvPicPr>
          <p:cNvPr id="24" name="Picture 23"/>
          <p:cNvPicPr>
            <a:picLocks noChangeAspect="1"/>
          </p:cNvPicPr>
          <p:nvPr/>
        </p:nvPicPr>
        <p:blipFill>
          <a:blip r:embed="rId8"/>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arn(inVertic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arn(inVertical)">
                                      <p:cBhvr>
                                        <p:cTn id="17" dur="500"/>
                                        <p:tgtEl>
                                          <p:spTgt spid="14"/>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barn(inVertical)">
                                      <p:cBhvr>
                                        <p:cTn id="20" dur="500"/>
                                        <p:tgtEl>
                                          <p:spTgt spid="15"/>
                                        </p:tgtEl>
                                      </p:cBhvr>
                                    </p:animEffect>
                                  </p:childTnLst>
                                </p:cTn>
                              </p:par>
                              <p:par>
                                <p:cTn id="21" presetID="16" presetClass="entr" presetSubtype="21"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arn(inVertical)">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arn(inVertical)">
                                      <p:cBhvr>
                                        <p:cTn id="28" dur="500"/>
                                        <p:tgtEl>
                                          <p:spTgt spid="12"/>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arn(inVertical)">
                                      <p:cBhvr>
                                        <p:cTn id="31" dur="500"/>
                                        <p:tgtEl>
                                          <p:spTgt spid="13"/>
                                        </p:tgtEl>
                                      </p:cBhvr>
                                    </p:animEffect>
                                  </p:childTnLst>
                                </p:cTn>
                              </p:par>
                              <p:par>
                                <p:cTn id="32" presetID="16" presetClass="entr" presetSubtype="21"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barn(inVertical)">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barn(inVertical)">
                                      <p:cBhvr>
                                        <p:cTn id="39" dur="500"/>
                                        <p:tgtEl>
                                          <p:spTgt spid="10"/>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barn(inVertical)">
                                      <p:cBhvr>
                                        <p:cTn id="42" dur="500"/>
                                        <p:tgtEl>
                                          <p:spTgt spid="11"/>
                                        </p:tgtEl>
                                      </p:cBhvr>
                                    </p:animEffect>
                                  </p:childTnLst>
                                </p:cTn>
                              </p:par>
                              <p:par>
                                <p:cTn id="43" presetID="16" presetClass="entr" presetSubtype="21"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barn(inVertical)">
                                      <p:cBhvr>
                                        <p:cTn id="45" dur="500"/>
                                        <p:tgtEl>
                                          <p:spTgt spid="23"/>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barn(inVertical)">
                                      <p:cBhvr>
                                        <p:cTn id="50" dur="500"/>
                                        <p:tgtEl>
                                          <p:spTgt spid="6"/>
                                        </p:tgtEl>
                                      </p:cBhvr>
                                    </p:animEffect>
                                  </p:childTnLst>
                                </p:cTn>
                              </p:par>
                              <p:par>
                                <p:cTn id="51" presetID="16" presetClass="entr" presetSubtype="21"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barn(inVertical)">
                                      <p:cBhvr>
                                        <p:cTn id="53" dur="500"/>
                                        <p:tgtEl>
                                          <p:spTgt spid="7"/>
                                        </p:tgtEl>
                                      </p:cBhvr>
                                    </p:animEffect>
                                  </p:childTnLst>
                                </p:cTn>
                              </p:par>
                              <p:par>
                                <p:cTn id="54" presetID="16" presetClass="entr" presetSubtype="21" fill="hold"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barn(inVertical)">
                                      <p:cBhvr>
                                        <p:cTn id="56" dur="500"/>
                                        <p:tgtEl>
                                          <p:spTgt spid="21"/>
                                        </p:tgtEl>
                                      </p:cBhvr>
                                    </p:animEffect>
                                  </p:childTnLst>
                                </p:cTn>
                              </p:par>
                            </p:childTnLst>
                          </p:cTn>
                        </p:par>
                      </p:childTnLst>
                    </p:cTn>
                  </p:par>
                  <p:par>
                    <p:cTn id="57" fill="hold">
                      <p:stCondLst>
                        <p:cond delay="indefinite"/>
                      </p:stCondLst>
                      <p:childTnLst>
                        <p:par>
                          <p:cTn id="58" fill="hold">
                            <p:stCondLst>
                              <p:cond delay="0"/>
                            </p:stCondLst>
                            <p:childTnLst>
                              <p:par>
                                <p:cTn id="59" presetID="16" presetClass="entr" presetSubtype="21" fill="hold" grpId="0" nodeType="click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barn(inVertical)">
                                      <p:cBhvr>
                                        <p:cTn id="61" dur="500"/>
                                        <p:tgtEl>
                                          <p:spTgt spid="4"/>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barn(inVertical)">
                                      <p:cBhvr>
                                        <p:cTn id="64" dur="500"/>
                                        <p:tgtEl>
                                          <p:spTgt spid="5"/>
                                        </p:tgtEl>
                                      </p:cBhvr>
                                    </p:animEffect>
                                  </p:childTnLst>
                                </p:cTn>
                              </p:par>
                              <p:par>
                                <p:cTn id="65" presetID="16" presetClass="entr" presetSubtype="21"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barn(inVertical)">
                                      <p:cBhvr>
                                        <p:cTn id="67" dur="500"/>
                                        <p:tgtEl>
                                          <p:spTgt spid="22"/>
                                        </p:tgtEl>
                                      </p:cBhvr>
                                    </p:animEffect>
                                  </p:childTnLst>
                                </p:cTn>
                              </p:par>
                            </p:childTnLst>
                          </p:cTn>
                        </p:par>
                      </p:childTnLst>
                    </p:cTn>
                  </p:par>
                  <p:par>
                    <p:cTn id="68" fill="hold">
                      <p:stCondLst>
                        <p:cond delay="indefinite"/>
                      </p:stCondLst>
                      <p:childTnLst>
                        <p:par>
                          <p:cTn id="69" fill="hold">
                            <p:stCondLst>
                              <p:cond delay="0"/>
                            </p:stCondLst>
                            <p:childTnLst>
                              <p:par>
                                <p:cTn id="70" presetID="16" presetClass="entr" presetSubtype="21" fill="hold" grpId="0" nodeType="click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barn(inVertical)">
                                      <p:cBhvr>
                                        <p:cTn id="72" dur="500"/>
                                        <p:tgtEl>
                                          <p:spTgt spid="8"/>
                                        </p:tgtEl>
                                      </p:cBhvr>
                                    </p:animEffect>
                                  </p:childTnLst>
                                </p:cTn>
                              </p:par>
                              <p:par>
                                <p:cTn id="73" presetID="16" presetClass="entr" presetSubtype="21" fill="hold" grpId="0" nodeType="withEffect">
                                  <p:stCondLst>
                                    <p:cond delay="0"/>
                                  </p:stCondLst>
                                  <p:childTnLst>
                                    <p:set>
                                      <p:cBhvr>
                                        <p:cTn id="74" dur="1" fill="hold">
                                          <p:stCondLst>
                                            <p:cond delay="0"/>
                                          </p:stCondLst>
                                        </p:cTn>
                                        <p:tgtEl>
                                          <p:spTgt spid="9"/>
                                        </p:tgtEl>
                                        <p:attrNameLst>
                                          <p:attrName>style.visibility</p:attrName>
                                        </p:attrNameLst>
                                      </p:cBhvr>
                                      <p:to>
                                        <p:strVal val="visible"/>
                                      </p:to>
                                    </p:set>
                                    <p:animEffect transition="in" filter="barn(inVertical)">
                                      <p:cBhvr>
                                        <p:cTn id="75" dur="500"/>
                                        <p:tgtEl>
                                          <p:spTgt spid="9"/>
                                        </p:tgtEl>
                                      </p:cBhvr>
                                    </p:animEffect>
                                  </p:childTnLst>
                                </p:cTn>
                              </p:par>
                              <p:par>
                                <p:cTn id="76" presetID="16" presetClass="entr" presetSubtype="21" fill="hold" nodeType="with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barn(inVertical)">
                                      <p:cBhvr>
                                        <p:cTn id="7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animBg="1"/>
      <p:bldP spid="9" grpId="0" animBg="1"/>
      <p:bldP spid="10" grpId="0" animBg="1"/>
      <p:bldP spid="11" grpId="0"/>
      <p:bldP spid="12" grpId="0" animBg="1"/>
      <p:bldP spid="13" grpId="0"/>
      <p:bldP spid="14" grpId="0" animBg="1"/>
      <p:bldP spid="15" grpId="0"/>
      <p:bldP spid="16" grpId="0"/>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a:blip r:embed="rId2"/>
          <a:stretch>
            <a:fillRect/>
          </a:stretch>
        </a:blipFill>
        <a:effectLst/>
      </p:bgPr>
    </p:bg>
    <p:spTree>
      <p:nvGrpSpPr>
        <p:cNvPr id="1" name=""/>
        <p:cNvGrpSpPr/>
        <p:nvPr/>
      </p:nvGrpSpPr>
      <p:grpSpPr>
        <a:xfrm>
          <a:off x="0" y="0"/>
          <a:ext cx="0" cy="0"/>
          <a:chOff x="0" y="0"/>
          <a:chExt cx="0" cy="0"/>
        </a:xfrm>
      </p:grpSpPr>
      <p:sp>
        <p:nvSpPr>
          <p:cNvPr id="7" name="Прямоугольник 53">
            <a:extLst>
              <a:ext uri="{FF2B5EF4-FFF2-40B4-BE49-F238E27FC236}">
                <a16:creationId xmlns:a16="http://schemas.microsoft.com/office/drawing/2014/main" id="{58B32DC2-318B-4F00-9414-45DC22588640}"/>
              </a:ext>
            </a:extLst>
          </p:cNvPr>
          <p:cNvSpPr/>
          <p:nvPr/>
        </p:nvSpPr>
        <p:spPr>
          <a:xfrm>
            <a:off x="-12895" y="0"/>
            <a:ext cx="12191999" cy="6858000"/>
          </a:xfrm>
          <a:prstGeom prst="rect">
            <a:avLst/>
          </a:prstGeom>
          <a:solidFill>
            <a:srgbClr val="45209D">
              <a:lumMod val="75000"/>
              <a:alpha val="49000"/>
            </a:srgbClr>
          </a:solidFill>
          <a:ln w="12700" cap="flat" cmpd="sng" algn="ctr">
            <a:no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6" name="object 6"/>
          <p:cNvSpPr txBox="1">
            <a:spLocks noGrp="1"/>
          </p:cNvSpPr>
          <p:nvPr>
            <p:ph type="title"/>
          </p:nvPr>
        </p:nvSpPr>
        <p:spPr>
          <a:xfrm>
            <a:off x="228600" y="4495800"/>
            <a:ext cx="12167381" cy="1859483"/>
          </a:xfrm>
          <a:prstGeom prst="rect">
            <a:avLst/>
          </a:prstGeom>
        </p:spPr>
        <p:txBody>
          <a:bodyPr vert="horz" wrap="square" lIns="0" tIns="12700" rIns="0" bIns="0" rtlCol="0">
            <a:spAutoFit/>
          </a:bodyPr>
          <a:lstStyle/>
          <a:p>
            <a:pPr marL="12700">
              <a:lnSpc>
                <a:spcPts val="7205"/>
              </a:lnSpc>
              <a:spcBef>
                <a:spcPts val="100"/>
              </a:spcBef>
            </a:pPr>
            <a:r>
              <a:rPr sz="6600" spc="-20" dirty="0">
                <a:solidFill>
                  <a:srgbClr val="FFFFFF"/>
                </a:solidFill>
                <a:latin typeface="+mn-lt"/>
              </a:rPr>
              <a:t>SAP</a:t>
            </a:r>
            <a:r>
              <a:rPr sz="6600" spc="-185" dirty="0">
                <a:solidFill>
                  <a:srgbClr val="FFFFFF"/>
                </a:solidFill>
                <a:latin typeface="+mn-lt"/>
              </a:rPr>
              <a:t> </a:t>
            </a:r>
            <a:r>
              <a:rPr sz="6600" spc="-25" dirty="0">
                <a:solidFill>
                  <a:srgbClr val="FFFFFF"/>
                </a:solidFill>
                <a:latin typeface="+mn-lt"/>
              </a:rPr>
              <a:t>S/4HANA</a:t>
            </a:r>
            <a:r>
              <a:rPr lang="en-US" sz="6600" spc="-25" dirty="0">
                <a:solidFill>
                  <a:srgbClr val="FFFFFF"/>
                </a:solidFill>
                <a:latin typeface="+mn-lt"/>
              </a:rPr>
              <a:t> </a:t>
            </a:r>
            <a:r>
              <a:rPr sz="6600" spc="-25" dirty="0">
                <a:solidFill>
                  <a:srgbClr val="FFFFFF"/>
                </a:solidFill>
                <a:latin typeface="+mn-lt"/>
              </a:rPr>
              <a:t>transformations </a:t>
            </a:r>
            <a:br>
              <a:rPr lang="en-US" sz="6600" spc="-25" dirty="0">
                <a:solidFill>
                  <a:srgbClr val="FFFFFF"/>
                </a:solidFill>
                <a:latin typeface="+mn-lt"/>
              </a:rPr>
            </a:br>
            <a:r>
              <a:rPr sz="6600" spc="-20" dirty="0">
                <a:solidFill>
                  <a:srgbClr val="FFFFFF"/>
                </a:solidFill>
                <a:latin typeface="+mn-lt"/>
              </a:rPr>
              <a:t>are </a:t>
            </a:r>
            <a:r>
              <a:rPr sz="6600" spc="-1820" dirty="0">
                <a:solidFill>
                  <a:srgbClr val="FFFFFF"/>
                </a:solidFill>
                <a:latin typeface="+mn-lt"/>
              </a:rPr>
              <a:t> </a:t>
            </a:r>
            <a:r>
              <a:rPr sz="6600" spc="-25" dirty="0">
                <a:solidFill>
                  <a:srgbClr val="EFAB00"/>
                </a:solidFill>
                <a:latin typeface="+mn-lt"/>
              </a:rPr>
              <a:t>business</a:t>
            </a:r>
            <a:r>
              <a:rPr sz="6600" spc="-15" dirty="0">
                <a:solidFill>
                  <a:srgbClr val="EFAB00"/>
                </a:solidFill>
                <a:latin typeface="+mn-lt"/>
              </a:rPr>
              <a:t> </a:t>
            </a:r>
            <a:r>
              <a:rPr sz="6600" spc="-20" dirty="0">
                <a:solidFill>
                  <a:srgbClr val="FFFFFF"/>
                </a:solidFill>
                <a:latin typeface="+mn-lt"/>
              </a:rPr>
              <a:t>initiatives</a:t>
            </a:r>
            <a:endParaRPr sz="6600" dirty="0">
              <a:latin typeface="+mn-lt"/>
            </a:endParaRPr>
          </a:p>
        </p:txBody>
      </p:sp>
      <p:pic>
        <p:nvPicPr>
          <p:cNvPr id="5" name="Picture 4"/>
          <p:cNvPicPr>
            <a:picLocks noChangeAspect="1"/>
          </p:cNvPicPr>
          <p:nvPr/>
        </p:nvPicPr>
        <p:blipFill>
          <a:blip r:embed="rId3"/>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Placeholder 13" descr="A picture containing person, holding, looking, child&#10;&#10;Description automatically generated">
            <a:extLst>
              <a:ext uri="{FF2B5EF4-FFF2-40B4-BE49-F238E27FC236}">
                <a16:creationId xmlns:a16="http://schemas.microsoft.com/office/drawing/2014/main" id="{0CE059A3-8AD8-4AAA-9F33-F211B7BEA37C}"/>
              </a:ext>
            </a:extLst>
          </p:cNvPr>
          <p:cNvPicPr>
            <a:picLocks noChangeAspect="1"/>
          </p:cNvPicPr>
          <p:nvPr/>
        </p:nvPicPr>
        <p:blipFill rotWithShape="1">
          <a:blip r:embed="rId2" cstate="print">
            <a:alphaModFix amt="15000"/>
            <a:extLst>
              <a:ext uri="{BEBA8EAE-BF5A-486C-A8C5-ECC9F3942E4B}">
                <a14:imgProps xmlns:a14="http://schemas.microsoft.com/office/drawing/2010/main">
                  <a14:imgLayer r:embed="rId3">
                    <a14:imgEffect>
                      <a14:colorTemperature colorTemp="6400"/>
                    </a14:imgEffect>
                  </a14:imgLayer>
                </a14:imgProps>
              </a:ext>
              <a:ext uri="{28A0092B-C50C-407E-A947-70E740481C1C}">
                <a14:useLocalDpi xmlns:a14="http://schemas.microsoft.com/office/drawing/2010/main" val="0"/>
              </a:ext>
            </a:extLst>
          </a:blip>
          <a:srcRect t="7728" b="7728"/>
          <a:stretch/>
        </p:blipFill>
        <p:spPr>
          <a:xfrm>
            <a:off x="3175" y="17585"/>
            <a:ext cx="12188825" cy="6840415"/>
          </a:xfrm>
          <a:prstGeom prst="rect">
            <a:avLst/>
          </a:prstGeom>
          <a:effectLst>
            <a:glow rad="127000">
              <a:schemeClr val="accent4">
                <a:lumMod val="75000"/>
              </a:schemeClr>
            </a:glow>
          </a:effectLst>
        </p:spPr>
      </p:pic>
      <p:sp>
        <p:nvSpPr>
          <p:cNvPr id="5" name="object 5"/>
          <p:cNvSpPr txBox="1"/>
          <p:nvPr/>
        </p:nvSpPr>
        <p:spPr>
          <a:xfrm>
            <a:off x="152400" y="3886200"/>
            <a:ext cx="13089988" cy="2578911"/>
          </a:xfrm>
          <a:prstGeom prst="rect">
            <a:avLst/>
          </a:prstGeom>
        </p:spPr>
        <p:txBody>
          <a:bodyPr vert="horz" wrap="square" lIns="0" tIns="39370" rIns="0" bIns="0" rtlCol="0">
            <a:spAutoFit/>
          </a:bodyPr>
          <a:lstStyle/>
          <a:p>
            <a:pPr marL="12700">
              <a:lnSpc>
                <a:spcPct val="100000"/>
              </a:lnSpc>
              <a:spcBef>
                <a:spcPts val="310"/>
              </a:spcBef>
            </a:pPr>
            <a:r>
              <a:rPr lang="en-US" sz="3600" b="1" spc="-15" dirty="0">
                <a:solidFill>
                  <a:schemeClr val="bg1"/>
                </a:solidFill>
                <a:cs typeface="Arial MT"/>
              </a:rPr>
              <a:t>Unit:1</a:t>
            </a:r>
            <a:r>
              <a:rPr lang="en-US" sz="3600" b="1" spc="-5" dirty="0">
                <a:solidFill>
                  <a:schemeClr val="bg1"/>
                </a:solidFill>
                <a:cs typeface="Arial MT"/>
              </a:rPr>
              <a:t>- </a:t>
            </a:r>
            <a:r>
              <a:rPr sz="3600" b="1" dirty="0">
                <a:solidFill>
                  <a:schemeClr val="bg1"/>
                </a:solidFill>
                <a:cs typeface="Arial MT"/>
              </a:rPr>
              <a:t>Introduction</a:t>
            </a:r>
            <a:r>
              <a:rPr sz="3600" b="1" spc="-10" dirty="0">
                <a:solidFill>
                  <a:schemeClr val="bg1"/>
                </a:solidFill>
                <a:cs typeface="Arial MT"/>
              </a:rPr>
              <a:t> </a:t>
            </a:r>
            <a:r>
              <a:rPr sz="3600" b="1" spc="-5" dirty="0">
                <a:solidFill>
                  <a:schemeClr val="bg1"/>
                </a:solidFill>
                <a:cs typeface="Arial MT"/>
              </a:rPr>
              <a:t>to Business</a:t>
            </a:r>
            <a:r>
              <a:rPr sz="3600" b="1" spc="-40" dirty="0">
                <a:solidFill>
                  <a:schemeClr val="bg1"/>
                </a:solidFill>
                <a:cs typeface="Arial MT"/>
              </a:rPr>
              <a:t> </a:t>
            </a:r>
            <a:r>
              <a:rPr sz="3600" b="1" spc="-10" dirty="0">
                <a:solidFill>
                  <a:schemeClr val="bg1"/>
                </a:solidFill>
                <a:cs typeface="Arial MT"/>
              </a:rPr>
              <a:t>Transformation</a:t>
            </a:r>
            <a:r>
              <a:rPr sz="3600" b="1" spc="25" dirty="0">
                <a:solidFill>
                  <a:schemeClr val="bg1"/>
                </a:solidFill>
                <a:cs typeface="Arial MT"/>
              </a:rPr>
              <a:t> </a:t>
            </a:r>
            <a:r>
              <a:rPr sz="3600" b="1" spc="-5" dirty="0">
                <a:solidFill>
                  <a:schemeClr val="bg1"/>
                </a:solidFill>
                <a:cs typeface="Arial MT"/>
              </a:rPr>
              <a:t>with</a:t>
            </a:r>
            <a:r>
              <a:rPr sz="3600" b="1" spc="5" dirty="0">
                <a:solidFill>
                  <a:schemeClr val="bg1"/>
                </a:solidFill>
                <a:cs typeface="Arial MT"/>
              </a:rPr>
              <a:t> </a:t>
            </a:r>
            <a:r>
              <a:rPr sz="3600" b="1" spc="-5" dirty="0">
                <a:solidFill>
                  <a:schemeClr val="bg1"/>
                </a:solidFill>
                <a:cs typeface="Arial MT"/>
              </a:rPr>
              <a:t>SAP</a:t>
            </a:r>
            <a:endParaRPr lang="en-US" sz="3600" b="1" spc="-5" dirty="0">
              <a:solidFill>
                <a:schemeClr val="bg1"/>
              </a:solidFill>
              <a:cs typeface="Arial MT"/>
            </a:endParaRPr>
          </a:p>
          <a:p>
            <a:pPr marL="12700">
              <a:lnSpc>
                <a:spcPct val="100000"/>
              </a:lnSpc>
              <a:spcBef>
                <a:spcPts val="310"/>
              </a:spcBef>
            </a:pPr>
            <a:endParaRPr sz="3600" dirty="0">
              <a:solidFill>
                <a:schemeClr val="bg1"/>
              </a:solidFill>
              <a:cs typeface="Arial MT"/>
            </a:endParaRPr>
          </a:p>
          <a:p>
            <a:pPr marL="12700" marR="1543050">
              <a:lnSpc>
                <a:spcPct val="100000"/>
              </a:lnSpc>
              <a:spcBef>
                <a:spcPts val="280"/>
              </a:spcBef>
            </a:pPr>
            <a:r>
              <a:rPr lang="en-US" sz="4400" b="1" spc="-5" dirty="0">
                <a:solidFill>
                  <a:srgbClr val="EFAB00"/>
                </a:solidFill>
                <a:cs typeface="Arial"/>
              </a:rPr>
              <a:t>1.3- </a:t>
            </a:r>
            <a:r>
              <a:rPr sz="4400" b="1" spc="-5" dirty="0">
                <a:solidFill>
                  <a:srgbClr val="EFAB00"/>
                </a:solidFill>
                <a:cs typeface="Arial"/>
              </a:rPr>
              <a:t>From </a:t>
            </a:r>
            <a:r>
              <a:rPr sz="4400" b="1" dirty="0">
                <a:solidFill>
                  <a:srgbClr val="EFAB00"/>
                </a:solidFill>
                <a:cs typeface="Arial"/>
              </a:rPr>
              <a:t>Strategy</a:t>
            </a:r>
            <a:r>
              <a:rPr sz="4400" b="1" spc="-30" dirty="0">
                <a:solidFill>
                  <a:srgbClr val="EFAB00"/>
                </a:solidFill>
                <a:cs typeface="Arial"/>
              </a:rPr>
              <a:t> </a:t>
            </a:r>
            <a:r>
              <a:rPr sz="4400" b="1" dirty="0">
                <a:solidFill>
                  <a:srgbClr val="EFAB00"/>
                </a:solidFill>
                <a:cs typeface="Arial"/>
              </a:rPr>
              <a:t>to</a:t>
            </a:r>
            <a:r>
              <a:rPr sz="4400" b="1" spc="-5" dirty="0">
                <a:solidFill>
                  <a:srgbClr val="EFAB00"/>
                </a:solidFill>
                <a:cs typeface="Arial"/>
              </a:rPr>
              <a:t> Execution: </a:t>
            </a:r>
            <a:r>
              <a:rPr sz="4400" b="1" spc="-985" dirty="0">
                <a:solidFill>
                  <a:srgbClr val="EFAB00"/>
                </a:solidFill>
                <a:cs typeface="Arial"/>
              </a:rPr>
              <a:t> </a:t>
            </a:r>
            <a:r>
              <a:rPr sz="4400" b="1" dirty="0">
                <a:solidFill>
                  <a:srgbClr val="EFAB00"/>
                </a:solidFill>
                <a:cs typeface="Arial"/>
              </a:rPr>
              <a:t>How</a:t>
            </a:r>
            <a:r>
              <a:rPr sz="4400" b="1" spc="-5" dirty="0">
                <a:solidFill>
                  <a:srgbClr val="EFAB00"/>
                </a:solidFill>
                <a:cs typeface="Arial"/>
              </a:rPr>
              <a:t> </a:t>
            </a:r>
            <a:r>
              <a:rPr sz="4400" b="1" dirty="0">
                <a:solidFill>
                  <a:srgbClr val="EFAB00"/>
                </a:solidFill>
                <a:cs typeface="Arial"/>
              </a:rPr>
              <a:t>to</a:t>
            </a:r>
            <a:r>
              <a:rPr sz="4400" b="1" spc="-5" dirty="0">
                <a:solidFill>
                  <a:srgbClr val="EFAB00"/>
                </a:solidFill>
                <a:cs typeface="Arial"/>
              </a:rPr>
              <a:t> </a:t>
            </a:r>
            <a:r>
              <a:rPr sz="4400" b="1" spc="-25" dirty="0">
                <a:solidFill>
                  <a:srgbClr val="EFAB00"/>
                </a:solidFill>
                <a:cs typeface="Arial"/>
              </a:rPr>
              <a:t>Transform</a:t>
            </a:r>
            <a:r>
              <a:rPr sz="4400" b="1" spc="-5" dirty="0">
                <a:solidFill>
                  <a:srgbClr val="EFAB00"/>
                </a:solidFill>
                <a:cs typeface="Arial"/>
              </a:rPr>
              <a:t> Successfully</a:t>
            </a:r>
            <a:endParaRPr sz="4400" dirty="0">
              <a:cs typeface="Arial"/>
            </a:endParaRPr>
          </a:p>
        </p:txBody>
      </p:sp>
      <p:pic>
        <p:nvPicPr>
          <p:cNvPr id="6" name="Picture 5"/>
          <p:cNvPicPr>
            <a:picLocks noChangeAspect="1"/>
          </p:cNvPicPr>
          <p:nvPr/>
        </p:nvPicPr>
        <p:blipFill>
          <a:blip r:embed="rId4"/>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7462" y="2774027"/>
            <a:ext cx="11793538" cy="643255"/>
          </a:xfrm>
          <a:custGeom>
            <a:avLst/>
            <a:gdLst/>
            <a:ahLst/>
            <a:cxnLst/>
            <a:rect l="l" t="t" r="r" b="b"/>
            <a:pathLst>
              <a:path w="12195175" h="643254">
                <a:moveTo>
                  <a:pt x="11873484" y="0"/>
                </a:moveTo>
                <a:lnTo>
                  <a:pt x="0" y="0"/>
                </a:lnTo>
                <a:lnTo>
                  <a:pt x="321564" y="321564"/>
                </a:lnTo>
                <a:lnTo>
                  <a:pt x="0" y="643128"/>
                </a:lnTo>
                <a:lnTo>
                  <a:pt x="11873484" y="643128"/>
                </a:lnTo>
                <a:lnTo>
                  <a:pt x="12195048" y="321564"/>
                </a:lnTo>
                <a:lnTo>
                  <a:pt x="11873484" y="0"/>
                </a:lnTo>
                <a:close/>
              </a:path>
            </a:pathLst>
          </a:custGeom>
          <a:solidFill>
            <a:schemeClr val="accent4">
              <a:lumMod val="60000"/>
              <a:lumOff val="40000"/>
            </a:schemeClr>
          </a:solidFill>
        </p:spPr>
        <p:txBody>
          <a:bodyPr wrap="square" lIns="0" tIns="0" rIns="0" bIns="0" rtlCol="0"/>
          <a:lstStyle/>
          <a:p>
            <a:endParaRPr dirty="0"/>
          </a:p>
        </p:txBody>
      </p:sp>
      <p:sp>
        <p:nvSpPr>
          <p:cNvPr id="3" name="object 3"/>
          <p:cNvSpPr txBox="1"/>
          <p:nvPr/>
        </p:nvSpPr>
        <p:spPr>
          <a:xfrm>
            <a:off x="729740" y="3605276"/>
            <a:ext cx="2221230" cy="2229456"/>
          </a:xfrm>
          <a:prstGeom prst="rect">
            <a:avLst/>
          </a:prstGeom>
        </p:spPr>
        <p:txBody>
          <a:bodyPr vert="horz" wrap="square" lIns="0" tIns="13335" rIns="0" bIns="0" rtlCol="0">
            <a:spAutoFit/>
          </a:bodyPr>
          <a:lstStyle/>
          <a:p>
            <a:pPr algn="ctr">
              <a:lnSpc>
                <a:spcPct val="100000"/>
              </a:lnSpc>
              <a:spcBef>
                <a:spcPts val="1614"/>
              </a:spcBef>
            </a:pPr>
            <a:r>
              <a:rPr sz="1600" spc="-5" dirty="0">
                <a:cs typeface="Arial MT"/>
              </a:rPr>
              <a:t>Execute</a:t>
            </a:r>
            <a:r>
              <a:rPr sz="1600" spc="-15" dirty="0">
                <a:cs typeface="Arial MT"/>
              </a:rPr>
              <a:t> </a:t>
            </a:r>
            <a:r>
              <a:rPr sz="1600" spc="-5" dirty="0">
                <a:cs typeface="Arial MT"/>
              </a:rPr>
              <a:t>on</a:t>
            </a:r>
            <a:r>
              <a:rPr sz="1600" spc="-25" dirty="0">
                <a:cs typeface="Arial MT"/>
              </a:rPr>
              <a:t> </a:t>
            </a:r>
            <a:r>
              <a:rPr sz="1600" spc="-5" dirty="0">
                <a:cs typeface="Arial MT"/>
              </a:rPr>
              <a:t>the</a:t>
            </a:r>
            <a:endParaRPr sz="1600" dirty="0">
              <a:cs typeface="Arial MT"/>
            </a:endParaRPr>
          </a:p>
          <a:p>
            <a:pPr marL="12065" marR="5080" algn="ctr">
              <a:lnSpc>
                <a:spcPct val="100000"/>
              </a:lnSpc>
            </a:pPr>
            <a:r>
              <a:rPr sz="1600" b="1" spc="-10" dirty="0">
                <a:solidFill>
                  <a:srgbClr val="FFC000"/>
                </a:solidFill>
                <a:cs typeface="Arial"/>
              </a:rPr>
              <a:t>company’s</a:t>
            </a:r>
            <a:r>
              <a:rPr sz="1600" b="1" spc="35" dirty="0">
                <a:solidFill>
                  <a:srgbClr val="FFC000"/>
                </a:solidFill>
                <a:cs typeface="Arial"/>
              </a:rPr>
              <a:t> </a:t>
            </a:r>
            <a:r>
              <a:rPr sz="1600" b="1" spc="-10" dirty="0">
                <a:solidFill>
                  <a:srgbClr val="FFC000"/>
                </a:solidFill>
                <a:cs typeface="Arial"/>
              </a:rPr>
              <a:t>business </a:t>
            </a:r>
            <a:r>
              <a:rPr sz="1600" b="1" spc="-5" dirty="0">
                <a:solidFill>
                  <a:srgbClr val="FFC000"/>
                </a:solidFill>
                <a:cs typeface="Arial"/>
              </a:rPr>
              <a:t> strategy</a:t>
            </a:r>
            <a:r>
              <a:rPr sz="1600" b="1" spc="10" dirty="0">
                <a:solidFill>
                  <a:srgbClr val="FFC000"/>
                </a:solidFill>
                <a:cs typeface="Arial"/>
              </a:rPr>
              <a:t> </a:t>
            </a:r>
            <a:r>
              <a:rPr sz="1600" b="1" spc="-5" dirty="0">
                <a:solidFill>
                  <a:srgbClr val="FFC000"/>
                </a:solidFill>
                <a:cs typeface="Arial"/>
              </a:rPr>
              <a:t>to</a:t>
            </a:r>
            <a:r>
              <a:rPr sz="1600" b="1" spc="5" dirty="0">
                <a:solidFill>
                  <a:srgbClr val="FFC000"/>
                </a:solidFill>
                <a:cs typeface="Arial"/>
              </a:rPr>
              <a:t> </a:t>
            </a:r>
            <a:r>
              <a:rPr sz="1600" b="1" spc="-5" dirty="0">
                <a:solidFill>
                  <a:srgbClr val="FFC000"/>
                </a:solidFill>
                <a:cs typeface="Arial"/>
              </a:rPr>
              <a:t>enable </a:t>
            </a:r>
            <a:r>
              <a:rPr sz="1600" b="1" dirty="0">
                <a:solidFill>
                  <a:srgbClr val="FFC000"/>
                </a:solidFill>
                <a:cs typeface="Arial"/>
              </a:rPr>
              <a:t> </a:t>
            </a:r>
            <a:r>
              <a:rPr sz="1600" b="1" spc="-5" dirty="0">
                <a:solidFill>
                  <a:srgbClr val="FFC000"/>
                </a:solidFill>
                <a:cs typeface="Arial"/>
              </a:rPr>
              <a:t>business</a:t>
            </a:r>
            <a:r>
              <a:rPr sz="1600" b="1" spc="5" dirty="0">
                <a:solidFill>
                  <a:srgbClr val="FFC000"/>
                </a:solidFill>
                <a:cs typeface="Arial"/>
              </a:rPr>
              <a:t> </a:t>
            </a:r>
            <a:r>
              <a:rPr sz="1600" b="1" spc="-5" dirty="0">
                <a:solidFill>
                  <a:srgbClr val="FFC000"/>
                </a:solidFill>
                <a:cs typeface="Arial"/>
              </a:rPr>
              <a:t>outcomes </a:t>
            </a:r>
            <a:r>
              <a:rPr sz="1600" b="1" dirty="0">
                <a:solidFill>
                  <a:srgbClr val="FFC000"/>
                </a:solidFill>
                <a:cs typeface="Arial"/>
              </a:rPr>
              <a:t> </a:t>
            </a:r>
            <a:r>
              <a:rPr sz="1600" spc="-5" dirty="0">
                <a:cs typeface="Arial MT"/>
              </a:rPr>
              <a:t>such</a:t>
            </a:r>
            <a:r>
              <a:rPr sz="1600" spc="-10" dirty="0">
                <a:cs typeface="Arial MT"/>
              </a:rPr>
              <a:t> </a:t>
            </a:r>
            <a:r>
              <a:rPr sz="1600" spc="-5" dirty="0">
                <a:cs typeface="Arial MT"/>
              </a:rPr>
              <a:t>as</a:t>
            </a:r>
            <a:r>
              <a:rPr sz="1600" dirty="0">
                <a:cs typeface="Arial MT"/>
              </a:rPr>
              <a:t> </a:t>
            </a:r>
            <a:r>
              <a:rPr sz="1600" spc="-5" dirty="0">
                <a:cs typeface="Arial MT"/>
              </a:rPr>
              <a:t>increased </a:t>
            </a:r>
            <a:r>
              <a:rPr sz="1600" dirty="0">
                <a:cs typeface="Arial MT"/>
              </a:rPr>
              <a:t> </a:t>
            </a:r>
            <a:r>
              <a:rPr sz="1600" spc="-5" dirty="0">
                <a:cs typeface="Arial MT"/>
              </a:rPr>
              <a:t>competitiveness, agility, </a:t>
            </a:r>
            <a:r>
              <a:rPr sz="1600" spc="-430" dirty="0">
                <a:cs typeface="Arial MT"/>
              </a:rPr>
              <a:t> </a:t>
            </a:r>
            <a:r>
              <a:rPr sz="1600" spc="-5" dirty="0">
                <a:cs typeface="Arial MT"/>
              </a:rPr>
              <a:t>resilience,</a:t>
            </a:r>
            <a:r>
              <a:rPr sz="1600" spc="-55" dirty="0">
                <a:cs typeface="Arial MT"/>
              </a:rPr>
              <a:t> </a:t>
            </a:r>
            <a:r>
              <a:rPr sz="1600" spc="-5" dirty="0">
                <a:cs typeface="Arial MT"/>
              </a:rPr>
              <a:t>transparency, </a:t>
            </a:r>
            <a:r>
              <a:rPr sz="1600" spc="-430" dirty="0">
                <a:cs typeface="Arial MT"/>
              </a:rPr>
              <a:t> </a:t>
            </a:r>
            <a:r>
              <a:rPr sz="1600" spc="-5" dirty="0">
                <a:cs typeface="Arial MT"/>
              </a:rPr>
              <a:t>collaboration, and </a:t>
            </a:r>
            <a:r>
              <a:rPr sz="1600" dirty="0">
                <a:cs typeface="Arial MT"/>
              </a:rPr>
              <a:t> </a:t>
            </a:r>
            <a:r>
              <a:rPr sz="1600" spc="-5" dirty="0">
                <a:cs typeface="Arial MT"/>
              </a:rPr>
              <a:t>governance.</a:t>
            </a:r>
            <a:endParaRPr sz="1600" dirty="0">
              <a:cs typeface="Arial MT"/>
            </a:endParaRPr>
          </a:p>
        </p:txBody>
      </p:sp>
      <p:pic>
        <p:nvPicPr>
          <p:cNvPr id="4" name="object 4"/>
          <p:cNvPicPr/>
          <p:nvPr/>
        </p:nvPicPr>
        <p:blipFill>
          <a:blip r:embed="rId2" cstate="print"/>
          <a:stretch>
            <a:fillRect/>
          </a:stretch>
        </p:blipFill>
        <p:spPr>
          <a:xfrm>
            <a:off x="1327649" y="1640006"/>
            <a:ext cx="842298" cy="929274"/>
          </a:xfrm>
          <a:prstGeom prst="rect">
            <a:avLst/>
          </a:prstGeom>
          <a:noFill/>
        </p:spPr>
      </p:pic>
      <p:sp>
        <p:nvSpPr>
          <p:cNvPr id="5" name="object 5"/>
          <p:cNvSpPr txBox="1"/>
          <p:nvPr/>
        </p:nvSpPr>
        <p:spPr>
          <a:xfrm>
            <a:off x="3376040" y="3605276"/>
            <a:ext cx="2466340" cy="1976120"/>
          </a:xfrm>
          <a:prstGeom prst="rect">
            <a:avLst/>
          </a:prstGeom>
        </p:spPr>
        <p:txBody>
          <a:bodyPr vert="horz" wrap="square" lIns="0" tIns="12065" rIns="0" bIns="0" rtlCol="0">
            <a:spAutoFit/>
          </a:bodyPr>
          <a:lstStyle/>
          <a:p>
            <a:pPr marL="12700" marR="5080" indent="1270" algn="ctr">
              <a:lnSpc>
                <a:spcPct val="100000"/>
              </a:lnSpc>
              <a:spcBef>
                <a:spcPts val="95"/>
              </a:spcBef>
            </a:pPr>
            <a:r>
              <a:rPr sz="1600" spc="-5" dirty="0">
                <a:cs typeface="Arial MT"/>
              </a:rPr>
              <a:t>Ensure</a:t>
            </a:r>
            <a:r>
              <a:rPr sz="1600" spc="-20" dirty="0">
                <a:cs typeface="Arial MT"/>
              </a:rPr>
              <a:t> </a:t>
            </a:r>
            <a:r>
              <a:rPr sz="1600" b="1" spc="-5" dirty="0">
                <a:solidFill>
                  <a:srgbClr val="FFC000"/>
                </a:solidFill>
                <a:cs typeface="Arial"/>
              </a:rPr>
              <a:t>customer</a:t>
            </a:r>
            <a:r>
              <a:rPr sz="1600" b="1" spc="25" dirty="0">
                <a:solidFill>
                  <a:srgbClr val="FFC000"/>
                </a:solidFill>
                <a:cs typeface="Arial"/>
              </a:rPr>
              <a:t> </a:t>
            </a:r>
            <a:r>
              <a:rPr sz="1600" b="1" spc="-10" dirty="0">
                <a:solidFill>
                  <a:srgbClr val="FFC000"/>
                </a:solidFill>
                <a:cs typeface="Arial"/>
              </a:rPr>
              <a:t>value- </a:t>
            </a:r>
            <a:r>
              <a:rPr sz="1600" b="1" spc="-5" dirty="0">
                <a:solidFill>
                  <a:srgbClr val="FFC000"/>
                </a:solidFill>
                <a:cs typeface="Arial"/>
              </a:rPr>
              <a:t> adding, efficient,</a:t>
            </a:r>
            <a:r>
              <a:rPr sz="1600" b="1" spc="30" dirty="0">
                <a:solidFill>
                  <a:srgbClr val="FFC000"/>
                </a:solidFill>
                <a:cs typeface="Arial"/>
              </a:rPr>
              <a:t> </a:t>
            </a:r>
            <a:r>
              <a:rPr sz="1600" b="1" spc="-5" dirty="0">
                <a:solidFill>
                  <a:srgbClr val="FFC000"/>
                </a:solidFill>
                <a:cs typeface="Arial"/>
              </a:rPr>
              <a:t>reliable, </a:t>
            </a:r>
            <a:r>
              <a:rPr sz="1600" b="1" spc="-430" dirty="0">
                <a:solidFill>
                  <a:srgbClr val="FFC000"/>
                </a:solidFill>
                <a:cs typeface="Arial"/>
              </a:rPr>
              <a:t> </a:t>
            </a:r>
            <a:r>
              <a:rPr sz="1600" b="1" spc="-5" dirty="0">
                <a:solidFill>
                  <a:srgbClr val="FFC000"/>
                </a:solidFill>
                <a:cs typeface="Arial"/>
              </a:rPr>
              <a:t>and scalable business </a:t>
            </a:r>
            <a:r>
              <a:rPr sz="1600" b="1" dirty="0">
                <a:solidFill>
                  <a:srgbClr val="FFC000"/>
                </a:solidFill>
                <a:cs typeface="Arial"/>
              </a:rPr>
              <a:t> </a:t>
            </a:r>
            <a:r>
              <a:rPr sz="1600" b="1" spc="-5" dirty="0">
                <a:solidFill>
                  <a:srgbClr val="FFC000"/>
                </a:solidFill>
                <a:cs typeface="Arial"/>
              </a:rPr>
              <a:t>operations</a:t>
            </a:r>
            <a:r>
              <a:rPr sz="1600" b="1" spc="25" dirty="0">
                <a:solidFill>
                  <a:srgbClr val="FFC000"/>
                </a:solidFill>
                <a:cs typeface="Arial"/>
              </a:rPr>
              <a:t> </a:t>
            </a:r>
            <a:r>
              <a:rPr sz="1600" spc="-5" dirty="0">
                <a:cs typeface="Arial MT"/>
              </a:rPr>
              <a:t>by driving </a:t>
            </a:r>
            <a:r>
              <a:rPr sz="1600" dirty="0">
                <a:cs typeface="Arial MT"/>
              </a:rPr>
              <a:t> </a:t>
            </a:r>
            <a:r>
              <a:rPr sz="1600" spc="-5" dirty="0">
                <a:cs typeface="Arial MT"/>
              </a:rPr>
              <a:t>process optimization and </a:t>
            </a:r>
            <a:r>
              <a:rPr sz="1600" dirty="0">
                <a:cs typeface="Arial MT"/>
              </a:rPr>
              <a:t> </a:t>
            </a:r>
            <a:r>
              <a:rPr sz="1600" spc="-5" dirty="0">
                <a:cs typeface="Arial MT"/>
              </a:rPr>
              <a:t>harmonization </a:t>
            </a:r>
            <a:r>
              <a:rPr sz="1600" dirty="0">
                <a:cs typeface="Arial MT"/>
              </a:rPr>
              <a:t>in </a:t>
            </a:r>
            <a:r>
              <a:rPr sz="1600" spc="-5" dirty="0">
                <a:cs typeface="Arial MT"/>
              </a:rPr>
              <a:t>line </a:t>
            </a:r>
            <a:r>
              <a:rPr sz="1600" spc="-10" dirty="0">
                <a:cs typeface="Arial MT"/>
              </a:rPr>
              <a:t>with </a:t>
            </a:r>
            <a:r>
              <a:rPr sz="1600" spc="-5" dirty="0">
                <a:cs typeface="Arial MT"/>
              </a:rPr>
              <a:t> compliance and regulatory </a:t>
            </a:r>
            <a:r>
              <a:rPr sz="1600" dirty="0">
                <a:cs typeface="Arial MT"/>
              </a:rPr>
              <a:t> </a:t>
            </a:r>
            <a:r>
              <a:rPr sz="1600" spc="-5" dirty="0">
                <a:cs typeface="Arial MT"/>
              </a:rPr>
              <a:t>requirements.</a:t>
            </a:r>
            <a:endParaRPr sz="1600" dirty="0">
              <a:cs typeface="Arial MT"/>
            </a:endParaRPr>
          </a:p>
        </p:txBody>
      </p:sp>
      <p:pic>
        <p:nvPicPr>
          <p:cNvPr id="6" name="object 6"/>
          <p:cNvPicPr/>
          <p:nvPr/>
        </p:nvPicPr>
        <p:blipFill>
          <a:blip r:embed="rId3" cstate="print"/>
          <a:stretch>
            <a:fillRect/>
          </a:stretch>
        </p:blipFill>
        <p:spPr>
          <a:xfrm>
            <a:off x="4161258" y="1723271"/>
            <a:ext cx="888334" cy="781230"/>
          </a:xfrm>
          <a:prstGeom prst="rect">
            <a:avLst/>
          </a:prstGeom>
          <a:noFill/>
        </p:spPr>
      </p:pic>
      <p:sp>
        <p:nvSpPr>
          <p:cNvPr id="7" name="object 7"/>
          <p:cNvSpPr txBox="1"/>
          <p:nvPr/>
        </p:nvSpPr>
        <p:spPr>
          <a:xfrm>
            <a:off x="4141380" y="2853895"/>
            <a:ext cx="1299210" cy="330835"/>
          </a:xfrm>
          <a:prstGeom prst="rect">
            <a:avLst/>
          </a:prstGeom>
        </p:spPr>
        <p:txBody>
          <a:bodyPr vert="horz" wrap="square" lIns="0" tIns="13335" rIns="0" bIns="0" rtlCol="0">
            <a:spAutoFit/>
          </a:bodyPr>
          <a:lstStyle/>
          <a:p>
            <a:pPr marL="12700">
              <a:lnSpc>
                <a:spcPct val="100000"/>
              </a:lnSpc>
              <a:spcBef>
                <a:spcPts val="105"/>
              </a:spcBef>
            </a:pPr>
            <a:r>
              <a:rPr sz="2000" b="1" dirty="0">
                <a:solidFill>
                  <a:schemeClr val="bg1"/>
                </a:solidFill>
                <a:cs typeface="Arial"/>
              </a:rPr>
              <a:t>Processes</a:t>
            </a:r>
            <a:endParaRPr sz="2000" dirty="0">
              <a:solidFill>
                <a:schemeClr val="bg1"/>
              </a:solidFill>
              <a:cs typeface="Arial"/>
            </a:endParaRPr>
          </a:p>
        </p:txBody>
      </p:sp>
      <p:sp>
        <p:nvSpPr>
          <p:cNvPr id="8" name="object 8"/>
          <p:cNvSpPr txBox="1"/>
          <p:nvPr/>
        </p:nvSpPr>
        <p:spPr>
          <a:xfrm>
            <a:off x="9245854" y="3605276"/>
            <a:ext cx="2193290" cy="756920"/>
          </a:xfrm>
          <a:prstGeom prst="rect">
            <a:avLst/>
          </a:prstGeom>
        </p:spPr>
        <p:txBody>
          <a:bodyPr vert="horz" wrap="square" lIns="0" tIns="12065" rIns="0" bIns="0" rtlCol="0">
            <a:spAutoFit/>
          </a:bodyPr>
          <a:lstStyle/>
          <a:p>
            <a:pPr marL="12065" marR="5080" indent="-635" algn="ctr">
              <a:lnSpc>
                <a:spcPct val="100000"/>
              </a:lnSpc>
              <a:spcBef>
                <a:spcPts val="95"/>
              </a:spcBef>
            </a:pPr>
            <a:r>
              <a:rPr sz="1600" b="1" spc="-5" dirty="0">
                <a:solidFill>
                  <a:srgbClr val="FFC000"/>
                </a:solidFill>
                <a:cs typeface="Arial"/>
              </a:rPr>
              <a:t>Collaboration</a:t>
            </a:r>
            <a:r>
              <a:rPr sz="1600" b="1" spc="25" dirty="0">
                <a:solidFill>
                  <a:srgbClr val="960982"/>
                </a:solidFill>
                <a:cs typeface="Arial"/>
              </a:rPr>
              <a:t> </a:t>
            </a:r>
            <a:r>
              <a:rPr sz="1600" spc="-5" dirty="0">
                <a:cs typeface="Arial MT"/>
              </a:rPr>
              <a:t>breaks </a:t>
            </a:r>
            <a:r>
              <a:rPr sz="1600" dirty="0">
                <a:cs typeface="Arial MT"/>
              </a:rPr>
              <a:t> </a:t>
            </a:r>
            <a:r>
              <a:rPr sz="1600" spc="-10" dirty="0">
                <a:cs typeface="Arial MT"/>
              </a:rPr>
              <a:t>down </a:t>
            </a:r>
            <a:r>
              <a:rPr sz="1600" spc="-5" dirty="0">
                <a:cs typeface="Arial MT"/>
              </a:rPr>
              <a:t>barriers and </a:t>
            </a:r>
            <a:r>
              <a:rPr sz="1600" dirty="0">
                <a:cs typeface="Arial MT"/>
              </a:rPr>
              <a:t>is </a:t>
            </a:r>
            <a:r>
              <a:rPr sz="1600" spc="-5" dirty="0">
                <a:cs typeface="Arial MT"/>
              </a:rPr>
              <a:t>the </a:t>
            </a:r>
            <a:r>
              <a:rPr sz="1600" spc="-430" dirty="0">
                <a:cs typeface="Arial MT"/>
              </a:rPr>
              <a:t> </a:t>
            </a:r>
            <a:r>
              <a:rPr sz="1600" spc="-5" dirty="0">
                <a:cs typeface="Arial MT"/>
              </a:rPr>
              <a:t>prerequisite</a:t>
            </a:r>
            <a:r>
              <a:rPr sz="1600" spc="-10" dirty="0">
                <a:cs typeface="Arial MT"/>
              </a:rPr>
              <a:t> </a:t>
            </a:r>
            <a:r>
              <a:rPr sz="1600" spc="-5" dirty="0">
                <a:cs typeface="Arial MT"/>
              </a:rPr>
              <a:t>for</a:t>
            </a:r>
            <a:r>
              <a:rPr sz="1600" spc="5" dirty="0">
                <a:cs typeface="Arial MT"/>
              </a:rPr>
              <a:t> </a:t>
            </a:r>
            <a:r>
              <a:rPr sz="1600" spc="-5" dirty="0">
                <a:cs typeface="Arial MT"/>
              </a:rPr>
              <a:t>change.</a:t>
            </a:r>
            <a:endParaRPr sz="1600" dirty="0">
              <a:cs typeface="Arial MT"/>
            </a:endParaRPr>
          </a:p>
        </p:txBody>
      </p:sp>
      <p:pic>
        <p:nvPicPr>
          <p:cNvPr id="9" name="object 9"/>
          <p:cNvPicPr/>
          <p:nvPr/>
        </p:nvPicPr>
        <p:blipFill>
          <a:blip r:embed="rId4" cstate="print"/>
          <a:stretch>
            <a:fillRect/>
          </a:stretch>
        </p:blipFill>
        <p:spPr>
          <a:xfrm>
            <a:off x="9865755" y="1631478"/>
            <a:ext cx="938004" cy="959322"/>
          </a:xfrm>
          <a:prstGeom prst="rect">
            <a:avLst/>
          </a:prstGeom>
          <a:noFill/>
        </p:spPr>
      </p:pic>
      <p:sp>
        <p:nvSpPr>
          <p:cNvPr id="10" name="object 10"/>
          <p:cNvSpPr txBox="1"/>
          <p:nvPr/>
        </p:nvSpPr>
        <p:spPr>
          <a:xfrm>
            <a:off x="9905179" y="2881164"/>
            <a:ext cx="859155" cy="330835"/>
          </a:xfrm>
          <a:prstGeom prst="rect">
            <a:avLst/>
          </a:prstGeom>
        </p:spPr>
        <p:txBody>
          <a:bodyPr vert="horz" wrap="square" lIns="0" tIns="13335" rIns="0" bIns="0" rtlCol="0">
            <a:spAutoFit/>
          </a:bodyPr>
          <a:lstStyle/>
          <a:p>
            <a:pPr marL="12700">
              <a:lnSpc>
                <a:spcPct val="100000"/>
              </a:lnSpc>
              <a:spcBef>
                <a:spcPts val="105"/>
              </a:spcBef>
            </a:pPr>
            <a:r>
              <a:rPr sz="2000" b="1" dirty="0">
                <a:solidFill>
                  <a:schemeClr val="bg1"/>
                </a:solidFill>
                <a:cs typeface="Arial"/>
              </a:rPr>
              <a:t>Peop</a:t>
            </a:r>
            <a:r>
              <a:rPr sz="2000" b="1" spc="-10" dirty="0">
                <a:solidFill>
                  <a:schemeClr val="bg1"/>
                </a:solidFill>
                <a:cs typeface="Arial"/>
              </a:rPr>
              <a:t>l</a:t>
            </a:r>
            <a:r>
              <a:rPr sz="2000" b="1" dirty="0">
                <a:solidFill>
                  <a:schemeClr val="bg1"/>
                </a:solidFill>
                <a:cs typeface="Arial"/>
              </a:rPr>
              <a:t>e</a:t>
            </a:r>
            <a:endParaRPr sz="2000" dirty="0">
              <a:solidFill>
                <a:schemeClr val="bg1"/>
              </a:solidFill>
              <a:cs typeface="Arial"/>
            </a:endParaRPr>
          </a:p>
        </p:txBody>
      </p:sp>
      <p:sp>
        <p:nvSpPr>
          <p:cNvPr id="11" name="object 11"/>
          <p:cNvSpPr txBox="1"/>
          <p:nvPr/>
        </p:nvSpPr>
        <p:spPr>
          <a:xfrm>
            <a:off x="6267450" y="3605276"/>
            <a:ext cx="2415540" cy="1244600"/>
          </a:xfrm>
          <a:prstGeom prst="rect">
            <a:avLst/>
          </a:prstGeom>
        </p:spPr>
        <p:txBody>
          <a:bodyPr vert="horz" wrap="square" lIns="0" tIns="12065" rIns="0" bIns="0" rtlCol="0">
            <a:spAutoFit/>
          </a:bodyPr>
          <a:lstStyle/>
          <a:p>
            <a:pPr marL="12700" marR="5080" indent="6985" algn="ctr">
              <a:lnSpc>
                <a:spcPct val="100000"/>
              </a:lnSpc>
              <a:spcBef>
                <a:spcPts val="95"/>
              </a:spcBef>
            </a:pPr>
            <a:r>
              <a:rPr sz="1600" spc="-5" dirty="0">
                <a:cs typeface="Arial MT"/>
              </a:rPr>
              <a:t>Leverage</a:t>
            </a:r>
            <a:r>
              <a:rPr sz="1600" dirty="0">
                <a:cs typeface="Arial MT"/>
              </a:rPr>
              <a:t> </a:t>
            </a:r>
            <a:r>
              <a:rPr sz="1600" b="1" spc="-5" dirty="0">
                <a:solidFill>
                  <a:srgbClr val="FFC000"/>
                </a:solidFill>
                <a:cs typeface="Arial"/>
              </a:rPr>
              <a:t>technology </a:t>
            </a:r>
            <a:r>
              <a:rPr sz="1600" b="1" dirty="0">
                <a:solidFill>
                  <a:srgbClr val="FFC000"/>
                </a:solidFill>
                <a:cs typeface="Arial"/>
              </a:rPr>
              <a:t> </a:t>
            </a:r>
            <a:r>
              <a:rPr sz="1600" b="1" spc="-10" dirty="0">
                <a:solidFill>
                  <a:srgbClr val="FFC000"/>
                </a:solidFill>
                <a:cs typeface="Arial"/>
              </a:rPr>
              <a:t>innovation</a:t>
            </a:r>
            <a:r>
              <a:rPr sz="1600" b="1" spc="45" dirty="0">
                <a:solidFill>
                  <a:srgbClr val="FFC000"/>
                </a:solidFill>
                <a:cs typeface="Arial"/>
              </a:rPr>
              <a:t> </a:t>
            </a:r>
            <a:r>
              <a:rPr sz="1600" b="1" spc="-5" dirty="0">
                <a:solidFill>
                  <a:srgbClr val="FFC000"/>
                </a:solidFill>
                <a:cs typeface="Arial"/>
              </a:rPr>
              <a:t>and </a:t>
            </a:r>
            <a:r>
              <a:rPr sz="1600" b="1" dirty="0">
                <a:solidFill>
                  <a:srgbClr val="FFC000"/>
                </a:solidFill>
                <a:cs typeface="Arial"/>
              </a:rPr>
              <a:t> </a:t>
            </a:r>
            <a:r>
              <a:rPr sz="1600" b="1" spc="-5" dirty="0">
                <a:solidFill>
                  <a:srgbClr val="FFC000"/>
                </a:solidFill>
                <a:cs typeface="Arial"/>
              </a:rPr>
              <a:t>automation</a:t>
            </a:r>
            <a:r>
              <a:rPr sz="1600" b="1" spc="20" dirty="0">
                <a:solidFill>
                  <a:srgbClr val="FFC000"/>
                </a:solidFill>
                <a:cs typeface="Arial"/>
              </a:rPr>
              <a:t> </a:t>
            </a:r>
            <a:r>
              <a:rPr sz="1600" b="1" spc="-5" dirty="0">
                <a:solidFill>
                  <a:srgbClr val="FFC000"/>
                </a:solidFill>
                <a:cs typeface="Arial"/>
              </a:rPr>
              <a:t>capabilities </a:t>
            </a:r>
            <a:r>
              <a:rPr sz="1600" b="1" dirty="0">
                <a:solidFill>
                  <a:srgbClr val="FFC000"/>
                </a:solidFill>
                <a:cs typeface="Arial"/>
              </a:rPr>
              <a:t> </a:t>
            </a:r>
            <a:r>
              <a:rPr sz="1600" spc="-5" dirty="0">
                <a:cs typeface="Arial MT"/>
              </a:rPr>
              <a:t>across</a:t>
            </a:r>
            <a:r>
              <a:rPr sz="1600" dirty="0">
                <a:cs typeface="Arial MT"/>
              </a:rPr>
              <a:t> </a:t>
            </a:r>
            <a:r>
              <a:rPr sz="1600" spc="-5" dirty="0">
                <a:cs typeface="Arial MT"/>
              </a:rPr>
              <a:t>core</a:t>
            </a:r>
            <a:r>
              <a:rPr sz="1600" dirty="0">
                <a:cs typeface="Arial MT"/>
              </a:rPr>
              <a:t> </a:t>
            </a:r>
            <a:r>
              <a:rPr sz="1600" spc="-5" dirty="0">
                <a:cs typeface="Arial MT"/>
              </a:rPr>
              <a:t>applications </a:t>
            </a:r>
            <a:r>
              <a:rPr sz="1600" dirty="0">
                <a:cs typeface="Arial MT"/>
              </a:rPr>
              <a:t> </a:t>
            </a:r>
            <a:r>
              <a:rPr sz="1600" spc="-5" dirty="0">
                <a:cs typeface="Arial MT"/>
              </a:rPr>
              <a:t>and</a:t>
            </a:r>
            <a:r>
              <a:rPr sz="1600" spc="-15" dirty="0">
                <a:cs typeface="Arial MT"/>
              </a:rPr>
              <a:t> </a:t>
            </a:r>
            <a:r>
              <a:rPr sz="1600" spc="-5" dirty="0">
                <a:cs typeface="Arial MT"/>
              </a:rPr>
              <a:t>extensibility</a:t>
            </a:r>
            <a:r>
              <a:rPr sz="1600" spc="-25" dirty="0">
                <a:cs typeface="Arial MT"/>
              </a:rPr>
              <a:t> </a:t>
            </a:r>
            <a:r>
              <a:rPr sz="1600" spc="-5" dirty="0">
                <a:cs typeface="Arial MT"/>
              </a:rPr>
              <a:t>platforms.</a:t>
            </a:r>
            <a:endParaRPr sz="1600" dirty="0">
              <a:cs typeface="Arial MT"/>
            </a:endParaRPr>
          </a:p>
        </p:txBody>
      </p:sp>
      <p:pic>
        <p:nvPicPr>
          <p:cNvPr id="12" name="object 12"/>
          <p:cNvPicPr/>
          <p:nvPr/>
        </p:nvPicPr>
        <p:blipFill>
          <a:blip r:embed="rId5" cstate="print"/>
          <a:stretch>
            <a:fillRect/>
          </a:stretch>
        </p:blipFill>
        <p:spPr>
          <a:xfrm>
            <a:off x="6981619" y="1749139"/>
            <a:ext cx="987200" cy="734524"/>
          </a:xfrm>
          <a:prstGeom prst="rect">
            <a:avLst/>
          </a:prstGeom>
          <a:noFill/>
        </p:spPr>
      </p:pic>
      <p:sp>
        <p:nvSpPr>
          <p:cNvPr id="13" name="object 13"/>
          <p:cNvSpPr txBox="1"/>
          <p:nvPr/>
        </p:nvSpPr>
        <p:spPr>
          <a:xfrm>
            <a:off x="7162800" y="2895600"/>
            <a:ext cx="1068070" cy="330835"/>
          </a:xfrm>
          <a:prstGeom prst="rect">
            <a:avLst/>
          </a:prstGeom>
        </p:spPr>
        <p:txBody>
          <a:bodyPr vert="horz" wrap="square" lIns="0" tIns="13335" rIns="0" bIns="0" rtlCol="0">
            <a:spAutoFit/>
          </a:bodyPr>
          <a:lstStyle/>
          <a:p>
            <a:pPr marL="12700">
              <a:lnSpc>
                <a:spcPct val="100000"/>
              </a:lnSpc>
              <a:spcBef>
                <a:spcPts val="105"/>
              </a:spcBef>
            </a:pPr>
            <a:r>
              <a:rPr sz="2000" b="1" dirty="0">
                <a:solidFill>
                  <a:schemeClr val="bg1"/>
                </a:solidFill>
                <a:cs typeface="Arial"/>
              </a:rPr>
              <a:t>S</a:t>
            </a:r>
            <a:r>
              <a:rPr sz="2000" b="1" spc="-40" dirty="0">
                <a:solidFill>
                  <a:schemeClr val="bg1"/>
                </a:solidFill>
                <a:cs typeface="Arial"/>
              </a:rPr>
              <a:t>y</a:t>
            </a:r>
            <a:r>
              <a:rPr sz="2000" b="1" dirty="0">
                <a:solidFill>
                  <a:schemeClr val="bg1"/>
                </a:solidFill>
                <a:cs typeface="Arial"/>
              </a:rPr>
              <a:t>stems</a:t>
            </a:r>
            <a:endParaRPr sz="2000" dirty="0">
              <a:solidFill>
                <a:schemeClr val="bg1"/>
              </a:solidFill>
              <a:cs typeface="Arial"/>
            </a:endParaRPr>
          </a:p>
        </p:txBody>
      </p:sp>
      <p:sp>
        <p:nvSpPr>
          <p:cNvPr id="14" name="object 14"/>
          <p:cNvSpPr txBox="1">
            <a:spLocks noGrp="1"/>
          </p:cNvSpPr>
          <p:nvPr>
            <p:ph type="title"/>
          </p:nvPr>
        </p:nvSpPr>
        <p:spPr>
          <a:xfrm>
            <a:off x="491439" y="240538"/>
            <a:ext cx="5852795" cy="603885"/>
          </a:xfrm>
          <a:prstGeom prst="rect">
            <a:avLst/>
          </a:prstGeom>
        </p:spPr>
        <p:txBody>
          <a:bodyPr vert="horz" wrap="square" lIns="0" tIns="12700" rIns="0" bIns="0" rtlCol="0">
            <a:spAutoFit/>
          </a:bodyPr>
          <a:lstStyle/>
          <a:p>
            <a:pPr marL="12700">
              <a:lnSpc>
                <a:spcPts val="2155"/>
              </a:lnSpc>
              <a:spcBef>
                <a:spcPts val="100"/>
              </a:spcBef>
            </a:pPr>
            <a:r>
              <a:rPr sz="1800" b="0" dirty="0">
                <a:solidFill>
                  <a:srgbClr val="7E7E7E"/>
                </a:solidFill>
                <a:latin typeface="+mn-lt"/>
                <a:cs typeface="Arial MT"/>
              </a:rPr>
              <a:t>From </a:t>
            </a:r>
            <a:r>
              <a:rPr sz="1800" b="0" spc="-5" dirty="0">
                <a:solidFill>
                  <a:srgbClr val="7E7E7E"/>
                </a:solidFill>
                <a:latin typeface="+mn-lt"/>
                <a:cs typeface="Arial MT"/>
              </a:rPr>
              <a:t>strategy</a:t>
            </a:r>
            <a:r>
              <a:rPr sz="1800" b="0" dirty="0">
                <a:solidFill>
                  <a:srgbClr val="7E7E7E"/>
                </a:solidFill>
                <a:latin typeface="+mn-lt"/>
                <a:cs typeface="Arial MT"/>
              </a:rPr>
              <a:t> </a:t>
            </a:r>
            <a:r>
              <a:rPr sz="1800" b="0" spc="-5" dirty="0">
                <a:solidFill>
                  <a:srgbClr val="7E7E7E"/>
                </a:solidFill>
                <a:latin typeface="+mn-lt"/>
                <a:cs typeface="Arial MT"/>
              </a:rPr>
              <a:t>to execution:</a:t>
            </a:r>
            <a:r>
              <a:rPr sz="1800" b="0" spc="30" dirty="0">
                <a:solidFill>
                  <a:srgbClr val="7E7E7E"/>
                </a:solidFill>
                <a:latin typeface="+mn-lt"/>
                <a:cs typeface="Arial MT"/>
              </a:rPr>
              <a:t> </a:t>
            </a:r>
            <a:r>
              <a:rPr sz="1800" b="0" spc="-5" dirty="0">
                <a:solidFill>
                  <a:srgbClr val="7E7E7E"/>
                </a:solidFill>
                <a:latin typeface="+mn-lt"/>
                <a:cs typeface="Arial MT"/>
              </a:rPr>
              <a:t>how</a:t>
            </a:r>
            <a:r>
              <a:rPr sz="1800" b="0" spc="15" dirty="0">
                <a:solidFill>
                  <a:srgbClr val="7E7E7E"/>
                </a:solidFill>
                <a:latin typeface="+mn-lt"/>
                <a:cs typeface="Arial MT"/>
              </a:rPr>
              <a:t> </a:t>
            </a:r>
            <a:r>
              <a:rPr sz="1800" b="0" dirty="0">
                <a:solidFill>
                  <a:srgbClr val="7E7E7E"/>
                </a:solidFill>
                <a:latin typeface="+mn-lt"/>
                <a:cs typeface="Arial MT"/>
              </a:rPr>
              <a:t>to</a:t>
            </a:r>
            <a:r>
              <a:rPr sz="1800" b="0" spc="5" dirty="0">
                <a:solidFill>
                  <a:srgbClr val="7E7E7E"/>
                </a:solidFill>
                <a:latin typeface="+mn-lt"/>
                <a:cs typeface="Arial MT"/>
              </a:rPr>
              <a:t> </a:t>
            </a:r>
            <a:r>
              <a:rPr sz="1800" b="0" spc="-5" dirty="0">
                <a:solidFill>
                  <a:srgbClr val="7E7E7E"/>
                </a:solidFill>
                <a:latin typeface="+mn-lt"/>
                <a:cs typeface="Arial MT"/>
              </a:rPr>
              <a:t>transform</a:t>
            </a:r>
            <a:r>
              <a:rPr sz="1800" b="0" spc="5" dirty="0">
                <a:solidFill>
                  <a:srgbClr val="7E7E7E"/>
                </a:solidFill>
                <a:latin typeface="+mn-lt"/>
                <a:cs typeface="Arial MT"/>
              </a:rPr>
              <a:t> </a:t>
            </a:r>
            <a:r>
              <a:rPr sz="1800" b="0" spc="-5" dirty="0">
                <a:solidFill>
                  <a:srgbClr val="7E7E7E"/>
                </a:solidFill>
                <a:latin typeface="+mn-lt"/>
                <a:cs typeface="Arial MT"/>
              </a:rPr>
              <a:t>successfully</a:t>
            </a:r>
            <a:endParaRPr sz="1800" dirty="0">
              <a:latin typeface="+mn-lt"/>
              <a:cs typeface="Arial MT"/>
            </a:endParaRPr>
          </a:p>
          <a:p>
            <a:pPr marL="12700">
              <a:lnSpc>
                <a:spcPts val="2395"/>
              </a:lnSpc>
            </a:pPr>
            <a:r>
              <a:rPr dirty="0">
                <a:solidFill>
                  <a:srgbClr val="FFC000"/>
                </a:solidFill>
                <a:latin typeface="+mn-lt"/>
              </a:rPr>
              <a:t>Four</a:t>
            </a:r>
            <a:r>
              <a:rPr spc="-15" dirty="0">
                <a:solidFill>
                  <a:srgbClr val="FFC000"/>
                </a:solidFill>
                <a:latin typeface="+mn-lt"/>
              </a:rPr>
              <a:t> </a:t>
            </a:r>
            <a:r>
              <a:rPr dirty="0">
                <a:solidFill>
                  <a:srgbClr val="FFC000"/>
                </a:solidFill>
                <a:latin typeface="+mn-lt"/>
              </a:rPr>
              <a:t>dimensions</a:t>
            </a:r>
            <a:r>
              <a:rPr spc="-30" dirty="0">
                <a:solidFill>
                  <a:srgbClr val="FFC000"/>
                </a:solidFill>
                <a:latin typeface="+mn-lt"/>
              </a:rPr>
              <a:t> </a:t>
            </a:r>
            <a:r>
              <a:rPr dirty="0">
                <a:solidFill>
                  <a:srgbClr val="FFC000"/>
                </a:solidFill>
                <a:latin typeface="+mn-lt"/>
              </a:rPr>
              <a:t>to</a:t>
            </a:r>
            <a:r>
              <a:rPr spc="-25" dirty="0">
                <a:solidFill>
                  <a:srgbClr val="FFC000"/>
                </a:solidFill>
                <a:latin typeface="+mn-lt"/>
              </a:rPr>
              <a:t> </a:t>
            </a:r>
            <a:r>
              <a:rPr dirty="0">
                <a:solidFill>
                  <a:srgbClr val="FFC000"/>
                </a:solidFill>
                <a:latin typeface="+mn-lt"/>
              </a:rPr>
              <a:t>transform</a:t>
            </a:r>
            <a:r>
              <a:rPr spc="-50" dirty="0">
                <a:solidFill>
                  <a:srgbClr val="FFC000"/>
                </a:solidFill>
                <a:latin typeface="+mn-lt"/>
              </a:rPr>
              <a:t> </a:t>
            </a:r>
            <a:r>
              <a:rPr dirty="0">
                <a:solidFill>
                  <a:srgbClr val="FFC000"/>
                </a:solidFill>
                <a:latin typeface="+mn-lt"/>
              </a:rPr>
              <a:t>successfully</a:t>
            </a:r>
          </a:p>
        </p:txBody>
      </p:sp>
      <p:sp>
        <p:nvSpPr>
          <p:cNvPr id="16" name="TextBox 15"/>
          <p:cNvSpPr txBox="1"/>
          <p:nvPr/>
        </p:nvSpPr>
        <p:spPr>
          <a:xfrm>
            <a:off x="729740" y="2895600"/>
            <a:ext cx="2041008" cy="400110"/>
          </a:xfrm>
          <a:prstGeom prst="rect">
            <a:avLst/>
          </a:prstGeom>
          <a:noFill/>
        </p:spPr>
        <p:txBody>
          <a:bodyPr wrap="none" rtlCol="0">
            <a:spAutoFit/>
          </a:bodyPr>
          <a:lstStyle/>
          <a:p>
            <a:r>
              <a:rPr lang="en-US" sz="2000" b="1" dirty="0">
                <a:solidFill>
                  <a:schemeClr val="bg1"/>
                </a:solidFill>
              </a:rPr>
              <a:t>Business Strategy</a:t>
            </a:r>
          </a:p>
        </p:txBody>
      </p:sp>
      <p:pic>
        <p:nvPicPr>
          <p:cNvPr id="18" name="Picture 17"/>
          <p:cNvPicPr>
            <a:picLocks noChangeAspect="1"/>
          </p:cNvPicPr>
          <p:nvPr/>
        </p:nvPicPr>
        <p:blipFill>
          <a:blip r:embed="rId6"/>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par>
                                <p:cTn id="13" presetID="16" presetClass="entr" presetSubtype="21"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barn(inVertical)">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barn(inVertical)">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barn(inVertical)">
                                      <p:cBhvr>
                                        <p:cTn id="28" dur="500"/>
                                        <p:tgtEl>
                                          <p:spTgt spid="6"/>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barn(inVertical)">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barn(inVertical)">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barn(inVertical)">
                                      <p:cBhvr>
                                        <p:cTn id="41" dur="500"/>
                                        <p:tgtEl>
                                          <p:spTgt spid="12"/>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barn(inVertical)">
                                      <p:cBhvr>
                                        <p:cTn id="44" dur="5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barn(inVertical)">
                                      <p:cBhvr>
                                        <p:cTn id="49" dur="500"/>
                                        <p:tgtEl>
                                          <p:spTgt spid="11"/>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nodeType="click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barn(inVertical)">
                                      <p:cBhvr>
                                        <p:cTn id="54" dur="500"/>
                                        <p:tgtEl>
                                          <p:spTgt spid="9"/>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barn(inVertical)">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barn(inVertical)">
                                      <p:cBhvr>
                                        <p:cTn id="6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5" grpId="0"/>
      <p:bldP spid="7" grpId="0"/>
      <p:bldP spid="8" grpId="0"/>
      <p:bldP spid="10" grpId="0"/>
      <p:bldP spid="11" grpId="0"/>
      <p:bldP spid="13" grpId="0"/>
      <p:bldP spid="14" grpId="0"/>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2791967"/>
            <a:ext cx="12195175" cy="643255"/>
          </a:xfrm>
          <a:custGeom>
            <a:avLst/>
            <a:gdLst/>
            <a:ahLst/>
            <a:cxnLst/>
            <a:rect l="l" t="t" r="r" b="b"/>
            <a:pathLst>
              <a:path w="12195175" h="643254">
                <a:moveTo>
                  <a:pt x="11873484" y="0"/>
                </a:moveTo>
                <a:lnTo>
                  <a:pt x="0" y="0"/>
                </a:lnTo>
                <a:lnTo>
                  <a:pt x="321564" y="321564"/>
                </a:lnTo>
                <a:lnTo>
                  <a:pt x="0" y="643128"/>
                </a:lnTo>
                <a:lnTo>
                  <a:pt x="11873484" y="643128"/>
                </a:lnTo>
                <a:lnTo>
                  <a:pt x="12195048" y="321564"/>
                </a:lnTo>
                <a:lnTo>
                  <a:pt x="11873484" y="0"/>
                </a:lnTo>
                <a:close/>
              </a:path>
            </a:pathLst>
          </a:custGeom>
          <a:solidFill>
            <a:schemeClr val="accent4">
              <a:lumMod val="60000"/>
              <a:lumOff val="40000"/>
            </a:schemeClr>
          </a:solidFill>
        </p:spPr>
        <p:txBody>
          <a:bodyPr wrap="square" lIns="0" tIns="0" rIns="0" bIns="0" rtlCol="0"/>
          <a:lstStyle/>
          <a:p>
            <a:endParaRPr/>
          </a:p>
        </p:txBody>
      </p:sp>
      <p:sp>
        <p:nvSpPr>
          <p:cNvPr id="3" name="object 3"/>
          <p:cNvSpPr txBox="1">
            <a:spLocks noGrp="1"/>
          </p:cNvSpPr>
          <p:nvPr>
            <p:ph type="title"/>
          </p:nvPr>
        </p:nvSpPr>
        <p:spPr>
          <a:xfrm>
            <a:off x="491439" y="240538"/>
            <a:ext cx="5852795" cy="603885"/>
          </a:xfrm>
          <a:prstGeom prst="rect">
            <a:avLst/>
          </a:prstGeom>
        </p:spPr>
        <p:txBody>
          <a:bodyPr vert="horz" wrap="square" lIns="0" tIns="12700" rIns="0" bIns="0" rtlCol="0">
            <a:spAutoFit/>
          </a:bodyPr>
          <a:lstStyle/>
          <a:p>
            <a:pPr marL="12700">
              <a:lnSpc>
                <a:spcPts val="2155"/>
              </a:lnSpc>
              <a:spcBef>
                <a:spcPts val="100"/>
              </a:spcBef>
            </a:pPr>
            <a:r>
              <a:rPr sz="1800" b="0" dirty="0">
                <a:solidFill>
                  <a:srgbClr val="7E7E7E"/>
                </a:solidFill>
                <a:latin typeface="+mn-lt"/>
                <a:cs typeface="Arial MT"/>
              </a:rPr>
              <a:t>From </a:t>
            </a:r>
            <a:r>
              <a:rPr sz="1800" b="0" spc="-5" dirty="0">
                <a:solidFill>
                  <a:srgbClr val="7E7E7E"/>
                </a:solidFill>
                <a:latin typeface="+mn-lt"/>
                <a:cs typeface="Arial MT"/>
              </a:rPr>
              <a:t>strategy</a:t>
            </a:r>
            <a:r>
              <a:rPr sz="1800" b="0" dirty="0">
                <a:solidFill>
                  <a:srgbClr val="7E7E7E"/>
                </a:solidFill>
                <a:latin typeface="+mn-lt"/>
                <a:cs typeface="Arial MT"/>
              </a:rPr>
              <a:t> </a:t>
            </a:r>
            <a:r>
              <a:rPr sz="1800" b="0" spc="-5" dirty="0">
                <a:solidFill>
                  <a:srgbClr val="7E7E7E"/>
                </a:solidFill>
                <a:latin typeface="+mn-lt"/>
                <a:cs typeface="Arial MT"/>
              </a:rPr>
              <a:t>to execution:</a:t>
            </a:r>
            <a:r>
              <a:rPr sz="1800" b="0" spc="30" dirty="0">
                <a:solidFill>
                  <a:srgbClr val="7E7E7E"/>
                </a:solidFill>
                <a:latin typeface="+mn-lt"/>
                <a:cs typeface="Arial MT"/>
              </a:rPr>
              <a:t> </a:t>
            </a:r>
            <a:r>
              <a:rPr sz="1800" b="0" spc="-5" dirty="0">
                <a:solidFill>
                  <a:srgbClr val="7E7E7E"/>
                </a:solidFill>
                <a:latin typeface="+mn-lt"/>
                <a:cs typeface="Arial MT"/>
              </a:rPr>
              <a:t>how</a:t>
            </a:r>
            <a:r>
              <a:rPr sz="1800" b="0" spc="15" dirty="0">
                <a:solidFill>
                  <a:srgbClr val="7E7E7E"/>
                </a:solidFill>
                <a:latin typeface="+mn-lt"/>
                <a:cs typeface="Arial MT"/>
              </a:rPr>
              <a:t> </a:t>
            </a:r>
            <a:r>
              <a:rPr sz="1800" b="0" dirty="0">
                <a:solidFill>
                  <a:srgbClr val="7E7E7E"/>
                </a:solidFill>
                <a:latin typeface="+mn-lt"/>
                <a:cs typeface="Arial MT"/>
              </a:rPr>
              <a:t>to</a:t>
            </a:r>
            <a:r>
              <a:rPr sz="1800" b="0" spc="5" dirty="0">
                <a:solidFill>
                  <a:srgbClr val="7E7E7E"/>
                </a:solidFill>
                <a:latin typeface="+mn-lt"/>
                <a:cs typeface="Arial MT"/>
              </a:rPr>
              <a:t> </a:t>
            </a:r>
            <a:r>
              <a:rPr sz="1800" b="0" spc="-5" dirty="0">
                <a:solidFill>
                  <a:srgbClr val="7E7E7E"/>
                </a:solidFill>
                <a:latin typeface="+mn-lt"/>
                <a:cs typeface="Arial MT"/>
              </a:rPr>
              <a:t>transform</a:t>
            </a:r>
            <a:r>
              <a:rPr sz="1800" b="0" spc="5" dirty="0">
                <a:solidFill>
                  <a:srgbClr val="7E7E7E"/>
                </a:solidFill>
                <a:latin typeface="+mn-lt"/>
                <a:cs typeface="Arial MT"/>
              </a:rPr>
              <a:t> </a:t>
            </a:r>
            <a:r>
              <a:rPr sz="1800" b="0" spc="-5" dirty="0">
                <a:solidFill>
                  <a:srgbClr val="7E7E7E"/>
                </a:solidFill>
                <a:latin typeface="+mn-lt"/>
                <a:cs typeface="Arial MT"/>
              </a:rPr>
              <a:t>successfully</a:t>
            </a:r>
            <a:endParaRPr sz="1800" dirty="0">
              <a:latin typeface="+mn-lt"/>
              <a:cs typeface="Arial MT"/>
            </a:endParaRPr>
          </a:p>
          <a:p>
            <a:pPr marL="12700">
              <a:lnSpc>
                <a:spcPts val="2395"/>
              </a:lnSpc>
            </a:pPr>
            <a:r>
              <a:rPr dirty="0">
                <a:solidFill>
                  <a:srgbClr val="FFC000"/>
                </a:solidFill>
                <a:latin typeface="+mn-lt"/>
              </a:rPr>
              <a:t>Business</a:t>
            </a:r>
            <a:r>
              <a:rPr spc="-65" dirty="0">
                <a:solidFill>
                  <a:srgbClr val="FFC000"/>
                </a:solidFill>
                <a:latin typeface="+mn-lt"/>
              </a:rPr>
              <a:t> </a:t>
            </a:r>
            <a:r>
              <a:rPr dirty="0">
                <a:solidFill>
                  <a:srgbClr val="FFC000"/>
                </a:solidFill>
                <a:latin typeface="+mn-lt"/>
              </a:rPr>
              <a:t>strategy</a:t>
            </a:r>
          </a:p>
        </p:txBody>
      </p:sp>
      <p:sp>
        <p:nvSpPr>
          <p:cNvPr id="4" name="object 4"/>
          <p:cNvSpPr txBox="1"/>
          <p:nvPr/>
        </p:nvSpPr>
        <p:spPr>
          <a:xfrm>
            <a:off x="518159" y="5577840"/>
            <a:ext cx="11160760" cy="768350"/>
          </a:xfrm>
          <a:prstGeom prst="rect">
            <a:avLst/>
          </a:prstGeom>
          <a:ln w="9525">
            <a:solidFill>
              <a:srgbClr val="960982"/>
            </a:solidFill>
          </a:ln>
        </p:spPr>
        <p:txBody>
          <a:bodyPr vert="horz" wrap="square" lIns="0" tIns="13970" rIns="0" bIns="0" rtlCol="0">
            <a:spAutoFit/>
          </a:bodyPr>
          <a:lstStyle/>
          <a:p>
            <a:pPr marL="720090" algn="ctr">
              <a:lnSpc>
                <a:spcPct val="100000"/>
              </a:lnSpc>
              <a:spcBef>
                <a:spcPts val="110"/>
              </a:spcBef>
            </a:pPr>
            <a:r>
              <a:rPr sz="1600" spc="-5" dirty="0">
                <a:cs typeface="Arial MT"/>
              </a:rPr>
              <a:t>Execute</a:t>
            </a:r>
            <a:r>
              <a:rPr sz="1600" spc="-15" dirty="0">
                <a:cs typeface="Arial MT"/>
              </a:rPr>
              <a:t> </a:t>
            </a:r>
            <a:r>
              <a:rPr sz="1600" spc="-5" dirty="0">
                <a:cs typeface="Arial MT"/>
              </a:rPr>
              <a:t>on</a:t>
            </a:r>
            <a:r>
              <a:rPr sz="1600" spc="-25" dirty="0">
                <a:cs typeface="Arial MT"/>
              </a:rPr>
              <a:t> </a:t>
            </a:r>
            <a:r>
              <a:rPr sz="1600" spc="-5" dirty="0">
                <a:cs typeface="Arial MT"/>
              </a:rPr>
              <a:t>the</a:t>
            </a:r>
            <a:endParaRPr sz="1600" dirty="0">
              <a:cs typeface="Arial MT"/>
            </a:endParaRPr>
          </a:p>
          <a:p>
            <a:pPr marL="718185" algn="ctr">
              <a:lnSpc>
                <a:spcPct val="100000"/>
              </a:lnSpc>
            </a:pPr>
            <a:r>
              <a:rPr sz="1600" b="1" spc="-10" dirty="0">
                <a:solidFill>
                  <a:srgbClr val="960982"/>
                </a:solidFill>
                <a:cs typeface="Arial"/>
              </a:rPr>
              <a:t>company’s</a:t>
            </a:r>
            <a:r>
              <a:rPr sz="1600" b="1" spc="60" dirty="0">
                <a:solidFill>
                  <a:srgbClr val="960982"/>
                </a:solidFill>
                <a:cs typeface="Arial"/>
              </a:rPr>
              <a:t> </a:t>
            </a:r>
            <a:r>
              <a:rPr sz="1600" b="1" spc="-10" dirty="0">
                <a:solidFill>
                  <a:srgbClr val="960982"/>
                </a:solidFill>
                <a:cs typeface="Arial"/>
              </a:rPr>
              <a:t>business</a:t>
            </a:r>
            <a:r>
              <a:rPr sz="1600" b="1" spc="25" dirty="0">
                <a:solidFill>
                  <a:srgbClr val="960982"/>
                </a:solidFill>
                <a:cs typeface="Arial"/>
              </a:rPr>
              <a:t> </a:t>
            </a:r>
            <a:r>
              <a:rPr sz="1600" b="1" spc="-10" dirty="0">
                <a:solidFill>
                  <a:srgbClr val="960982"/>
                </a:solidFill>
                <a:cs typeface="Arial"/>
              </a:rPr>
              <a:t>strategy</a:t>
            </a:r>
            <a:r>
              <a:rPr sz="1600" b="1" spc="30" dirty="0">
                <a:solidFill>
                  <a:srgbClr val="960982"/>
                </a:solidFill>
                <a:cs typeface="Arial"/>
              </a:rPr>
              <a:t> </a:t>
            </a:r>
            <a:r>
              <a:rPr sz="1600" b="1" spc="-5" dirty="0">
                <a:solidFill>
                  <a:srgbClr val="960982"/>
                </a:solidFill>
                <a:cs typeface="Arial"/>
              </a:rPr>
              <a:t>to</a:t>
            </a:r>
            <a:r>
              <a:rPr sz="1600" b="1" spc="20" dirty="0">
                <a:solidFill>
                  <a:srgbClr val="960982"/>
                </a:solidFill>
                <a:cs typeface="Arial"/>
              </a:rPr>
              <a:t> </a:t>
            </a:r>
            <a:r>
              <a:rPr sz="1600" b="1" spc="-10" dirty="0">
                <a:solidFill>
                  <a:srgbClr val="960982"/>
                </a:solidFill>
                <a:cs typeface="Arial"/>
              </a:rPr>
              <a:t>enable</a:t>
            </a:r>
            <a:r>
              <a:rPr sz="1600" b="1" spc="15" dirty="0">
                <a:solidFill>
                  <a:srgbClr val="960982"/>
                </a:solidFill>
                <a:cs typeface="Arial"/>
              </a:rPr>
              <a:t> </a:t>
            </a:r>
            <a:r>
              <a:rPr sz="1600" b="1" spc="-10" dirty="0">
                <a:solidFill>
                  <a:srgbClr val="960982"/>
                </a:solidFill>
                <a:cs typeface="Arial"/>
              </a:rPr>
              <a:t>business</a:t>
            </a:r>
            <a:r>
              <a:rPr sz="1600" b="1" spc="30" dirty="0">
                <a:solidFill>
                  <a:srgbClr val="960982"/>
                </a:solidFill>
                <a:cs typeface="Arial"/>
              </a:rPr>
              <a:t> </a:t>
            </a:r>
            <a:r>
              <a:rPr sz="1600" b="1" spc="-10" dirty="0">
                <a:solidFill>
                  <a:srgbClr val="960982"/>
                </a:solidFill>
                <a:cs typeface="Arial"/>
              </a:rPr>
              <a:t>outcomes</a:t>
            </a:r>
            <a:endParaRPr sz="1600" dirty="0">
              <a:cs typeface="Arial"/>
            </a:endParaRPr>
          </a:p>
          <a:p>
            <a:pPr marL="716280" algn="ctr">
              <a:lnSpc>
                <a:spcPct val="100000"/>
              </a:lnSpc>
            </a:pPr>
            <a:r>
              <a:rPr sz="1600" spc="-5" dirty="0">
                <a:cs typeface="Arial MT"/>
              </a:rPr>
              <a:t>such</a:t>
            </a:r>
            <a:r>
              <a:rPr sz="1600" spc="10" dirty="0">
                <a:cs typeface="Arial MT"/>
              </a:rPr>
              <a:t> </a:t>
            </a:r>
            <a:r>
              <a:rPr sz="1600" spc="-5" dirty="0">
                <a:cs typeface="Arial MT"/>
              </a:rPr>
              <a:t>as</a:t>
            </a:r>
            <a:r>
              <a:rPr sz="1600" spc="25" dirty="0">
                <a:cs typeface="Arial MT"/>
              </a:rPr>
              <a:t> </a:t>
            </a:r>
            <a:r>
              <a:rPr sz="1600" spc="-5" dirty="0">
                <a:cs typeface="Arial MT"/>
              </a:rPr>
              <a:t>increased</a:t>
            </a:r>
            <a:r>
              <a:rPr sz="1600" spc="5" dirty="0">
                <a:cs typeface="Arial MT"/>
              </a:rPr>
              <a:t> </a:t>
            </a:r>
            <a:r>
              <a:rPr sz="1600" spc="-5" dirty="0">
                <a:cs typeface="Arial MT"/>
              </a:rPr>
              <a:t>competitiveness,</a:t>
            </a:r>
            <a:r>
              <a:rPr sz="1600" spc="30" dirty="0">
                <a:cs typeface="Arial MT"/>
              </a:rPr>
              <a:t> </a:t>
            </a:r>
            <a:r>
              <a:rPr sz="1600" spc="-5" dirty="0">
                <a:cs typeface="Arial MT"/>
              </a:rPr>
              <a:t>agility,</a:t>
            </a:r>
            <a:r>
              <a:rPr sz="1600" spc="10" dirty="0">
                <a:cs typeface="Arial MT"/>
              </a:rPr>
              <a:t> </a:t>
            </a:r>
            <a:r>
              <a:rPr sz="1600" spc="-5" dirty="0">
                <a:cs typeface="Arial MT"/>
              </a:rPr>
              <a:t>resilience,</a:t>
            </a:r>
            <a:r>
              <a:rPr sz="1600" dirty="0">
                <a:cs typeface="Arial MT"/>
              </a:rPr>
              <a:t> </a:t>
            </a:r>
            <a:r>
              <a:rPr sz="1600" spc="-5" dirty="0">
                <a:cs typeface="Arial MT"/>
              </a:rPr>
              <a:t>transparency,</a:t>
            </a:r>
            <a:r>
              <a:rPr sz="1600" spc="65" dirty="0">
                <a:cs typeface="Arial MT"/>
              </a:rPr>
              <a:t> </a:t>
            </a:r>
            <a:r>
              <a:rPr sz="1600" spc="-5" dirty="0">
                <a:cs typeface="Arial MT"/>
              </a:rPr>
              <a:t>collaboration,</a:t>
            </a:r>
            <a:r>
              <a:rPr sz="1600" dirty="0">
                <a:cs typeface="Arial MT"/>
              </a:rPr>
              <a:t> </a:t>
            </a:r>
            <a:r>
              <a:rPr sz="1600" spc="-5" dirty="0">
                <a:cs typeface="Arial MT"/>
              </a:rPr>
              <a:t>and</a:t>
            </a:r>
            <a:r>
              <a:rPr sz="1600" spc="10" dirty="0">
                <a:cs typeface="Arial MT"/>
              </a:rPr>
              <a:t> </a:t>
            </a:r>
            <a:r>
              <a:rPr sz="1600" spc="-5" dirty="0">
                <a:cs typeface="Arial MT"/>
              </a:rPr>
              <a:t>governance.</a:t>
            </a:r>
            <a:endParaRPr sz="1600" dirty="0">
              <a:cs typeface="Arial MT"/>
            </a:endParaRPr>
          </a:p>
        </p:txBody>
      </p:sp>
      <p:pic>
        <p:nvPicPr>
          <p:cNvPr id="5" name="object 5"/>
          <p:cNvPicPr/>
          <p:nvPr/>
        </p:nvPicPr>
        <p:blipFill>
          <a:blip r:embed="rId2" cstate="print"/>
          <a:stretch>
            <a:fillRect/>
          </a:stretch>
        </p:blipFill>
        <p:spPr>
          <a:xfrm>
            <a:off x="724168" y="5690142"/>
            <a:ext cx="496766" cy="548063"/>
          </a:xfrm>
          <a:prstGeom prst="rect">
            <a:avLst/>
          </a:prstGeom>
          <a:gradFill flip="none" rotWithShape="1">
            <a:gsLst>
              <a:gs pos="0">
                <a:schemeClr val="accent1">
                  <a:lumMod val="5000"/>
                  <a:lumOff val="95000"/>
                </a:schemeClr>
              </a:gs>
              <a:gs pos="74000">
                <a:schemeClr val="bg1"/>
              </a:gs>
              <a:gs pos="83000">
                <a:schemeClr val="bg1"/>
              </a:gs>
              <a:gs pos="100000">
                <a:schemeClr val="bg1"/>
              </a:gs>
            </a:gsLst>
            <a:path path="shape">
              <a:fillToRect l="50000" t="50000" r="50000" b="50000"/>
            </a:path>
            <a:tileRect/>
          </a:gradFill>
          <a:effectLst>
            <a:glow>
              <a:schemeClr val="bg1"/>
            </a:glow>
          </a:effectLst>
        </p:spPr>
      </p:pic>
      <p:sp>
        <p:nvSpPr>
          <p:cNvPr id="6" name="object 6"/>
          <p:cNvSpPr txBox="1"/>
          <p:nvPr/>
        </p:nvSpPr>
        <p:spPr>
          <a:xfrm>
            <a:off x="1163523" y="2789047"/>
            <a:ext cx="1157605" cy="635635"/>
          </a:xfrm>
          <a:prstGeom prst="rect">
            <a:avLst/>
          </a:prstGeom>
        </p:spPr>
        <p:txBody>
          <a:bodyPr vert="horz" wrap="square" lIns="0" tIns="13335" rIns="0" bIns="0" rtlCol="0">
            <a:spAutoFit/>
          </a:bodyPr>
          <a:lstStyle/>
          <a:p>
            <a:pPr marL="70485" marR="5080" indent="-58419">
              <a:lnSpc>
                <a:spcPct val="100000"/>
              </a:lnSpc>
              <a:spcBef>
                <a:spcPts val="105"/>
              </a:spcBef>
            </a:pPr>
            <a:r>
              <a:rPr sz="2000" b="1" dirty="0">
                <a:solidFill>
                  <a:schemeClr val="bg1"/>
                </a:solidFill>
                <a:cs typeface="Arial"/>
              </a:rPr>
              <a:t>Business  Strategy</a:t>
            </a:r>
            <a:endParaRPr sz="2000" dirty="0">
              <a:solidFill>
                <a:schemeClr val="bg1"/>
              </a:solidFill>
              <a:cs typeface="Arial"/>
            </a:endParaRPr>
          </a:p>
        </p:txBody>
      </p:sp>
      <p:grpSp>
        <p:nvGrpSpPr>
          <p:cNvPr id="7" name="object 7"/>
          <p:cNvGrpSpPr/>
          <p:nvPr/>
        </p:nvGrpSpPr>
        <p:grpSpPr>
          <a:xfrm>
            <a:off x="3109544" y="1073720"/>
            <a:ext cx="6796456" cy="4079748"/>
            <a:chOff x="4903292" y="491303"/>
            <a:chExt cx="6469380" cy="4079748"/>
          </a:xfrm>
          <a:solidFill>
            <a:schemeClr val="accent4">
              <a:lumMod val="60000"/>
              <a:lumOff val="40000"/>
            </a:schemeClr>
          </a:solidFill>
        </p:grpSpPr>
        <p:sp>
          <p:nvSpPr>
            <p:cNvPr id="8" name="object 8"/>
            <p:cNvSpPr/>
            <p:nvPr/>
          </p:nvSpPr>
          <p:spPr>
            <a:xfrm>
              <a:off x="4903292" y="1246383"/>
              <a:ext cx="6469380" cy="2906395"/>
            </a:xfrm>
            <a:custGeom>
              <a:avLst/>
              <a:gdLst/>
              <a:ahLst/>
              <a:cxnLst/>
              <a:rect l="l" t="t" r="r" b="b"/>
              <a:pathLst>
                <a:path w="6469380" h="2906395">
                  <a:moveTo>
                    <a:pt x="6469380" y="1450835"/>
                  </a:moveTo>
                  <a:lnTo>
                    <a:pt x="6468567" y="1402359"/>
                  </a:lnTo>
                  <a:lnTo>
                    <a:pt x="6466167" y="1353934"/>
                  </a:lnTo>
                  <a:lnTo>
                    <a:pt x="6462154" y="1305585"/>
                  </a:lnTo>
                  <a:lnTo>
                    <a:pt x="6456540" y="1257376"/>
                  </a:lnTo>
                  <a:lnTo>
                    <a:pt x="6449314" y="1209332"/>
                  </a:lnTo>
                  <a:lnTo>
                    <a:pt x="6440487" y="1161516"/>
                  </a:lnTo>
                  <a:lnTo>
                    <a:pt x="6430061" y="1113967"/>
                  </a:lnTo>
                  <a:lnTo>
                    <a:pt x="6418034" y="1066711"/>
                  </a:lnTo>
                  <a:lnTo>
                    <a:pt x="6404394" y="1019822"/>
                  </a:lnTo>
                  <a:lnTo>
                    <a:pt x="6389154" y="973315"/>
                  </a:lnTo>
                  <a:lnTo>
                    <a:pt x="6372301" y="927252"/>
                  </a:lnTo>
                  <a:lnTo>
                    <a:pt x="6353861" y="881659"/>
                  </a:lnTo>
                  <a:lnTo>
                    <a:pt x="6333807" y="836599"/>
                  </a:lnTo>
                  <a:lnTo>
                    <a:pt x="6312141" y="792111"/>
                  </a:lnTo>
                  <a:lnTo>
                    <a:pt x="6288887" y="748233"/>
                  </a:lnTo>
                  <a:lnTo>
                    <a:pt x="6264021" y="705002"/>
                  </a:lnTo>
                  <a:lnTo>
                    <a:pt x="6237554" y="662470"/>
                  </a:lnTo>
                  <a:lnTo>
                    <a:pt x="6209474" y="620687"/>
                  </a:lnTo>
                  <a:lnTo>
                    <a:pt x="6179807" y="579691"/>
                  </a:lnTo>
                  <a:lnTo>
                    <a:pt x="6148527" y="539521"/>
                  </a:lnTo>
                  <a:lnTo>
                    <a:pt x="6115647" y="500227"/>
                  </a:lnTo>
                  <a:lnTo>
                    <a:pt x="6081153" y="461848"/>
                  </a:lnTo>
                  <a:lnTo>
                    <a:pt x="6044946" y="424421"/>
                  </a:lnTo>
                  <a:lnTo>
                    <a:pt x="6010567" y="391147"/>
                  </a:lnTo>
                  <a:lnTo>
                    <a:pt x="5975388" y="359232"/>
                  </a:lnTo>
                  <a:lnTo>
                    <a:pt x="5939421" y="328676"/>
                  </a:lnTo>
                  <a:lnTo>
                    <a:pt x="5902706" y="299478"/>
                  </a:lnTo>
                  <a:lnTo>
                    <a:pt x="5865266" y="271627"/>
                  </a:lnTo>
                  <a:lnTo>
                    <a:pt x="5827153" y="245148"/>
                  </a:lnTo>
                  <a:lnTo>
                    <a:pt x="5788406" y="220014"/>
                  </a:lnTo>
                  <a:lnTo>
                    <a:pt x="5749023" y="196253"/>
                  </a:lnTo>
                  <a:lnTo>
                    <a:pt x="5709082" y="173837"/>
                  </a:lnTo>
                  <a:lnTo>
                    <a:pt x="5668581" y="152793"/>
                  </a:lnTo>
                  <a:lnTo>
                    <a:pt x="5627573" y="133096"/>
                  </a:lnTo>
                  <a:lnTo>
                    <a:pt x="5586095" y="114757"/>
                  </a:lnTo>
                  <a:lnTo>
                    <a:pt x="5544159" y="97777"/>
                  </a:lnTo>
                  <a:lnTo>
                    <a:pt x="5501830" y="82169"/>
                  </a:lnTo>
                  <a:lnTo>
                    <a:pt x="5459120" y="67906"/>
                  </a:lnTo>
                  <a:lnTo>
                    <a:pt x="5416067" y="55003"/>
                  </a:lnTo>
                  <a:lnTo>
                    <a:pt x="5372709" y="43459"/>
                  </a:lnTo>
                  <a:lnTo>
                    <a:pt x="5329085" y="33274"/>
                  </a:lnTo>
                  <a:lnTo>
                    <a:pt x="5285219" y="24434"/>
                  </a:lnTo>
                  <a:lnTo>
                    <a:pt x="5241150" y="16967"/>
                  </a:lnTo>
                  <a:lnTo>
                    <a:pt x="5196903" y="10858"/>
                  </a:lnTo>
                  <a:lnTo>
                    <a:pt x="5152529" y="6108"/>
                  </a:lnTo>
                  <a:lnTo>
                    <a:pt x="5108054" y="2705"/>
                  </a:lnTo>
                  <a:lnTo>
                    <a:pt x="5063502" y="673"/>
                  </a:lnTo>
                  <a:lnTo>
                    <a:pt x="5018925" y="0"/>
                  </a:lnTo>
                  <a:lnTo>
                    <a:pt x="4974336" y="673"/>
                  </a:lnTo>
                  <a:lnTo>
                    <a:pt x="4929797" y="2705"/>
                  </a:lnTo>
                  <a:lnTo>
                    <a:pt x="4885321" y="6108"/>
                  </a:lnTo>
                  <a:lnTo>
                    <a:pt x="4840935" y="10858"/>
                  </a:lnTo>
                  <a:lnTo>
                    <a:pt x="4796701" y="16967"/>
                  </a:lnTo>
                  <a:lnTo>
                    <a:pt x="4752632" y="24434"/>
                  </a:lnTo>
                  <a:lnTo>
                    <a:pt x="4708766" y="33274"/>
                  </a:lnTo>
                  <a:lnTo>
                    <a:pt x="4665142" y="43459"/>
                  </a:lnTo>
                  <a:lnTo>
                    <a:pt x="4621784" y="55003"/>
                  </a:lnTo>
                  <a:lnTo>
                    <a:pt x="4578743" y="67906"/>
                  </a:lnTo>
                  <a:lnTo>
                    <a:pt x="4536033" y="82169"/>
                  </a:lnTo>
                  <a:lnTo>
                    <a:pt x="4493704" y="97777"/>
                  </a:lnTo>
                  <a:lnTo>
                    <a:pt x="4451782" y="114757"/>
                  </a:lnTo>
                  <a:lnTo>
                    <a:pt x="4410303" y="133096"/>
                  </a:lnTo>
                  <a:lnTo>
                    <a:pt x="4369295" y="152793"/>
                  </a:lnTo>
                  <a:lnTo>
                    <a:pt x="4328807" y="173837"/>
                  </a:lnTo>
                  <a:lnTo>
                    <a:pt x="4288866" y="196253"/>
                  </a:lnTo>
                  <a:lnTo>
                    <a:pt x="4249496" y="220014"/>
                  </a:lnTo>
                  <a:lnTo>
                    <a:pt x="4210735" y="245148"/>
                  </a:lnTo>
                  <a:lnTo>
                    <a:pt x="4172635" y="271627"/>
                  </a:lnTo>
                  <a:lnTo>
                    <a:pt x="4135209" y="299478"/>
                  </a:lnTo>
                  <a:lnTo>
                    <a:pt x="4098493" y="328676"/>
                  </a:lnTo>
                  <a:lnTo>
                    <a:pt x="4062539" y="359232"/>
                  </a:lnTo>
                  <a:lnTo>
                    <a:pt x="4027360" y="391147"/>
                  </a:lnTo>
                  <a:lnTo>
                    <a:pt x="3993007" y="424421"/>
                  </a:lnTo>
                  <a:lnTo>
                    <a:pt x="3792474" y="625081"/>
                  </a:lnTo>
                  <a:lnTo>
                    <a:pt x="3585972" y="421246"/>
                  </a:lnTo>
                  <a:lnTo>
                    <a:pt x="3585972" y="1092568"/>
                  </a:lnTo>
                  <a:lnTo>
                    <a:pt x="4266184" y="1092568"/>
                  </a:lnTo>
                  <a:lnTo>
                    <a:pt x="4059682" y="888733"/>
                  </a:lnTo>
                  <a:lnTo>
                    <a:pt x="4258437" y="689978"/>
                  </a:lnTo>
                  <a:lnTo>
                    <a:pt x="4293006" y="656882"/>
                  </a:lnTo>
                  <a:lnTo>
                    <a:pt x="4328680" y="625614"/>
                  </a:lnTo>
                  <a:lnTo>
                    <a:pt x="4365371" y="596188"/>
                  </a:lnTo>
                  <a:lnTo>
                    <a:pt x="4403026" y="568604"/>
                  </a:lnTo>
                  <a:lnTo>
                    <a:pt x="4441596" y="542861"/>
                  </a:lnTo>
                  <a:lnTo>
                    <a:pt x="4481004" y="518960"/>
                  </a:lnTo>
                  <a:lnTo>
                    <a:pt x="4521187" y="496887"/>
                  </a:lnTo>
                  <a:lnTo>
                    <a:pt x="4562081" y="476656"/>
                  </a:lnTo>
                  <a:lnTo>
                    <a:pt x="4603635" y="458266"/>
                  </a:lnTo>
                  <a:lnTo>
                    <a:pt x="4645774" y="441718"/>
                  </a:lnTo>
                  <a:lnTo>
                    <a:pt x="4688446" y="426999"/>
                  </a:lnTo>
                  <a:lnTo>
                    <a:pt x="4731588" y="414134"/>
                  </a:lnTo>
                  <a:lnTo>
                    <a:pt x="4775136" y="403098"/>
                  </a:lnTo>
                  <a:lnTo>
                    <a:pt x="4819027" y="393903"/>
                  </a:lnTo>
                  <a:lnTo>
                    <a:pt x="4863185" y="386537"/>
                  </a:lnTo>
                  <a:lnTo>
                    <a:pt x="4907572" y="381025"/>
                  </a:lnTo>
                  <a:lnTo>
                    <a:pt x="4952111" y="377342"/>
                  </a:lnTo>
                  <a:lnTo>
                    <a:pt x="4996751" y="375513"/>
                  </a:lnTo>
                  <a:lnTo>
                    <a:pt x="5041417" y="375513"/>
                  </a:lnTo>
                  <a:lnTo>
                    <a:pt x="5086045" y="377342"/>
                  </a:lnTo>
                  <a:lnTo>
                    <a:pt x="5130584" y="381025"/>
                  </a:lnTo>
                  <a:lnTo>
                    <a:pt x="5174970" y="386537"/>
                  </a:lnTo>
                  <a:lnTo>
                    <a:pt x="5219128" y="393903"/>
                  </a:lnTo>
                  <a:lnTo>
                    <a:pt x="5263019" y="403098"/>
                  </a:lnTo>
                  <a:lnTo>
                    <a:pt x="5306555" y="414134"/>
                  </a:lnTo>
                  <a:lnTo>
                    <a:pt x="5349697" y="426999"/>
                  </a:lnTo>
                  <a:lnTo>
                    <a:pt x="5392369" y="441718"/>
                  </a:lnTo>
                  <a:lnTo>
                    <a:pt x="5434508" y="458266"/>
                  </a:lnTo>
                  <a:lnTo>
                    <a:pt x="5476049" y="476656"/>
                  </a:lnTo>
                  <a:lnTo>
                    <a:pt x="5516943" y="496887"/>
                  </a:lnTo>
                  <a:lnTo>
                    <a:pt x="5557113" y="518960"/>
                  </a:lnTo>
                  <a:lnTo>
                    <a:pt x="5596521" y="542861"/>
                  </a:lnTo>
                  <a:lnTo>
                    <a:pt x="5635066" y="568604"/>
                  </a:lnTo>
                  <a:lnTo>
                    <a:pt x="5672721" y="596188"/>
                  </a:lnTo>
                  <a:lnTo>
                    <a:pt x="5709412" y="625614"/>
                  </a:lnTo>
                  <a:lnTo>
                    <a:pt x="5745073" y="656882"/>
                  </a:lnTo>
                  <a:lnTo>
                    <a:pt x="5779643" y="689978"/>
                  </a:lnTo>
                  <a:lnTo>
                    <a:pt x="5815571" y="727659"/>
                  </a:lnTo>
                  <a:lnTo>
                    <a:pt x="5849328" y="766622"/>
                  </a:lnTo>
                  <a:lnTo>
                    <a:pt x="5880900" y="806780"/>
                  </a:lnTo>
                  <a:lnTo>
                    <a:pt x="5910288" y="848080"/>
                  </a:lnTo>
                  <a:lnTo>
                    <a:pt x="5937504" y="890422"/>
                  </a:lnTo>
                  <a:lnTo>
                    <a:pt x="5962548" y="933729"/>
                  </a:lnTo>
                  <a:lnTo>
                    <a:pt x="5985395" y="977925"/>
                  </a:lnTo>
                  <a:lnTo>
                    <a:pt x="6006084" y="1022921"/>
                  </a:lnTo>
                  <a:lnTo>
                    <a:pt x="6024575" y="1068641"/>
                  </a:lnTo>
                  <a:lnTo>
                    <a:pt x="6040907" y="1115009"/>
                  </a:lnTo>
                  <a:lnTo>
                    <a:pt x="6055055" y="1161935"/>
                  </a:lnTo>
                  <a:lnTo>
                    <a:pt x="6067018" y="1209344"/>
                  </a:lnTo>
                  <a:lnTo>
                    <a:pt x="6076810" y="1257160"/>
                  </a:lnTo>
                  <a:lnTo>
                    <a:pt x="6084430" y="1305306"/>
                  </a:lnTo>
                  <a:lnTo>
                    <a:pt x="6089866" y="1353680"/>
                  </a:lnTo>
                  <a:lnTo>
                    <a:pt x="6093130" y="1402219"/>
                  </a:lnTo>
                  <a:lnTo>
                    <a:pt x="6094222" y="1450835"/>
                  </a:lnTo>
                  <a:lnTo>
                    <a:pt x="6094095" y="1450835"/>
                  </a:lnTo>
                  <a:lnTo>
                    <a:pt x="6092926" y="1501343"/>
                  </a:lnTo>
                  <a:lnTo>
                    <a:pt x="6089472" y="1551444"/>
                  </a:lnTo>
                  <a:lnTo>
                    <a:pt x="6083732" y="1601177"/>
                  </a:lnTo>
                  <a:lnTo>
                    <a:pt x="6075769" y="1650123"/>
                  </a:lnTo>
                  <a:lnTo>
                    <a:pt x="6065571" y="1698599"/>
                  </a:lnTo>
                  <a:lnTo>
                    <a:pt x="6053175" y="1746415"/>
                  </a:lnTo>
                  <a:lnTo>
                    <a:pt x="6038608" y="1793519"/>
                  </a:lnTo>
                  <a:lnTo>
                    <a:pt x="6021895" y="1839823"/>
                  </a:lnTo>
                  <a:lnTo>
                    <a:pt x="6003061" y="1885302"/>
                  </a:lnTo>
                  <a:lnTo>
                    <a:pt x="5982132" y="1929866"/>
                  </a:lnTo>
                  <a:lnTo>
                    <a:pt x="5959132" y="1973465"/>
                  </a:lnTo>
                  <a:lnTo>
                    <a:pt x="5934075" y="2016048"/>
                  </a:lnTo>
                  <a:lnTo>
                    <a:pt x="5906998" y="2057539"/>
                  </a:lnTo>
                  <a:lnTo>
                    <a:pt x="5877928" y="2097887"/>
                  </a:lnTo>
                  <a:lnTo>
                    <a:pt x="5846889" y="2137029"/>
                  </a:lnTo>
                  <a:lnTo>
                    <a:pt x="5813907" y="2174900"/>
                  </a:lnTo>
                  <a:lnTo>
                    <a:pt x="5779008" y="2211438"/>
                  </a:lnTo>
                  <a:lnTo>
                    <a:pt x="5742457" y="2246350"/>
                  </a:lnTo>
                  <a:lnTo>
                    <a:pt x="5704586" y="2279332"/>
                  </a:lnTo>
                  <a:lnTo>
                    <a:pt x="5665444" y="2310371"/>
                  </a:lnTo>
                  <a:lnTo>
                    <a:pt x="5625096" y="2339441"/>
                  </a:lnTo>
                  <a:lnTo>
                    <a:pt x="5583606" y="2366518"/>
                  </a:lnTo>
                  <a:lnTo>
                    <a:pt x="5541022" y="2391575"/>
                  </a:lnTo>
                  <a:lnTo>
                    <a:pt x="5497411" y="2414574"/>
                  </a:lnTo>
                  <a:lnTo>
                    <a:pt x="5452846" y="2435504"/>
                  </a:lnTo>
                  <a:lnTo>
                    <a:pt x="5407368" y="2454338"/>
                  </a:lnTo>
                  <a:lnTo>
                    <a:pt x="5361038" y="2471051"/>
                  </a:lnTo>
                  <a:lnTo>
                    <a:pt x="5313946" y="2485618"/>
                  </a:lnTo>
                  <a:lnTo>
                    <a:pt x="5266118" y="2498013"/>
                  </a:lnTo>
                  <a:lnTo>
                    <a:pt x="5217630" y="2508212"/>
                  </a:lnTo>
                  <a:lnTo>
                    <a:pt x="5168544" y="2516187"/>
                  </a:lnTo>
                  <a:lnTo>
                    <a:pt x="5118913" y="2521915"/>
                  </a:lnTo>
                  <a:lnTo>
                    <a:pt x="5068798" y="2525369"/>
                  </a:lnTo>
                  <a:lnTo>
                    <a:pt x="5018278" y="2526525"/>
                  </a:lnTo>
                  <a:lnTo>
                    <a:pt x="4967744" y="2525369"/>
                  </a:lnTo>
                  <a:lnTo>
                    <a:pt x="4917630" y="2521915"/>
                  </a:lnTo>
                  <a:lnTo>
                    <a:pt x="4867999" y="2516187"/>
                  </a:lnTo>
                  <a:lnTo>
                    <a:pt x="4818913" y="2508212"/>
                  </a:lnTo>
                  <a:lnTo>
                    <a:pt x="4770425" y="2498013"/>
                  </a:lnTo>
                  <a:lnTo>
                    <a:pt x="4722596" y="2485618"/>
                  </a:lnTo>
                  <a:lnTo>
                    <a:pt x="4675505" y="2471051"/>
                  </a:lnTo>
                  <a:lnTo>
                    <a:pt x="4629175" y="2454338"/>
                  </a:lnTo>
                  <a:lnTo>
                    <a:pt x="4583696" y="2435504"/>
                  </a:lnTo>
                  <a:lnTo>
                    <a:pt x="4539132" y="2414574"/>
                  </a:lnTo>
                  <a:lnTo>
                    <a:pt x="4495520" y="2391575"/>
                  </a:lnTo>
                  <a:lnTo>
                    <a:pt x="4452937" y="2366518"/>
                  </a:lnTo>
                  <a:lnTo>
                    <a:pt x="4411446" y="2339441"/>
                  </a:lnTo>
                  <a:lnTo>
                    <a:pt x="4371098" y="2310371"/>
                  </a:lnTo>
                  <a:lnTo>
                    <a:pt x="4331957" y="2279332"/>
                  </a:lnTo>
                  <a:lnTo>
                    <a:pt x="4294086" y="2246350"/>
                  </a:lnTo>
                  <a:lnTo>
                    <a:pt x="4257548" y="2211438"/>
                  </a:lnTo>
                  <a:lnTo>
                    <a:pt x="3869105" y="1823008"/>
                  </a:lnTo>
                  <a:lnTo>
                    <a:pt x="3872484" y="1819643"/>
                  </a:lnTo>
                  <a:lnTo>
                    <a:pt x="2813672" y="761987"/>
                  </a:lnTo>
                  <a:lnTo>
                    <a:pt x="2810878" y="764781"/>
                  </a:lnTo>
                  <a:lnTo>
                    <a:pt x="2475992" y="430136"/>
                  </a:lnTo>
                  <a:lnTo>
                    <a:pt x="2441638" y="396900"/>
                  </a:lnTo>
                  <a:lnTo>
                    <a:pt x="2406459" y="365010"/>
                  </a:lnTo>
                  <a:lnTo>
                    <a:pt x="2370518" y="334479"/>
                  </a:lnTo>
                  <a:lnTo>
                    <a:pt x="2333815" y="305295"/>
                  </a:lnTo>
                  <a:lnTo>
                    <a:pt x="2296401" y="277482"/>
                  </a:lnTo>
                  <a:lnTo>
                    <a:pt x="2258301" y="251028"/>
                  </a:lnTo>
                  <a:lnTo>
                    <a:pt x="2219553" y="225920"/>
                  </a:lnTo>
                  <a:lnTo>
                    <a:pt x="2180209" y="202171"/>
                  </a:lnTo>
                  <a:lnTo>
                    <a:pt x="2140267" y="179781"/>
                  </a:lnTo>
                  <a:lnTo>
                    <a:pt x="2099792" y="158750"/>
                  </a:lnTo>
                  <a:lnTo>
                    <a:pt x="2058797" y="139077"/>
                  </a:lnTo>
                  <a:lnTo>
                    <a:pt x="2017331" y="120751"/>
                  </a:lnTo>
                  <a:lnTo>
                    <a:pt x="1975421" y="103797"/>
                  </a:lnTo>
                  <a:lnTo>
                    <a:pt x="1933105" y="88188"/>
                  </a:lnTo>
                  <a:lnTo>
                    <a:pt x="1890420" y="73939"/>
                  </a:lnTo>
                  <a:lnTo>
                    <a:pt x="1847380" y="61048"/>
                  </a:lnTo>
                  <a:lnTo>
                    <a:pt x="1804047" y="49517"/>
                  </a:lnTo>
                  <a:lnTo>
                    <a:pt x="1760435" y="39331"/>
                  </a:lnTo>
                  <a:lnTo>
                    <a:pt x="1716582" y="30518"/>
                  </a:lnTo>
                  <a:lnTo>
                    <a:pt x="1672539" y="23050"/>
                  </a:lnTo>
                  <a:lnTo>
                    <a:pt x="1628317" y="16941"/>
                  </a:lnTo>
                  <a:lnTo>
                    <a:pt x="1583956" y="12192"/>
                  </a:lnTo>
                  <a:lnTo>
                    <a:pt x="1539494" y="8801"/>
                  </a:lnTo>
                  <a:lnTo>
                    <a:pt x="1494955" y="6769"/>
                  </a:lnTo>
                  <a:lnTo>
                    <a:pt x="1450403" y="6083"/>
                  </a:lnTo>
                  <a:lnTo>
                    <a:pt x="1405839" y="6769"/>
                  </a:lnTo>
                  <a:lnTo>
                    <a:pt x="1361300" y="8801"/>
                  </a:lnTo>
                  <a:lnTo>
                    <a:pt x="1316837" y="12192"/>
                  </a:lnTo>
                  <a:lnTo>
                    <a:pt x="1272476" y="16941"/>
                  </a:lnTo>
                  <a:lnTo>
                    <a:pt x="1228255" y="23050"/>
                  </a:lnTo>
                  <a:lnTo>
                    <a:pt x="1184211" y="30518"/>
                  </a:lnTo>
                  <a:lnTo>
                    <a:pt x="1140358" y="39331"/>
                  </a:lnTo>
                  <a:lnTo>
                    <a:pt x="1096746" y="49517"/>
                  </a:lnTo>
                  <a:lnTo>
                    <a:pt x="1053414" y="61048"/>
                  </a:lnTo>
                  <a:lnTo>
                    <a:pt x="1010373" y="73939"/>
                  </a:lnTo>
                  <a:lnTo>
                    <a:pt x="967689" y="88188"/>
                  </a:lnTo>
                  <a:lnTo>
                    <a:pt x="925372" y="103797"/>
                  </a:lnTo>
                  <a:lnTo>
                    <a:pt x="883462" y="120751"/>
                  </a:lnTo>
                  <a:lnTo>
                    <a:pt x="841997" y="139077"/>
                  </a:lnTo>
                  <a:lnTo>
                    <a:pt x="801001" y="158750"/>
                  </a:lnTo>
                  <a:lnTo>
                    <a:pt x="760526" y="179781"/>
                  </a:lnTo>
                  <a:lnTo>
                    <a:pt x="720585" y="202171"/>
                  </a:lnTo>
                  <a:lnTo>
                    <a:pt x="681240" y="225920"/>
                  </a:lnTo>
                  <a:lnTo>
                    <a:pt x="642493" y="251028"/>
                  </a:lnTo>
                  <a:lnTo>
                    <a:pt x="604393" y="277482"/>
                  </a:lnTo>
                  <a:lnTo>
                    <a:pt x="566978" y="305295"/>
                  </a:lnTo>
                  <a:lnTo>
                    <a:pt x="530275" y="334479"/>
                  </a:lnTo>
                  <a:lnTo>
                    <a:pt x="494334" y="365010"/>
                  </a:lnTo>
                  <a:lnTo>
                    <a:pt x="459155" y="396900"/>
                  </a:lnTo>
                  <a:lnTo>
                    <a:pt x="424815" y="430136"/>
                  </a:lnTo>
                  <a:lnTo>
                    <a:pt x="389775" y="466369"/>
                  </a:lnTo>
                  <a:lnTo>
                    <a:pt x="356158" y="503580"/>
                  </a:lnTo>
                  <a:lnTo>
                    <a:pt x="323951" y="541743"/>
                  </a:lnTo>
                  <a:lnTo>
                    <a:pt x="293192" y="580847"/>
                  </a:lnTo>
                  <a:lnTo>
                    <a:pt x="263880" y="620826"/>
                  </a:lnTo>
                  <a:lnTo>
                    <a:pt x="236042" y="661670"/>
                  </a:lnTo>
                  <a:lnTo>
                    <a:pt x="209677" y="703351"/>
                  </a:lnTo>
                  <a:lnTo>
                    <a:pt x="184797" y="745807"/>
                  </a:lnTo>
                  <a:lnTo>
                    <a:pt x="161429" y="789038"/>
                  </a:lnTo>
                  <a:lnTo>
                    <a:pt x="139573" y="832980"/>
                  </a:lnTo>
                  <a:lnTo>
                    <a:pt x="119253" y="877633"/>
                  </a:lnTo>
                  <a:lnTo>
                    <a:pt x="100482" y="922934"/>
                  </a:lnTo>
                  <a:lnTo>
                    <a:pt x="83273" y="968870"/>
                  </a:lnTo>
                  <a:lnTo>
                    <a:pt x="67627" y="1015390"/>
                  </a:lnTo>
                  <a:lnTo>
                    <a:pt x="53581" y="1062482"/>
                  </a:lnTo>
                  <a:lnTo>
                    <a:pt x="41135" y="1110094"/>
                  </a:lnTo>
                  <a:lnTo>
                    <a:pt x="30302" y="1158201"/>
                  </a:lnTo>
                  <a:lnTo>
                    <a:pt x="21094" y="1206779"/>
                  </a:lnTo>
                  <a:lnTo>
                    <a:pt x="13538" y="1255776"/>
                  </a:lnTo>
                  <a:lnTo>
                    <a:pt x="7632" y="1305179"/>
                  </a:lnTo>
                  <a:lnTo>
                    <a:pt x="3403" y="1354937"/>
                  </a:lnTo>
                  <a:lnTo>
                    <a:pt x="850" y="1405026"/>
                  </a:lnTo>
                  <a:lnTo>
                    <a:pt x="0" y="1455407"/>
                  </a:lnTo>
                  <a:lnTo>
                    <a:pt x="850" y="1505839"/>
                  </a:lnTo>
                  <a:lnTo>
                    <a:pt x="3403" y="1555953"/>
                  </a:lnTo>
                  <a:lnTo>
                    <a:pt x="7632" y="1605749"/>
                  </a:lnTo>
                  <a:lnTo>
                    <a:pt x="13538" y="1655165"/>
                  </a:lnTo>
                  <a:lnTo>
                    <a:pt x="21094" y="1704200"/>
                  </a:lnTo>
                  <a:lnTo>
                    <a:pt x="30302" y="1752803"/>
                  </a:lnTo>
                  <a:lnTo>
                    <a:pt x="41135" y="1800936"/>
                  </a:lnTo>
                  <a:lnTo>
                    <a:pt x="53581" y="1848573"/>
                  </a:lnTo>
                  <a:lnTo>
                    <a:pt x="67627" y="1895690"/>
                  </a:lnTo>
                  <a:lnTo>
                    <a:pt x="83273" y="1942236"/>
                  </a:lnTo>
                  <a:lnTo>
                    <a:pt x="100482" y="1988197"/>
                  </a:lnTo>
                  <a:lnTo>
                    <a:pt x="119253" y="2033524"/>
                  </a:lnTo>
                  <a:lnTo>
                    <a:pt x="139573" y="2078202"/>
                  </a:lnTo>
                  <a:lnTo>
                    <a:pt x="161429" y="2122170"/>
                  </a:lnTo>
                  <a:lnTo>
                    <a:pt x="184797" y="2165426"/>
                  </a:lnTo>
                  <a:lnTo>
                    <a:pt x="209677" y="2207907"/>
                  </a:lnTo>
                  <a:lnTo>
                    <a:pt x="236042" y="2249614"/>
                  </a:lnTo>
                  <a:lnTo>
                    <a:pt x="263880" y="2290483"/>
                  </a:lnTo>
                  <a:lnTo>
                    <a:pt x="293192" y="2330500"/>
                  </a:lnTo>
                  <a:lnTo>
                    <a:pt x="323951" y="2369616"/>
                  </a:lnTo>
                  <a:lnTo>
                    <a:pt x="356158" y="2407818"/>
                  </a:lnTo>
                  <a:lnTo>
                    <a:pt x="389775" y="2445067"/>
                  </a:lnTo>
                  <a:lnTo>
                    <a:pt x="424815" y="2481313"/>
                  </a:lnTo>
                  <a:lnTo>
                    <a:pt x="461048" y="2516365"/>
                  </a:lnTo>
                  <a:lnTo>
                    <a:pt x="498271" y="2550007"/>
                  </a:lnTo>
                  <a:lnTo>
                    <a:pt x="536473" y="2582214"/>
                  </a:lnTo>
                  <a:lnTo>
                    <a:pt x="575589" y="2612987"/>
                  </a:lnTo>
                  <a:lnTo>
                    <a:pt x="615594" y="2642311"/>
                  </a:lnTo>
                  <a:lnTo>
                    <a:pt x="656463" y="2670162"/>
                  </a:lnTo>
                  <a:lnTo>
                    <a:pt x="698157" y="2696540"/>
                  </a:lnTo>
                  <a:lnTo>
                    <a:pt x="740638" y="2721419"/>
                  </a:lnTo>
                  <a:lnTo>
                    <a:pt x="783894" y="2744800"/>
                  </a:lnTo>
                  <a:lnTo>
                    <a:pt x="827862" y="2766657"/>
                  </a:lnTo>
                  <a:lnTo>
                    <a:pt x="872540" y="2786977"/>
                  </a:lnTo>
                  <a:lnTo>
                    <a:pt x="917867" y="2805760"/>
                  </a:lnTo>
                  <a:lnTo>
                    <a:pt x="963828" y="2822968"/>
                  </a:lnTo>
                  <a:lnTo>
                    <a:pt x="1010373" y="2838615"/>
                  </a:lnTo>
                  <a:lnTo>
                    <a:pt x="1057490" y="2852661"/>
                  </a:lnTo>
                  <a:lnTo>
                    <a:pt x="1105128" y="2865120"/>
                  </a:lnTo>
                  <a:lnTo>
                    <a:pt x="1153261" y="2875953"/>
                  </a:lnTo>
                  <a:lnTo>
                    <a:pt x="1201851" y="2885160"/>
                  </a:lnTo>
                  <a:lnTo>
                    <a:pt x="1250873" y="2892717"/>
                  </a:lnTo>
                  <a:lnTo>
                    <a:pt x="1300289" y="2898622"/>
                  </a:lnTo>
                  <a:lnTo>
                    <a:pt x="1350073" y="2902851"/>
                  </a:lnTo>
                  <a:lnTo>
                    <a:pt x="1400187" y="2905404"/>
                  </a:lnTo>
                  <a:lnTo>
                    <a:pt x="1450594" y="2906255"/>
                  </a:lnTo>
                  <a:lnTo>
                    <a:pt x="1500987" y="2905404"/>
                  </a:lnTo>
                  <a:lnTo>
                    <a:pt x="1551101" y="2902851"/>
                  </a:lnTo>
                  <a:lnTo>
                    <a:pt x="1600873" y="2898622"/>
                  </a:lnTo>
                  <a:lnTo>
                    <a:pt x="1650288" y="2892717"/>
                  </a:lnTo>
                  <a:lnTo>
                    <a:pt x="1699310" y="2885160"/>
                  </a:lnTo>
                  <a:lnTo>
                    <a:pt x="1747901" y="2875953"/>
                  </a:lnTo>
                  <a:lnTo>
                    <a:pt x="1796021" y="2865120"/>
                  </a:lnTo>
                  <a:lnTo>
                    <a:pt x="1843659" y="2852661"/>
                  </a:lnTo>
                  <a:lnTo>
                    <a:pt x="1890763" y="2838615"/>
                  </a:lnTo>
                  <a:lnTo>
                    <a:pt x="1937296" y="2822968"/>
                  </a:lnTo>
                  <a:lnTo>
                    <a:pt x="1983244" y="2805760"/>
                  </a:lnTo>
                  <a:lnTo>
                    <a:pt x="2028571" y="2786977"/>
                  </a:lnTo>
                  <a:lnTo>
                    <a:pt x="2073236" y="2766657"/>
                  </a:lnTo>
                  <a:lnTo>
                    <a:pt x="2117204" y="2744800"/>
                  </a:lnTo>
                  <a:lnTo>
                    <a:pt x="2160435" y="2721419"/>
                  </a:lnTo>
                  <a:lnTo>
                    <a:pt x="2202916" y="2696540"/>
                  </a:lnTo>
                  <a:lnTo>
                    <a:pt x="2244610" y="2670162"/>
                  </a:lnTo>
                  <a:lnTo>
                    <a:pt x="2285466" y="2642311"/>
                  </a:lnTo>
                  <a:lnTo>
                    <a:pt x="2325471" y="2612987"/>
                  </a:lnTo>
                  <a:lnTo>
                    <a:pt x="2364587" y="2582214"/>
                  </a:lnTo>
                  <a:lnTo>
                    <a:pt x="2402776" y="2550007"/>
                  </a:lnTo>
                  <a:lnTo>
                    <a:pt x="2440000" y="2516365"/>
                  </a:lnTo>
                  <a:lnTo>
                    <a:pt x="2476246" y="2481313"/>
                  </a:lnTo>
                  <a:lnTo>
                    <a:pt x="2924556" y="2032876"/>
                  </a:lnTo>
                  <a:lnTo>
                    <a:pt x="2659253" y="1767573"/>
                  </a:lnTo>
                  <a:lnTo>
                    <a:pt x="2210943" y="2216010"/>
                  </a:lnTo>
                  <a:lnTo>
                    <a:pt x="2174417" y="2250897"/>
                  </a:lnTo>
                  <a:lnTo>
                    <a:pt x="2136571" y="2283866"/>
                  </a:lnTo>
                  <a:lnTo>
                    <a:pt x="2097443" y="2314892"/>
                  </a:lnTo>
                  <a:lnTo>
                    <a:pt x="2057120" y="2343950"/>
                  </a:lnTo>
                  <a:lnTo>
                    <a:pt x="2015655" y="2371013"/>
                  </a:lnTo>
                  <a:lnTo>
                    <a:pt x="1973084" y="2396045"/>
                  </a:lnTo>
                  <a:lnTo>
                    <a:pt x="1929511" y="2419045"/>
                  </a:lnTo>
                  <a:lnTo>
                    <a:pt x="1884959" y="2439974"/>
                  </a:lnTo>
                  <a:lnTo>
                    <a:pt x="1839506" y="2458796"/>
                  </a:lnTo>
                  <a:lnTo>
                    <a:pt x="1793201" y="2475509"/>
                  </a:lnTo>
                  <a:lnTo>
                    <a:pt x="1746123" y="2490076"/>
                  </a:lnTo>
                  <a:lnTo>
                    <a:pt x="1698320" y="2502471"/>
                  </a:lnTo>
                  <a:lnTo>
                    <a:pt x="1649857" y="2512657"/>
                  </a:lnTo>
                  <a:lnTo>
                    <a:pt x="1600784" y="2520632"/>
                  </a:lnTo>
                  <a:lnTo>
                    <a:pt x="1551178" y="2526360"/>
                  </a:lnTo>
                  <a:lnTo>
                    <a:pt x="1501089" y="2529814"/>
                  </a:lnTo>
                  <a:lnTo>
                    <a:pt x="1450594" y="2530970"/>
                  </a:lnTo>
                  <a:lnTo>
                    <a:pt x="1400086" y="2529814"/>
                  </a:lnTo>
                  <a:lnTo>
                    <a:pt x="1349984" y="2526373"/>
                  </a:lnTo>
                  <a:lnTo>
                    <a:pt x="1300378" y="2520645"/>
                  </a:lnTo>
                  <a:lnTo>
                    <a:pt x="1251305" y="2512682"/>
                  </a:lnTo>
                  <a:lnTo>
                    <a:pt x="1202829" y="2502484"/>
                  </a:lnTo>
                  <a:lnTo>
                    <a:pt x="1155014" y="2490101"/>
                  </a:lnTo>
                  <a:lnTo>
                    <a:pt x="1107922" y="2475547"/>
                  </a:lnTo>
                  <a:lnTo>
                    <a:pt x="1061618" y="2458847"/>
                  </a:lnTo>
                  <a:lnTo>
                    <a:pt x="1016152" y="2440025"/>
                  </a:lnTo>
                  <a:lnTo>
                    <a:pt x="971588" y="2419096"/>
                  </a:lnTo>
                  <a:lnTo>
                    <a:pt x="927989" y="2396109"/>
                  </a:lnTo>
                  <a:lnTo>
                    <a:pt x="885431" y="2371064"/>
                  </a:lnTo>
                  <a:lnTo>
                    <a:pt x="843940" y="2344001"/>
                  </a:lnTo>
                  <a:lnTo>
                    <a:pt x="803605" y="2314943"/>
                  </a:lnTo>
                  <a:lnTo>
                    <a:pt x="764489" y="2283904"/>
                  </a:lnTo>
                  <a:lnTo>
                    <a:pt x="726630" y="2250922"/>
                  </a:lnTo>
                  <a:lnTo>
                    <a:pt x="690118" y="2216010"/>
                  </a:lnTo>
                  <a:lnTo>
                    <a:pt x="655231" y="2179472"/>
                  </a:lnTo>
                  <a:lnTo>
                    <a:pt x="622261" y="2141601"/>
                  </a:lnTo>
                  <a:lnTo>
                    <a:pt x="591235" y="2102459"/>
                  </a:lnTo>
                  <a:lnTo>
                    <a:pt x="562178" y="2062111"/>
                  </a:lnTo>
                  <a:lnTo>
                    <a:pt x="535114" y="2020620"/>
                  </a:lnTo>
                  <a:lnTo>
                    <a:pt x="510082" y="1978037"/>
                  </a:lnTo>
                  <a:lnTo>
                    <a:pt x="487083" y="1934438"/>
                  </a:lnTo>
                  <a:lnTo>
                    <a:pt x="466153" y="1889874"/>
                  </a:lnTo>
                  <a:lnTo>
                    <a:pt x="447332" y="1844395"/>
                  </a:lnTo>
                  <a:lnTo>
                    <a:pt x="430618" y="1798091"/>
                  </a:lnTo>
                  <a:lnTo>
                    <a:pt x="416052" y="1750987"/>
                  </a:lnTo>
                  <a:lnTo>
                    <a:pt x="403656" y="1703171"/>
                  </a:lnTo>
                  <a:lnTo>
                    <a:pt x="393471" y="1654695"/>
                  </a:lnTo>
                  <a:lnTo>
                    <a:pt x="385495" y="1605622"/>
                  </a:lnTo>
                  <a:lnTo>
                    <a:pt x="379768" y="1556016"/>
                  </a:lnTo>
                  <a:lnTo>
                    <a:pt x="376313" y="1505915"/>
                  </a:lnTo>
                  <a:lnTo>
                    <a:pt x="375158" y="1455407"/>
                  </a:lnTo>
                  <a:lnTo>
                    <a:pt x="376313" y="1404924"/>
                  </a:lnTo>
                  <a:lnTo>
                    <a:pt x="379768" y="1354861"/>
                  </a:lnTo>
                  <a:lnTo>
                    <a:pt x="385495" y="1305267"/>
                  </a:lnTo>
                  <a:lnTo>
                    <a:pt x="393471" y="1256220"/>
                  </a:lnTo>
                  <a:lnTo>
                    <a:pt x="403656" y="1207770"/>
                  </a:lnTo>
                  <a:lnTo>
                    <a:pt x="416052" y="1159979"/>
                  </a:lnTo>
                  <a:lnTo>
                    <a:pt x="430618" y="1112913"/>
                  </a:lnTo>
                  <a:lnTo>
                    <a:pt x="447332" y="1066622"/>
                  </a:lnTo>
                  <a:lnTo>
                    <a:pt x="466153" y="1021181"/>
                  </a:lnTo>
                  <a:lnTo>
                    <a:pt x="487083" y="976642"/>
                  </a:lnTo>
                  <a:lnTo>
                    <a:pt x="510082" y="933069"/>
                  </a:lnTo>
                  <a:lnTo>
                    <a:pt x="535114" y="890524"/>
                  </a:lnTo>
                  <a:lnTo>
                    <a:pt x="562178" y="849058"/>
                  </a:lnTo>
                  <a:lnTo>
                    <a:pt x="591235" y="808748"/>
                  </a:lnTo>
                  <a:lnTo>
                    <a:pt x="622261" y="769645"/>
                  </a:lnTo>
                  <a:lnTo>
                    <a:pt x="655231" y="731824"/>
                  </a:lnTo>
                  <a:lnTo>
                    <a:pt x="690118" y="695312"/>
                  </a:lnTo>
                  <a:lnTo>
                    <a:pt x="724674" y="662254"/>
                  </a:lnTo>
                  <a:lnTo>
                    <a:pt x="760310" y="631024"/>
                  </a:lnTo>
                  <a:lnTo>
                    <a:pt x="796988" y="601637"/>
                  </a:lnTo>
                  <a:lnTo>
                    <a:pt x="834631" y="574090"/>
                  </a:lnTo>
                  <a:lnTo>
                    <a:pt x="873175" y="548373"/>
                  </a:lnTo>
                  <a:lnTo>
                    <a:pt x="912558" y="524497"/>
                  </a:lnTo>
                  <a:lnTo>
                    <a:pt x="952715" y="502450"/>
                  </a:lnTo>
                  <a:lnTo>
                    <a:pt x="993597" y="482244"/>
                  </a:lnTo>
                  <a:lnTo>
                    <a:pt x="1035126" y="463880"/>
                  </a:lnTo>
                  <a:lnTo>
                    <a:pt x="1077252" y="447344"/>
                  </a:lnTo>
                  <a:lnTo>
                    <a:pt x="1119911" y="432650"/>
                  </a:lnTo>
                  <a:lnTo>
                    <a:pt x="1163027" y="419798"/>
                  </a:lnTo>
                  <a:lnTo>
                    <a:pt x="1206563" y="408774"/>
                  </a:lnTo>
                  <a:lnTo>
                    <a:pt x="1250429" y="399592"/>
                  </a:lnTo>
                  <a:lnTo>
                    <a:pt x="1294574" y="392239"/>
                  </a:lnTo>
                  <a:lnTo>
                    <a:pt x="1338948" y="386727"/>
                  </a:lnTo>
                  <a:lnTo>
                    <a:pt x="1383474" y="383057"/>
                  </a:lnTo>
                  <a:lnTo>
                    <a:pt x="1428089" y="381228"/>
                  </a:lnTo>
                  <a:lnTo>
                    <a:pt x="1472742" y="381228"/>
                  </a:lnTo>
                  <a:lnTo>
                    <a:pt x="1517357" y="383057"/>
                  </a:lnTo>
                  <a:lnTo>
                    <a:pt x="1561884" y="386727"/>
                  </a:lnTo>
                  <a:lnTo>
                    <a:pt x="1606245" y="392239"/>
                  </a:lnTo>
                  <a:lnTo>
                    <a:pt x="1650403" y="399592"/>
                  </a:lnTo>
                  <a:lnTo>
                    <a:pt x="1694268" y="408774"/>
                  </a:lnTo>
                  <a:lnTo>
                    <a:pt x="1737804" y="419798"/>
                  </a:lnTo>
                  <a:lnTo>
                    <a:pt x="1780933" y="432650"/>
                  </a:lnTo>
                  <a:lnTo>
                    <a:pt x="1823593" y="447344"/>
                  </a:lnTo>
                  <a:lnTo>
                    <a:pt x="1865718" y="463880"/>
                  </a:lnTo>
                  <a:lnTo>
                    <a:pt x="1907260" y="482244"/>
                  </a:lnTo>
                  <a:lnTo>
                    <a:pt x="1948141" y="502450"/>
                  </a:lnTo>
                  <a:lnTo>
                    <a:pt x="1988312" y="524497"/>
                  </a:lnTo>
                  <a:lnTo>
                    <a:pt x="2027707" y="548373"/>
                  </a:lnTo>
                  <a:lnTo>
                    <a:pt x="2066251" y="574090"/>
                  </a:lnTo>
                  <a:lnTo>
                    <a:pt x="2103907" y="601637"/>
                  </a:lnTo>
                  <a:lnTo>
                    <a:pt x="2140585" y="631024"/>
                  </a:lnTo>
                  <a:lnTo>
                    <a:pt x="2176246" y="662254"/>
                  </a:lnTo>
                  <a:lnTo>
                    <a:pt x="2210816" y="695312"/>
                  </a:lnTo>
                  <a:lnTo>
                    <a:pt x="2548001" y="1032497"/>
                  </a:lnTo>
                  <a:lnTo>
                    <a:pt x="2550731" y="1029766"/>
                  </a:lnTo>
                  <a:lnTo>
                    <a:pt x="3604628" y="2082419"/>
                  </a:lnTo>
                  <a:lnTo>
                    <a:pt x="3601212" y="2085835"/>
                  </a:lnTo>
                  <a:lnTo>
                    <a:pt x="3992245" y="2476741"/>
                  </a:lnTo>
                  <a:lnTo>
                    <a:pt x="4028490" y="2511793"/>
                  </a:lnTo>
                  <a:lnTo>
                    <a:pt x="4065740" y="2545435"/>
                  </a:lnTo>
                  <a:lnTo>
                    <a:pt x="4103941" y="2577642"/>
                  </a:lnTo>
                  <a:lnTo>
                    <a:pt x="4143070" y="2608415"/>
                  </a:lnTo>
                  <a:lnTo>
                    <a:pt x="4183088" y="2637739"/>
                  </a:lnTo>
                  <a:lnTo>
                    <a:pt x="4223969" y="2665590"/>
                  </a:lnTo>
                  <a:lnTo>
                    <a:pt x="4265676" y="2691968"/>
                  </a:lnTo>
                  <a:lnTo>
                    <a:pt x="4308170" y="2716847"/>
                  </a:lnTo>
                  <a:lnTo>
                    <a:pt x="4351426" y="2740228"/>
                  </a:lnTo>
                  <a:lnTo>
                    <a:pt x="4395419" y="2762085"/>
                  </a:lnTo>
                  <a:lnTo>
                    <a:pt x="4440085" y="2782405"/>
                  </a:lnTo>
                  <a:lnTo>
                    <a:pt x="4485424" y="2801188"/>
                  </a:lnTo>
                  <a:lnTo>
                    <a:pt x="4531398" y="2818396"/>
                  </a:lnTo>
                  <a:lnTo>
                    <a:pt x="4577956" y="2834043"/>
                  </a:lnTo>
                  <a:lnTo>
                    <a:pt x="4625073" y="2848089"/>
                  </a:lnTo>
                  <a:lnTo>
                    <a:pt x="4672723" y="2860548"/>
                  </a:lnTo>
                  <a:lnTo>
                    <a:pt x="4720869" y="2871381"/>
                  </a:lnTo>
                  <a:lnTo>
                    <a:pt x="4769472" y="2880588"/>
                  </a:lnTo>
                  <a:lnTo>
                    <a:pt x="4818507" y="2888145"/>
                  </a:lnTo>
                  <a:lnTo>
                    <a:pt x="4867935" y="2894050"/>
                  </a:lnTo>
                  <a:lnTo>
                    <a:pt x="4917732" y="2898279"/>
                  </a:lnTo>
                  <a:lnTo>
                    <a:pt x="4967846" y="2900832"/>
                  </a:lnTo>
                  <a:lnTo>
                    <a:pt x="5018278" y="2901683"/>
                  </a:lnTo>
                  <a:lnTo>
                    <a:pt x="5068697" y="2900832"/>
                  </a:lnTo>
                  <a:lnTo>
                    <a:pt x="5118811" y="2898279"/>
                  </a:lnTo>
                  <a:lnTo>
                    <a:pt x="5168608" y="2894050"/>
                  </a:lnTo>
                  <a:lnTo>
                    <a:pt x="5218036" y="2888145"/>
                  </a:lnTo>
                  <a:lnTo>
                    <a:pt x="5267071" y="2880588"/>
                  </a:lnTo>
                  <a:lnTo>
                    <a:pt x="5315686" y="2871381"/>
                  </a:lnTo>
                  <a:lnTo>
                    <a:pt x="5363819" y="2860548"/>
                  </a:lnTo>
                  <a:lnTo>
                    <a:pt x="5411470" y="2848089"/>
                  </a:lnTo>
                  <a:lnTo>
                    <a:pt x="5458599" y="2834043"/>
                  </a:lnTo>
                  <a:lnTo>
                    <a:pt x="5505158" y="2818396"/>
                  </a:lnTo>
                  <a:lnTo>
                    <a:pt x="5551132" y="2801188"/>
                  </a:lnTo>
                  <a:lnTo>
                    <a:pt x="5596471" y="2782405"/>
                  </a:lnTo>
                  <a:lnTo>
                    <a:pt x="5641149" y="2762085"/>
                  </a:lnTo>
                  <a:lnTo>
                    <a:pt x="5685142" y="2740228"/>
                  </a:lnTo>
                  <a:lnTo>
                    <a:pt x="5728411" y="2716847"/>
                  </a:lnTo>
                  <a:lnTo>
                    <a:pt x="5770905" y="2691968"/>
                  </a:lnTo>
                  <a:lnTo>
                    <a:pt x="5812625" y="2665590"/>
                  </a:lnTo>
                  <a:lnTo>
                    <a:pt x="5853519" y="2637739"/>
                  </a:lnTo>
                  <a:lnTo>
                    <a:pt x="5893549" y="2608415"/>
                  </a:lnTo>
                  <a:lnTo>
                    <a:pt x="5932690" y="2577642"/>
                  </a:lnTo>
                  <a:lnTo>
                    <a:pt x="5970905" y="2545435"/>
                  </a:lnTo>
                  <a:lnTo>
                    <a:pt x="5991834" y="2526525"/>
                  </a:lnTo>
                  <a:lnTo>
                    <a:pt x="6008167" y="2511793"/>
                  </a:lnTo>
                  <a:lnTo>
                    <a:pt x="6044438" y="2476741"/>
                  </a:lnTo>
                  <a:lnTo>
                    <a:pt x="6079477" y="2440495"/>
                  </a:lnTo>
                  <a:lnTo>
                    <a:pt x="6113119" y="2403246"/>
                  </a:lnTo>
                  <a:lnTo>
                    <a:pt x="6145327" y="2365044"/>
                  </a:lnTo>
                  <a:lnTo>
                    <a:pt x="6176099" y="2325928"/>
                  </a:lnTo>
                  <a:lnTo>
                    <a:pt x="6205423" y="2285911"/>
                  </a:lnTo>
                  <a:lnTo>
                    <a:pt x="6233274" y="2245042"/>
                  </a:lnTo>
                  <a:lnTo>
                    <a:pt x="6259652" y="2203335"/>
                  </a:lnTo>
                  <a:lnTo>
                    <a:pt x="6284531" y="2160854"/>
                  </a:lnTo>
                  <a:lnTo>
                    <a:pt x="6307912" y="2117598"/>
                  </a:lnTo>
                  <a:lnTo>
                    <a:pt x="6329769" y="2073630"/>
                  </a:lnTo>
                  <a:lnTo>
                    <a:pt x="6350089" y="2028952"/>
                  </a:lnTo>
                  <a:lnTo>
                    <a:pt x="6368872" y="1983625"/>
                  </a:lnTo>
                  <a:lnTo>
                    <a:pt x="6386081" y="1937664"/>
                  </a:lnTo>
                  <a:lnTo>
                    <a:pt x="6401727" y="1891118"/>
                  </a:lnTo>
                  <a:lnTo>
                    <a:pt x="6415773" y="1844001"/>
                  </a:lnTo>
                  <a:lnTo>
                    <a:pt x="6428232" y="1796364"/>
                  </a:lnTo>
                  <a:lnTo>
                    <a:pt x="6439065" y="1748231"/>
                  </a:lnTo>
                  <a:lnTo>
                    <a:pt x="6448272" y="1699628"/>
                  </a:lnTo>
                  <a:lnTo>
                    <a:pt x="6455829" y="1650593"/>
                  </a:lnTo>
                  <a:lnTo>
                    <a:pt x="6461747" y="1601050"/>
                  </a:lnTo>
                  <a:lnTo>
                    <a:pt x="6465964" y="1551381"/>
                  </a:lnTo>
                  <a:lnTo>
                    <a:pt x="6468516" y="1501267"/>
                  </a:lnTo>
                  <a:lnTo>
                    <a:pt x="6469380" y="1450835"/>
                  </a:lnTo>
                  <a:close/>
                </a:path>
              </a:pathLst>
            </a:custGeom>
            <a:solidFill>
              <a:srgbClr val="EFAB00"/>
            </a:solidFill>
          </p:spPr>
          <p:txBody>
            <a:bodyPr wrap="square" lIns="0" tIns="0" rIns="0" bIns="0" rtlCol="0"/>
            <a:lstStyle/>
            <a:p>
              <a:endParaRPr/>
            </a:p>
          </p:txBody>
        </p:sp>
        <p:pic>
          <p:nvPicPr>
            <p:cNvPr id="9" name="object 9"/>
            <p:cNvPicPr/>
            <p:nvPr/>
          </p:nvPicPr>
          <p:blipFill>
            <a:blip r:embed="rId3" cstate="print"/>
            <a:stretch>
              <a:fillRect/>
            </a:stretch>
          </p:blipFill>
          <p:spPr>
            <a:xfrm>
              <a:off x="5398592" y="491303"/>
              <a:ext cx="5478780" cy="4079748"/>
            </a:xfrm>
            <a:prstGeom prst="rect">
              <a:avLst/>
            </a:prstGeom>
            <a:grpFill/>
          </p:spPr>
        </p:pic>
      </p:grpSp>
      <p:sp>
        <p:nvSpPr>
          <p:cNvPr id="13" name="Flowchart: Alternate Process 12"/>
          <p:cNvSpPr/>
          <p:nvPr/>
        </p:nvSpPr>
        <p:spPr>
          <a:xfrm>
            <a:off x="3629885" y="1073720"/>
            <a:ext cx="5755774" cy="4260280"/>
          </a:xfrm>
          <a:prstGeom prst="flowChartAlternateProcess">
            <a:avLst/>
          </a:prstGeom>
          <a:noFill/>
          <a:ln>
            <a:solidFill>
              <a:srgbClr val="EFA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4"/>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par>
                                <p:cTn id="16" presetID="16" presetClass="entr" presetSubtype="21"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inVertical)">
                                      <p:cBhvr>
                                        <p:cTn id="18" dur="500"/>
                                        <p:tgtEl>
                                          <p:spTgt spid="7"/>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arn(inVertical)">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barn(inVertical)">
                                      <p:cBhvr>
                                        <p:cTn id="26" dur="500"/>
                                        <p:tgtEl>
                                          <p:spTgt spid="4"/>
                                        </p:tgtEl>
                                      </p:cBhvr>
                                    </p:animEffect>
                                  </p:childTnLst>
                                </p:cTn>
                              </p:par>
                              <p:par>
                                <p:cTn id="27" presetID="16" presetClass="entr" presetSubtype="21"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barn(inVertical)">
                                      <p:cBhvr>
                                        <p:cTn id="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6" grpId="0"/>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2791967"/>
            <a:ext cx="12195175" cy="643255"/>
          </a:xfrm>
          <a:custGeom>
            <a:avLst/>
            <a:gdLst/>
            <a:ahLst/>
            <a:cxnLst/>
            <a:rect l="l" t="t" r="r" b="b"/>
            <a:pathLst>
              <a:path w="12195175" h="643254">
                <a:moveTo>
                  <a:pt x="11873484" y="0"/>
                </a:moveTo>
                <a:lnTo>
                  <a:pt x="0" y="0"/>
                </a:lnTo>
                <a:lnTo>
                  <a:pt x="321564" y="321564"/>
                </a:lnTo>
                <a:lnTo>
                  <a:pt x="0" y="643128"/>
                </a:lnTo>
                <a:lnTo>
                  <a:pt x="11873484" y="643128"/>
                </a:lnTo>
                <a:lnTo>
                  <a:pt x="12195048" y="321564"/>
                </a:lnTo>
                <a:lnTo>
                  <a:pt x="11873484" y="0"/>
                </a:lnTo>
                <a:close/>
              </a:path>
            </a:pathLst>
          </a:custGeom>
          <a:solidFill>
            <a:schemeClr val="accent4">
              <a:lumMod val="60000"/>
              <a:lumOff val="40000"/>
            </a:schemeClr>
          </a:solidFill>
        </p:spPr>
        <p:txBody>
          <a:bodyPr wrap="square" lIns="0" tIns="0" rIns="0" bIns="0" rtlCol="0"/>
          <a:lstStyle/>
          <a:p>
            <a:endParaRPr/>
          </a:p>
        </p:txBody>
      </p:sp>
      <p:sp>
        <p:nvSpPr>
          <p:cNvPr id="3" name="object 3"/>
          <p:cNvSpPr txBox="1"/>
          <p:nvPr/>
        </p:nvSpPr>
        <p:spPr>
          <a:xfrm>
            <a:off x="4633976" y="2939288"/>
            <a:ext cx="1299210" cy="330835"/>
          </a:xfrm>
          <a:prstGeom prst="rect">
            <a:avLst/>
          </a:prstGeom>
        </p:spPr>
        <p:txBody>
          <a:bodyPr vert="horz" wrap="square" lIns="0" tIns="13335" rIns="0" bIns="0" rtlCol="0">
            <a:spAutoFit/>
          </a:bodyPr>
          <a:lstStyle/>
          <a:p>
            <a:pPr marL="12700">
              <a:lnSpc>
                <a:spcPct val="100000"/>
              </a:lnSpc>
              <a:spcBef>
                <a:spcPts val="105"/>
              </a:spcBef>
            </a:pPr>
            <a:r>
              <a:rPr sz="2000" b="1" dirty="0">
                <a:solidFill>
                  <a:schemeClr val="bg1"/>
                </a:solidFill>
                <a:cs typeface="Arial"/>
              </a:rPr>
              <a:t>Processes</a:t>
            </a:r>
            <a:endParaRPr sz="2000" dirty="0">
              <a:solidFill>
                <a:schemeClr val="bg1"/>
              </a:solidFill>
              <a:cs typeface="Arial"/>
            </a:endParaRPr>
          </a:p>
        </p:txBody>
      </p:sp>
      <p:sp>
        <p:nvSpPr>
          <p:cNvPr id="4" name="object 4"/>
          <p:cNvSpPr txBox="1">
            <a:spLocks noGrp="1"/>
          </p:cNvSpPr>
          <p:nvPr>
            <p:ph type="title"/>
          </p:nvPr>
        </p:nvSpPr>
        <p:spPr>
          <a:xfrm>
            <a:off x="491439" y="240538"/>
            <a:ext cx="5852795" cy="603885"/>
          </a:xfrm>
          <a:prstGeom prst="rect">
            <a:avLst/>
          </a:prstGeom>
        </p:spPr>
        <p:txBody>
          <a:bodyPr vert="horz" wrap="square" lIns="0" tIns="12700" rIns="0" bIns="0" rtlCol="0">
            <a:spAutoFit/>
          </a:bodyPr>
          <a:lstStyle/>
          <a:p>
            <a:pPr marL="12700">
              <a:lnSpc>
                <a:spcPts val="2155"/>
              </a:lnSpc>
              <a:spcBef>
                <a:spcPts val="100"/>
              </a:spcBef>
            </a:pPr>
            <a:r>
              <a:rPr sz="1800" b="0" dirty="0">
                <a:solidFill>
                  <a:srgbClr val="7E7E7E"/>
                </a:solidFill>
                <a:latin typeface="+mn-lt"/>
                <a:cs typeface="Arial MT"/>
              </a:rPr>
              <a:t>From </a:t>
            </a:r>
            <a:r>
              <a:rPr sz="1800" b="0" spc="-5" dirty="0">
                <a:solidFill>
                  <a:srgbClr val="7E7E7E"/>
                </a:solidFill>
                <a:latin typeface="+mn-lt"/>
                <a:cs typeface="Arial MT"/>
              </a:rPr>
              <a:t>strategy</a:t>
            </a:r>
            <a:r>
              <a:rPr sz="1800" b="0" dirty="0">
                <a:solidFill>
                  <a:srgbClr val="7E7E7E"/>
                </a:solidFill>
                <a:latin typeface="+mn-lt"/>
                <a:cs typeface="Arial MT"/>
              </a:rPr>
              <a:t> </a:t>
            </a:r>
            <a:r>
              <a:rPr sz="1800" b="0" spc="-5" dirty="0">
                <a:solidFill>
                  <a:srgbClr val="7E7E7E"/>
                </a:solidFill>
                <a:latin typeface="+mn-lt"/>
                <a:cs typeface="Arial MT"/>
              </a:rPr>
              <a:t>to execution:</a:t>
            </a:r>
            <a:r>
              <a:rPr sz="1800" b="0" spc="30" dirty="0">
                <a:solidFill>
                  <a:srgbClr val="7E7E7E"/>
                </a:solidFill>
                <a:latin typeface="+mn-lt"/>
                <a:cs typeface="Arial MT"/>
              </a:rPr>
              <a:t> </a:t>
            </a:r>
            <a:r>
              <a:rPr sz="1800" b="0" spc="-5" dirty="0">
                <a:solidFill>
                  <a:srgbClr val="7E7E7E"/>
                </a:solidFill>
                <a:latin typeface="+mn-lt"/>
                <a:cs typeface="Arial MT"/>
              </a:rPr>
              <a:t>how</a:t>
            </a:r>
            <a:r>
              <a:rPr sz="1800" b="0" spc="15" dirty="0">
                <a:solidFill>
                  <a:srgbClr val="7E7E7E"/>
                </a:solidFill>
                <a:latin typeface="+mn-lt"/>
                <a:cs typeface="Arial MT"/>
              </a:rPr>
              <a:t> </a:t>
            </a:r>
            <a:r>
              <a:rPr sz="1800" b="0" dirty="0">
                <a:solidFill>
                  <a:srgbClr val="7E7E7E"/>
                </a:solidFill>
                <a:latin typeface="+mn-lt"/>
                <a:cs typeface="Arial MT"/>
              </a:rPr>
              <a:t>to</a:t>
            </a:r>
            <a:r>
              <a:rPr sz="1800" b="0" spc="5" dirty="0">
                <a:solidFill>
                  <a:srgbClr val="7E7E7E"/>
                </a:solidFill>
                <a:latin typeface="+mn-lt"/>
                <a:cs typeface="Arial MT"/>
              </a:rPr>
              <a:t> </a:t>
            </a:r>
            <a:r>
              <a:rPr sz="1800" b="0" spc="-5" dirty="0">
                <a:solidFill>
                  <a:srgbClr val="7E7E7E"/>
                </a:solidFill>
                <a:latin typeface="+mn-lt"/>
                <a:cs typeface="Arial MT"/>
              </a:rPr>
              <a:t>transform</a:t>
            </a:r>
            <a:r>
              <a:rPr sz="1800" b="0" spc="5" dirty="0">
                <a:solidFill>
                  <a:srgbClr val="7E7E7E"/>
                </a:solidFill>
                <a:latin typeface="+mn-lt"/>
                <a:cs typeface="Arial MT"/>
              </a:rPr>
              <a:t> </a:t>
            </a:r>
            <a:r>
              <a:rPr sz="1800" b="0" spc="-5" dirty="0">
                <a:solidFill>
                  <a:srgbClr val="7E7E7E"/>
                </a:solidFill>
                <a:latin typeface="+mn-lt"/>
                <a:cs typeface="Arial MT"/>
              </a:rPr>
              <a:t>successfully</a:t>
            </a:r>
            <a:endParaRPr sz="1800" dirty="0">
              <a:latin typeface="+mn-lt"/>
              <a:cs typeface="Arial MT"/>
            </a:endParaRPr>
          </a:p>
          <a:p>
            <a:pPr marL="12700">
              <a:lnSpc>
                <a:spcPts val="2395"/>
              </a:lnSpc>
            </a:pPr>
            <a:r>
              <a:rPr dirty="0">
                <a:solidFill>
                  <a:srgbClr val="FFC000"/>
                </a:solidFill>
                <a:latin typeface="+mn-lt"/>
              </a:rPr>
              <a:t>Processes</a:t>
            </a:r>
          </a:p>
        </p:txBody>
      </p:sp>
      <p:grpSp>
        <p:nvGrpSpPr>
          <p:cNvPr id="5" name="object 5"/>
          <p:cNvGrpSpPr/>
          <p:nvPr/>
        </p:nvGrpSpPr>
        <p:grpSpPr>
          <a:xfrm>
            <a:off x="3774947" y="1650492"/>
            <a:ext cx="6469380" cy="2906395"/>
            <a:chOff x="3774947" y="1650492"/>
            <a:chExt cx="6469380" cy="2906395"/>
          </a:xfrm>
        </p:grpSpPr>
        <p:sp>
          <p:nvSpPr>
            <p:cNvPr id="6" name="object 6"/>
            <p:cNvSpPr/>
            <p:nvPr/>
          </p:nvSpPr>
          <p:spPr>
            <a:xfrm>
              <a:off x="3774947" y="3105912"/>
              <a:ext cx="2924810" cy="1450975"/>
            </a:xfrm>
            <a:custGeom>
              <a:avLst/>
              <a:gdLst/>
              <a:ahLst/>
              <a:cxnLst/>
              <a:rect l="l" t="t" r="r" b="b"/>
              <a:pathLst>
                <a:path w="2924809" h="1450975">
                  <a:moveTo>
                    <a:pt x="375157" y="0"/>
                  </a:moveTo>
                  <a:lnTo>
                    <a:pt x="0" y="0"/>
                  </a:lnTo>
                  <a:lnTo>
                    <a:pt x="853" y="50419"/>
                  </a:lnTo>
                  <a:lnTo>
                    <a:pt x="3404" y="100540"/>
                  </a:lnTo>
                  <a:lnTo>
                    <a:pt x="7638" y="150330"/>
                  </a:lnTo>
                  <a:lnTo>
                    <a:pt x="13543" y="199756"/>
                  </a:lnTo>
                  <a:lnTo>
                    <a:pt x="21104" y="248785"/>
                  </a:lnTo>
                  <a:lnTo>
                    <a:pt x="30308" y="297385"/>
                  </a:lnTo>
                  <a:lnTo>
                    <a:pt x="41141" y="345522"/>
                  </a:lnTo>
                  <a:lnTo>
                    <a:pt x="53589" y="393163"/>
                  </a:lnTo>
                  <a:lnTo>
                    <a:pt x="67639" y="440276"/>
                  </a:lnTo>
                  <a:lnTo>
                    <a:pt x="83277" y="486827"/>
                  </a:lnTo>
                  <a:lnTo>
                    <a:pt x="100488" y="532784"/>
                  </a:lnTo>
                  <a:lnTo>
                    <a:pt x="119260" y="578113"/>
                  </a:lnTo>
                  <a:lnTo>
                    <a:pt x="139579" y="622782"/>
                  </a:lnTo>
                  <a:lnTo>
                    <a:pt x="161430" y="666758"/>
                  </a:lnTo>
                  <a:lnTo>
                    <a:pt x="184801" y="710008"/>
                  </a:lnTo>
                  <a:lnTo>
                    <a:pt x="209677" y="752498"/>
                  </a:lnTo>
                  <a:lnTo>
                    <a:pt x="236046" y="794196"/>
                  </a:lnTo>
                  <a:lnTo>
                    <a:pt x="263892" y="835069"/>
                  </a:lnTo>
                  <a:lnTo>
                    <a:pt x="293203" y="875084"/>
                  </a:lnTo>
                  <a:lnTo>
                    <a:pt x="323964" y="914208"/>
                  </a:lnTo>
                  <a:lnTo>
                    <a:pt x="356162" y="952409"/>
                  </a:lnTo>
                  <a:lnTo>
                    <a:pt x="389784" y="989652"/>
                  </a:lnTo>
                  <a:lnTo>
                    <a:pt x="424814" y="1025906"/>
                  </a:lnTo>
                  <a:lnTo>
                    <a:pt x="461053" y="1060952"/>
                  </a:lnTo>
                  <a:lnTo>
                    <a:pt x="498284" y="1094588"/>
                  </a:lnTo>
                  <a:lnTo>
                    <a:pt x="536474" y="1126800"/>
                  </a:lnTo>
                  <a:lnTo>
                    <a:pt x="575590" y="1157573"/>
                  </a:lnTo>
                  <a:lnTo>
                    <a:pt x="615599" y="1186894"/>
                  </a:lnTo>
                  <a:lnTo>
                    <a:pt x="656467" y="1214750"/>
                  </a:lnTo>
                  <a:lnTo>
                    <a:pt x="698162" y="1241127"/>
                  </a:lnTo>
                  <a:lnTo>
                    <a:pt x="740651" y="1266011"/>
                  </a:lnTo>
                  <a:lnTo>
                    <a:pt x="783899" y="1289388"/>
                  </a:lnTo>
                  <a:lnTo>
                    <a:pt x="827874" y="1311245"/>
                  </a:lnTo>
                  <a:lnTo>
                    <a:pt x="872543" y="1331569"/>
                  </a:lnTo>
                  <a:lnTo>
                    <a:pt x="917872" y="1350345"/>
                  </a:lnTo>
                  <a:lnTo>
                    <a:pt x="963829" y="1367560"/>
                  </a:lnTo>
                  <a:lnTo>
                    <a:pt x="1010380" y="1383200"/>
                  </a:lnTo>
                  <a:lnTo>
                    <a:pt x="1057491" y="1397252"/>
                  </a:lnTo>
                  <a:lnTo>
                    <a:pt x="1105131" y="1409702"/>
                  </a:lnTo>
                  <a:lnTo>
                    <a:pt x="1153265" y="1420536"/>
                  </a:lnTo>
                  <a:lnTo>
                    <a:pt x="1201860" y="1429741"/>
                  </a:lnTo>
                  <a:lnTo>
                    <a:pt x="1250883" y="1437303"/>
                  </a:lnTo>
                  <a:lnTo>
                    <a:pt x="1300301" y="1443208"/>
                  </a:lnTo>
                  <a:lnTo>
                    <a:pt x="1350081" y="1447443"/>
                  </a:lnTo>
                  <a:lnTo>
                    <a:pt x="1400190" y="1449994"/>
                  </a:lnTo>
                  <a:lnTo>
                    <a:pt x="1450593" y="1450848"/>
                  </a:lnTo>
                  <a:lnTo>
                    <a:pt x="1500997" y="1449994"/>
                  </a:lnTo>
                  <a:lnTo>
                    <a:pt x="1551103" y="1447443"/>
                  </a:lnTo>
                  <a:lnTo>
                    <a:pt x="1600880" y="1443208"/>
                  </a:lnTo>
                  <a:lnTo>
                    <a:pt x="1650294" y="1437303"/>
                  </a:lnTo>
                  <a:lnTo>
                    <a:pt x="1699312" y="1429741"/>
                  </a:lnTo>
                  <a:lnTo>
                    <a:pt x="1747901" y="1420536"/>
                  </a:lnTo>
                  <a:lnTo>
                    <a:pt x="1796028" y="1409702"/>
                  </a:lnTo>
                  <a:lnTo>
                    <a:pt x="1843660" y="1397252"/>
                  </a:lnTo>
                  <a:lnTo>
                    <a:pt x="1890764" y="1383200"/>
                  </a:lnTo>
                  <a:lnTo>
                    <a:pt x="1937307" y="1367560"/>
                  </a:lnTo>
                  <a:lnTo>
                    <a:pt x="1983255" y="1350345"/>
                  </a:lnTo>
                  <a:lnTo>
                    <a:pt x="2028576" y="1331569"/>
                  </a:lnTo>
                  <a:lnTo>
                    <a:pt x="2073237" y="1311245"/>
                  </a:lnTo>
                  <a:lnTo>
                    <a:pt x="2117204" y="1289388"/>
                  </a:lnTo>
                  <a:lnTo>
                    <a:pt x="2160445" y="1266011"/>
                  </a:lnTo>
                  <a:lnTo>
                    <a:pt x="2202926" y="1241127"/>
                  </a:lnTo>
                  <a:lnTo>
                    <a:pt x="2244614" y="1214750"/>
                  </a:lnTo>
                  <a:lnTo>
                    <a:pt x="2285477" y="1186894"/>
                  </a:lnTo>
                  <a:lnTo>
                    <a:pt x="2325480" y="1157573"/>
                  </a:lnTo>
                  <a:lnTo>
                    <a:pt x="2364592" y="1126800"/>
                  </a:lnTo>
                  <a:lnTo>
                    <a:pt x="2402779" y="1094588"/>
                  </a:lnTo>
                  <a:lnTo>
                    <a:pt x="2440008" y="1060952"/>
                  </a:lnTo>
                  <a:lnTo>
                    <a:pt x="2476246" y="1025906"/>
                  </a:lnTo>
                  <a:lnTo>
                    <a:pt x="2924555" y="577469"/>
                  </a:lnTo>
                  <a:lnTo>
                    <a:pt x="2659253" y="312165"/>
                  </a:lnTo>
                  <a:lnTo>
                    <a:pt x="2210942" y="760602"/>
                  </a:lnTo>
                  <a:lnTo>
                    <a:pt x="2174421" y="795488"/>
                  </a:lnTo>
                  <a:lnTo>
                    <a:pt x="2136571" y="828455"/>
                  </a:lnTo>
                  <a:lnTo>
                    <a:pt x="2097453" y="859479"/>
                  </a:lnTo>
                  <a:lnTo>
                    <a:pt x="2057127" y="888533"/>
                  </a:lnTo>
                  <a:lnTo>
                    <a:pt x="2015655" y="915594"/>
                  </a:lnTo>
                  <a:lnTo>
                    <a:pt x="1973096" y="940634"/>
                  </a:lnTo>
                  <a:lnTo>
                    <a:pt x="1929511" y="963630"/>
                  </a:lnTo>
                  <a:lnTo>
                    <a:pt x="1884961" y="984556"/>
                  </a:lnTo>
                  <a:lnTo>
                    <a:pt x="1839507" y="1003387"/>
                  </a:lnTo>
                  <a:lnTo>
                    <a:pt x="1793209" y="1020096"/>
                  </a:lnTo>
                  <a:lnTo>
                    <a:pt x="1746128" y="1034660"/>
                  </a:lnTo>
                  <a:lnTo>
                    <a:pt x="1698325" y="1047053"/>
                  </a:lnTo>
                  <a:lnTo>
                    <a:pt x="1649860" y="1057249"/>
                  </a:lnTo>
                  <a:lnTo>
                    <a:pt x="1600793" y="1065223"/>
                  </a:lnTo>
                  <a:lnTo>
                    <a:pt x="1551186" y="1070950"/>
                  </a:lnTo>
                  <a:lnTo>
                    <a:pt x="1501100" y="1074405"/>
                  </a:lnTo>
                  <a:lnTo>
                    <a:pt x="1450593" y="1075563"/>
                  </a:lnTo>
                  <a:lnTo>
                    <a:pt x="1400086" y="1074406"/>
                  </a:lnTo>
                  <a:lnTo>
                    <a:pt x="1349996" y="1070955"/>
                  </a:lnTo>
                  <a:lnTo>
                    <a:pt x="1300383" y="1065233"/>
                  </a:lnTo>
                  <a:lnTo>
                    <a:pt x="1251310" y="1057265"/>
                  </a:lnTo>
                  <a:lnTo>
                    <a:pt x="1202836" y="1047076"/>
                  </a:lnTo>
                  <a:lnTo>
                    <a:pt x="1155022" y="1034691"/>
                  </a:lnTo>
                  <a:lnTo>
                    <a:pt x="1107931" y="1020134"/>
                  </a:lnTo>
                  <a:lnTo>
                    <a:pt x="1061622" y="1003431"/>
                  </a:lnTo>
                  <a:lnTo>
                    <a:pt x="1016157" y="984606"/>
                  </a:lnTo>
                  <a:lnTo>
                    <a:pt x="971596" y="963685"/>
                  </a:lnTo>
                  <a:lnTo>
                    <a:pt x="928001" y="940691"/>
                  </a:lnTo>
                  <a:lnTo>
                    <a:pt x="885432" y="915650"/>
                  </a:lnTo>
                  <a:lnTo>
                    <a:pt x="843950" y="888586"/>
                  </a:lnTo>
                  <a:lnTo>
                    <a:pt x="803617" y="859524"/>
                  </a:lnTo>
                  <a:lnTo>
                    <a:pt x="764493" y="828490"/>
                  </a:lnTo>
                  <a:lnTo>
                    <a:pt x="726640" y="795508"/>
                  </a:lnTo>
                  <a:lnTo>
                    <a:pt x="690117" y="760602"/>
                  </a:lnTo>
                  <a:lnTo>
                    <a:pt x="655232" y="724059"/>
                  </a:lnTo>
                  <a:lnTo>
                    <a:pt x="622265" y="686187"/>
                  </a:lnTo>
                  <a:lnTo>
                    <a:pt x="591241" y="647047"/>
                  </a:lnTo>
                  <a:lnTo>
                    <a:pt x="562187" y="606699"/>
                  </a:lnTo>
                  <a:lnTo>
                    <a:pt x="535126" y="565206"/>
                  </a:lnTo>
                  <a:lnTo>
                    <a:pt x="510086" y="522627"/>
                  </a:lnTo>
                  <a:lnTo>
                    <a:pt x="487090" y="479023"/>
                  </a:lnTo>
                  <a:lnTo>
                    <a:pt x="466164" y="434455"/>
                  </a:lnTo>
                  <a:lnTo>
                    <a:pt x="447333" y="388984"/>
                  </a:lnTo>
                  <a:lnTo>
                    <a:pt x="430624" y="342671"/>
                  </a:lnTo>
                  <a:lnTo>
                    <a:pt x="416060" y="295576"/>
                  </a:lnTo>
                  <a:lnTo>
                    <a:pt x="403667" y="247761"/>
                  </a:lnTo>
                  <a:lnTo>
                    <a:pt x="393471" y="199285"/>
                  </a:lnTo>
                  <a:lnTo>
                    <a:pt x="385497" y="150210"/>
                  </a:lnTo>
                  <a:lnTo>
                    <a:pt x="379770" y="100597"/>
                  </a:lnTo>
                  <a:lnTo>
                    <a:pt x="376315" y="50507"/>
                  </a:lnTo>
                  <a:lnTo>
                    <a:pt x="375157" y="0"/>
                  </a:lnTo>
                  <a:close/>
                </a:path>
              </a:pathLst>
            </a:custGeom>
            <a:solidFill>
              <a:srgbClr val="EFAB00"/>
            </a:solidFill>
          </p:spPr>
          <p:txBody>
            <a:bodyPr wrap="square" lIns="0" tIns="0" rIns="0" bIns="0" rtlCol="0"/>
            <a:lstStyle/>
            <a:p>
              <a:endParaRPr/>
            </a:p>
          </p:txBody>
        </p:sp>
        <p:sp>
          <p:nvSpPr>
            <p:cNvPr id="7" name="object 7"/>
            <p:cNvSpPr/>
            <p:nvPr/>
          </p:nvSpPr>
          <p:spPr>
            <a:xfrm>
              <a:off x="3774947" y="1656588"/>
              <a:ext cx="2813685" cy="1449705"/>
            </a:xfrm>
            <a:custGeom>
              <a:avLst/>
              <a:gdLst/>
              <a:ahLst/>
              <a:cxnLst/>
              <a:rect l="l" t="t" r="r" b="b"/>
              <a:pathLst>
                <a:path w="2813684" h="1449705">
                  <a:moveTo>
                    <a:pt x="1450403" y="0"/>
                  </a:moveTo>
                  <a:lnTo>
                    <a:pt x="1405839" y="678"/>
                  </a:lnTo>
                  <a:lnTo>
                    <a:pt x="1361310" y="2713"/>
                  </a:lnTo>
                  <a:lnTo>
                    <a:pt x="1316848" y="6106"/>
                  </a:lnTo>
                  <a:lnTo>
                    <a:pt x="1272489" y="10855"/>
                  </a:lnTo>
                  <a:lnTo>
                    <a:pt x="1228265" y="16962"/>
                  </a:lnTo>
                  <a:lnTo>
                    <a:pt x="1184212" y="24425"/>
                  </a:lnTo>
                  <a:lnTo>
                    <a:pt x="1140363" y="33245"/>
                  </a:lnTo>
                  <a:lnTo>
                    <a:pt x="1096753" y="43423"/>
                  </a:lnTo>
                  <a:lnTo>
                    <a:pt x="1053414" y="54957"/>
                  </a:lnTo>
                  <a:lnTo>
                    <a:pt x="1010383" y="67848"/>
                  </a:lnTo>
                  <a:lnTo>
                    <a:pt x="967691" y="82096"/>
                  </a:lnTo>
                  <a:lnTo>
                    <a:pt x="925374" y="97701"/>
                  </a:lnTo>
                  <a:lnTo>
                    <a:pt x="883465" y="114663"/>
                  </a:lnTo>
                  <a:lnTo>
                    <a:pt x="841999" y="132983"/>
                  </a:lnTo>
                  <a:lnTo>
                    <a:pt x="801010" y="152659"/>
                  </a:lnTo>
                  <a:lnTo>
                    <a:pt x="760531" y="173692"/>
                  </a:lnTo>
                  <a:lnTo>
                    <a:pt x="720597" y="196082"/>
                  </a:lnTo>
                  <a:lnTo>
                    <a:pt x="681241" y="219829"/>
                  </a:lnTo>
                  <a:lnTo>
                    <a:pt x="642498" y="244933"/>
                  </a:lnTo>
                  <a:lnTo>
                    <a:pt x="604402" y="271393"/>
                  </a:lnTo>
                  <a:lnTo>
                    <a:pt x="566987" y="299211"/>
                  </a:lnTo>
                  <a:lnTo>
                    <a:pt x="530286" y="328386"/>
                  </a:lnTo>
                  <a:lnTo>
                    <a:pt x="494335" y="358918"/>
                  </a:lnTo>
                  <a:lnTo>
                    <a:pt x="459166" y="390807"/>
                  </a:lnTo>
                  <a:lnTo>
                    <a:pt x="424814" y="424052"/>
                  </a:lnTo>
                  <a:lnTo>
                    <a:pt x="389784" y="460274"/>
                  </a:lnTo>
                  <a:lnTo>
                    <a:pt x="356162" y="497486"/>
                  </a:lnTo>
                  <a:lnTo>
                    <a:pt x="323964" y="535656"/>
                  </a:lnTo>
                  <a:lnTo>
                    <a:pt x="293203" y="574752"/>
                  </a:lnTo>
                  <a:lnTo>
                    <a:pt x="263892" y="614739"/>
                  </a:lnTo>
                  <a:lnTo>
                    <a:pt x="236046" y="655585"/>
                  </a:lnTo>
                  <a:lnTo>
                    <a:pt x="209677" y="697256"/>
                  </a:lnTo>
                  <a:lnTo>
                    <a:pt x="184801" y="739721"/>
                  </a:lnTo>
                  <a:lnTo>
                    <a:pt x="161430" y="782945"/>
                  </a:lnTo>
                  <a:lnTo>
                    <a:pt x="139579" y="826895"/>
                  </a:lnTo>
                  <a:lnTo>
                    <a:pt x="119260" y="871539"/>
                  </a:lnTo>
                  <a:lnTo>
                    <a:pt x="100488" y="916844"/>
                  </a:lnTo>
                  <a:lnTo>
                    <a:pt x="83277" y="962776"/>
                  </a:lnTo>
                  <a:lnTo>
                    <a:pt x="67639" y="1009302"/>
                  </a:lnTo>
                  <a:lnTo>
                    <a:pt x="53589" y="1056389"/>
                  </a:lnTo>
                  <a:lnTo>
                    <a:pt x="41141" y="1104005"/>
                  </a:lnTo>
                  <a:lnTo>
                    <a:pt x="30308" y="1152115"/>
                  </a:lnTo>
                  <a:lnTo>
                    <a:pt x="21104" y="1200688"/>
                  </a:lnTo>
                  <a:lnTo>
                    <a:pt x="13543" y="1249689"/>
                  </a:lnTo>
                  <a:lnTo>
                    <a:pt x="7638" y="1299087"/>
                  </a:lnTo>
                  <a:lnTo>
                    <a:pt x="3404" y="1348847"/>
                  </a:lnTo>
                  <a:lnTo>
                    <a:pt x="853" y="1398937"/>
                  </a:lnTo>
                  <a:lnTo>
                    <a:pt x="0" y="1449324"/>
                  </a:lnTo>
                  <a:lnTo>
                    <a:pt x="375157" y="1449324"/>
                  </a:lnTo>
                  <a:lnTo>
                    <a:pt x="376315" y="1398839"/>
                  </a:lnTo>
                  <a:lnTo>
                    <a:pt x="379770" y="1348771"/>
                  </a:lnTo>
                  <a:lnTo>
                    <a:pt x="385497" y="1299181"/>
                  </a:lnTo>
                  <a:lnTo>
                    <a:pt x="393471" y="1250129"/>
                  </a:lnTo>
                  <a:lnTo>
                    <a:pt x="403667" y="1201678"/>
                  </a:lnTo>
                  <a:lnTo>
                    <a:pt x="416060" y="1153887"/>
                  </a:lnTo>
                  <a:lnTo>
                    <a:pt x="430624" y="1106818"/>
                  </a:lnTo>
                  <a:lnTo>
                    <a:pt x="447333" y="1060531"/>
                  </a:lnTo>
                  <a:lnTo>
                    <a:pt x="466164" y="1015088"/>
                  </a:lnTo>
                  <a:lnTo>
                    <a:pt x="487090" y="970550"/>
                  </a:lnTo>
                  <a:lnTo>
                    <a:pt x="510086" y="926977"/>
                  </a:lnTo>
                  <a:lnTo>
                    <a:pt x="535126" y="884431"/>
                  </a:lnTo>
                  <a:lnTo>
                    <a:pt x="562187" y="842972"/>
                  </a:lnTo>
                  <a:lnTo>
                    <a:pt x="591241" y="802661"/>
                  </a:lnTo>
                  <a:lnTo>
                    <a:pt x="622265" y="763560"/>
                  </a:lnTo>
                  <a:lnTo>
                    <a:pt x="655232" y="725728"/>
                  </a:lnTo>
                  <a:lnTo>
                    <a:pt x="690117" y="689228"/>
                  </a:lnTo>
                  <a:lnTo>
                    <a:pt x="724675" y="656166"/>
                  </a:lnTo>
                  <a:lnTo>
                    <a:pt x="760322" y="624940"/>
                  </a:lnTo>
                  <a:lnTo>
                    <a:pt x="796996" y="595551"/>
                  </a:lnTo>
                  <a:lnTo>
                    <a:pt x="834636" y="567999"/>
                  </a:lnTo>
                  <a:lnTo>
                    <a:pt x="873180" y="542283"/>
                  </a:lnTo>
                  <a:lnTo>
                    <a:pt x="912564" y="518405"/>
                  </a:lnTo>
                  <a:lnTo>
                    <a:pt x="952726" y="496363"/>
                  </a:lnTo>
                  <a:lnTo>
                    <a:pt x="993605" y="476158"/>
                  </a:lnTo>
                  <a:lnTo>
                    <a:pt x="1035138" y="457790"/>
                  </a:lnTo>
                  <a:lnTo>
                    <a:pt x="1077263" y="441258"/>
                  </a:lnTo>
                  <a:lnTo>
                    <a:pt x="1119917" y="426564"/>
                  </a:lnTo>
                  <a:lnTo>
                    <a:pt x="1163039" y="413706"/>
                  </a:lnTo>
                  <a:lnTo>
                    <a:pt x="1206566" y="402685"/>
                  </a:lnTo>
                  <a:lnTo>
                    <a:pt x="1250435" y="393501"/>
                  </a:lnTo>
                  <a:lnTo>
                    <a:pt x="1294585" y="386154"/>
                  </a:lnTo>
                  <a:lnTo>
                    <a:pt x="1338953" y="380644"/>
                  </a:lnTo>
                  <a:lnTo>
                    <a:pt x="1383477" y="376970"/>
                  </a:lnTo>
                  <a:lnTo>
                    <a:pt x="1428094" y="375133"/>
                  </a:lnTo>
                  <a:lnTo>
                    <a:pt x="1472743" y="375133"/>
                  </a:lnTo>
                  <a:lnTo>
                    <a:pt x="1517362" y="376970"/>
                  </a:lnTo>
                  <a:lnTo>
                    <a:pt x="1561887" y="380644"/>
                  </a:lnTo>
                  <a:lnTo>
                    <a:pt x="1606256" y="386154"/>
                  </a:lnTo>
                  <a:lnTo>
                    <a:pt x="1650408" y="393501"/>
                  </a:lnTo>
                  <a:lnTo>
                    <a:pt x="1694281" y="402685"/>
                  </a:lnTo>
                  <a:lnTo>
                    <a:pt x="1737811" y="413706"/>
                  </a:lnTo>
                  <a:lnTo>
                    <a:pt x="1780936" y="426564"/>
                  </a:lnTo>
                  <a:lnTo>
                    <a:pt x="1823595" y="441258"/>
                  </a:lnTo>
                  <a:lnTo>
                    <a:pt x="1865725" y="457790"/>
                  </a:lnTo>
                  <a:lnTo>
                    <a:pt x="1907263" y="476158"/>
                  </a:lnTo>
                  <a:lnTo>
                    <a:pt x="1948148" y="496363"/>
                  </a:lnTo>
                  <a:lnTo>
                    <a:pt x="1988318" y="518405"/>
                  </a:lnTo>
                  <a:lnTo>
                    <a:pt x="2027709" y="542283"/>
                  </a:lnTo>
                  <a:lnTo>
                    <a:pt x="2066260" y="567999"/>
                  </a:lnTo>
                  <a:lnTo>
                    <a:pt x="2103908" y="595551"/>
                  </a:lnTo>
                  <a:lnTo>
                    <a:pt x="2140592" y="624940"/>
                  </a:lnTo>
                  <a:lnTo>
                    <a:pt x="2176248" y="656166"/>
                  </a:lnTo>
                  <a:lnTo>
                    <a:pt x="2210816" y="689228"/>
                  </a:lnTo>
                  <a:lnTo>
                    <a:pt x="2548001" y="1026413"/>
                  </a:lnTo>
                  <a:lnTo>
                    <a:pt x="2813304" y="761111"/>
                  </a:lnTo>
                  <a:lnTo>
                    <a:pt x="2475991" y="424052"/>
                  </a:lnTo>
                  <a:lnTo>
                    <a:pt x="2441640" y="390807"/>
                  </a:lnTo>
                  <a:lnTo>
                    <a:pt x="2406471" y="358918"/>
                  </a:lnTo>
                  <a:lnTo>
                    <a:pt x="2370520" y="328386"/>
                  </a:lnTo>
                  <a:lnTo>
                    <a:pt x="2333819" y="299211"/>
                  </a:lnTo>
                  <a:lnTo>
                    <a:pt x="2296404" y="271393"/>
                  </a:lnTo>
                  <a:lnTo>
                    <a:pt x="2258308" y="244933"/>
                  </a:lnTo>
                  <a:lnTo>
                    <a:pt x="2219565" y="219829"/>
                  </a:lnTo>
                  <a:lnTo>
                    <a:pt x="2180209" y="196082"/>
                  </a:lnTo>
                  <a:lnTo>
                    <a:pt x="2140275" y="173692"/>
                  </a:lnTo>
                  <a:lnTo>
                    <a:pt x="2099796" y="152659"/>
                  </a:lnTo>
                  <a:lnTo>
                    <a:pt x="2058807" y="132983"/>
                  </a:lnTo>
                  <a:lnTo>
                    <a:pt x="2017341" y="114663"/>
                  </a:lnTo>
                  <a:lnTo>
                    <a:pt x="1975432" y="97701"/>
                  </a:lnTo>
                  <a:lnTo>
                    <a:pt x="1933115" y="82096"/>
                  </a:lnTo>
                  <a:lnTo>
                    <a:pt x="1890423" y="67848"/>
                  </a:lnTo>
                  <a:lnTo>
                    <a:pt x="1847392" y="54957"/>
                  </a:lnTo>
                  <a:lnTo>
                    <a:pt x="1804053" y="43423"/>
                  </a:lnTo>
                  <a:lnTo>
                    <a:pt x="1760443" y="33245"/>
                  </a:lnTo>
                  <a:lnTo>
                    <a:pt x="1716594" y="24425"/>
                  </a:lnTo>
                  <a:lnTo>
                    <a:pt x="1672541" y="16962"/>
                  </a:lnTo>
                  <a:lnTo>
                    <a:pt x="1628317" y="10855"/>
                  </a:lnTo>
                  <a:lnTo>
                    <a:pt x="1583958" y="6106"/>
                  </a:lnTo>
                  <a:lnTo>
                    <a:pt x="1539496" y="2713"/>
                  </a:lnTo>
                  <a:lnTo>
                    <a:pt x="1494967" y="678"/>
                  </a:lnTo>
                  <a:lnTo>
                    <a:pt x="1450403" y="0"/>
                  </a:lnTo>
                  <a:close/>
                </a:path>
              </a:pathLst>
            </a:custGeom>
            <a:solidFill>
              <a:schemeClr val="accent6"/>
            </a:solidFill>
          </p:spPr>
          <p:txBody>
            <a:bodyPr wrap="square" lIns="0" tIns="0" rIns="0" bIns="0" rtlCol="0"/>
            <a:lstStyle/>
            <a:p>
              <a:endParaRPr/>
            </a:p>
          </p:txBody>
        </p:sp>
        <p:sp>
          <p:nvSpPr>
            <p:cNvPr id="8" name="object 8"/>
            <p:cNvSpPr/>
            <p:nvPr/>
          </p:nvSpPr>
          <p:spPr>
            <a:xfrm>
              <a:off x="6323076" y="1650504"/>
              <a:ext cx="3921760" cy="2901950"/>
            </a:xfrm>
            <a:custGeom>
              <a:avLst/>
              <a:gdLst/>
              <a:ahLst/>
              <a:cxnLst/>
              <a:rect l="l" t="t" r="r" b="b"/>
              <a:pathLst>
                <a:path w="3921759" h="2901950">
                  <a:moveTo>
                    <a:pt x="3921252" y="1450835"/>
                  </a:moveTo>
                  <a:lnTo>
                    <a:pt x="3920439" y="1402359"/>
                  </a:lnTo>
                  <a:lnTo>
                    <a:pt x="3918039" y="1353934"/>
                  </a:lnTo>
                  <a:lnTo>
                    <a:pt x="3914025" y="1305585"/>
                  </a:lnTo>
                  <a:lnTo>
                    <a:pt x="3908412" y="1257376"/>
                  </a:lnTo>
                  <a:lnTo>
                    <a:pt x="3901186" y="1209332"/>
                  </a:lnTo>
                  <a:lnTo>
                    <a:pt x="3892359" y="1161516"/>
                  </a:lnTo>
                  <a:lnTo>
                    <a:pt x="3881932" y="1113967"/>
                  </a:lnTo>
                  <a:lnTo>
                    <a:pt x="3869906" y="1066711"/>
                  </a:lnTo>
                  <a:lnTo>
                    <a:pt x="3856266" y="1019822"/>
                  </a:lnTo>
                  <a:lnTo>
                    <a:pt x="3841026" y="973315"/>
                  </a:lnTo>
                  <a:lnTo>
                    <a:pt x="3824173" y="927252"/>
                  </a:lnTo>
                  <a:lnTo>
                    <a:pt x="3805732" y="881659"/>
                  </a:lnTo>
                  <a:lnTo>
                    <a:pt x="3785679" y="836599"/>
                  </a:lnTo>
                  <a:lnTo>
                    <a:pt x="3764013" y="792111"/>
                  </a:lnTo>
                  <a:lnTo>
                    <a:pt x="3740759" y="748233"/>
                  </a:lnTo>
                  <a:lnTo>
                    <a:pt x="3715893" y="705002"/>
                  </a:lnTo>
                  <a:lnTo>
                    <a:pt x="3689426" y="662470"/>
                  </a:lnTo>
                  <a:lnTo>
                    <a:pt x="3661346" y="620687"/>
                  </a:lnTo>
                  <a:lnTo>
                    <a:pt x="3631679" y="579691"/>
                  </a:lnTo>
                  <a:lnTo>
                    <a:pt x="3600399" y="539521"/>
                  </a:lnTo>
                  <a:lnTo>
                    <a:pt x="3567519" y="500227"/>
                  </a:lnTo>
                  <a:lnTo>
                    <a:pt x="3533025" y="461848"/>
                  </a:lnTo>
                  <a:lnTo>
                    <a:pt x="3496818" y="424421"/>
                  </a:lnTo>
                  <a:lnTo>
                    <a:pt x="3462439" y="391147"/>
                  </a:lnTo>
                  <a:lnTo>
                    <a:pt x="3427260" y="359232"/>
                  </a:lnTo>
                  <a:lnTo>
                    <a:pt x="3391293" y="328676"/>
                  </a:lnTo>
                  <a:lnTo>
                    <a:pt x="3354578" y="299478"/>
                  </a:lnTo>
                  <a:lnTo>
                    <a:pt x="3317138" y="271627"/>
                  </a:lnTo>
                  <a:lnTo>
                    <a:pt x="3279025" y="245148"/>
                  </a:lnTo>
                  <a:lnTo>
                    <a:pt x="3240278" y="220014"/>
                  </a:lnTo>
                  <a:lnTo>
                    <a:pt x="3200895" y="196253"/>
                  </a:lnTo>
                  <a:lnTo>
                    <a:pt x="3160953" y="173837"/>
                  </a:lnTo>
                  <a:lnTo>
                    <a:pt x="3120453" y="152793"/>
                  </a:lnTo>
                  <a:lnTo>
                    <a:pt x="3079445" y="133096"/>
                  </a:lnTo>
                  <a:lnTo>
                    <a:pt x="3037967" y="114757"/>
                  </a:lnTo>
                  <a:lnTo>
                    <a:pt x="2996031" y="97777"/>
                  </a:lnTo>
                  <a:lnTo>
                    <a:pt x="2953702" y="82169"/>
                  </a:lnTo>
                  <a:lnTo>
                    <a:pt x="2910992" y="67906"/>
                  </a:lnTo>
                  <a:lnTo>
                    <a:pt x="2867939" y="55003"/>
                  </a:lnTo>
                  <a:lnTo>
                    <a:pt x="2824581" y="43459"/>
                  </a:lnTo>
                  <a:lnTo>
                    <a:pt x="2780957" y="33274"/>
                  </a:lnTo>
                  <a:lnTo>
                    <a:pt x="2737091" y="24434"/>
                  </a:lnTo>
                  <a:lnTo>
                    <a:pt x="2693022" y="16967"/>
                  </a:lnTo>
                  <a:lnTo>
                    <a:pt x="2648775" y="10858"/>
                  </a:lnTo>
                  <a:lnTo>
                    <a:pt x="2604401" y="6108"/>
                  </a:lnTo>
                  <a:lnTo>
                    <a:pt x="2559926" y="2705"/>
                  </a:lnTo>
                  <a:lnTo>
                    <a:pt x="2515374" y="673"/>
                  </a:lnTo>
                  <a:lnTo>
                    <a:pt x="2470797" y="0"/>
                  </a:lnTo>
                  <a:lnTo>
                    <a:pt x="2426208" y="673"/>
                  </a:lnTo>
                  <a:lnTo>
                    <a:pt x="2381669" y="2705"/>
                  </a:lnTo>
                  <a:lnTo>
                    <a:pt x="2337193" y="6108"/>
                  </a:lnTo>
                  <a:lnTo>
                    <a:pt x="2292807" y="10858"/>
                  </a:lnTo>
                  <a:lnTo>
                    <a:pt x="2248573" y="16967"/>
                  </a:lnTo>
                  <a:lnTo>
                    <a:pt x="2204504" y="24434"/>
                  </a:lnTo>
                  <a:lnTo>
                    <a:pt x="2160638" y="33274"/>
                  </a:lnTo>
                  <a:lnTo>
                    <a:pt x="2117013" y="43459"/>
                  </a:lnTo>
                  <a:lnTo>
                    <a:pt x="2073656" y="55003"/>
                  </a:lnTo>
                  <a:lnTo>
                    <a:pt x="2030615" y="67906"/>
                  </a:lnTo>
                  <a:lnTo>
                    <a:pt x="1987905" y="82169"/>
                  </a:lnTo>
                  <a:lnTo>
                    <a:pt x="1945576" y="97777"/>
                  </a:lnTo>
                  <a:lnTo>
                    <a:pt x="1903653" y="114757"/>
                  </a:lnTo>
                  <a:lnTo>
                    <a:pt x="1862175" y="133096"/>
                  </a:lnTo>
                  <a:lnTo>
                    <a:pt x="1821167" y="152793"/>
                  </a:lnTo>
                  <a:lnTo>
                    <a:pt x="1780679" y="173837"/>
                  </a:lnTo>
                  <a:lnTo>
                    <a:pt x="1740738" y="196253"/>
                  </a:lnTo>
                  <a:lnTo>
                    <a:pt x="1701368" y="220014"/>
                  </a:lnTo>
                  <a:lnTo>
                    <a:pt x="1662607" y="245148"/>
                  </a:lnTo>
                  <a:lnTo>
                    <a:pt x="1624507" y="271627"/>
                  </a:lnTo>
                  <a:lnTo>
                    <a:pt x="1587080" y="299478"/>
                  </a:lnTo>
                  <a:lnTo>
                    <a:pt x="1550365" y="328676"/>
                  </a:lnTo>
                  <a:lnTo>
                    <a:pt x="1514411" y="359232"/>
                  </a:lnTo>
                  <a:lnTo>
                    <a:pt x="1479232" y="391147"/>
                  </a:lnTo>
                  <a:lnTo>
                    <a:pt x="1444879" y="424421"/>
                  </a:lnTo>
                  <a:lnTo>
                    <a:pt x="1244346" y="625081"/>
                  </a:lnTo>
                  <a:lnTo>
                    <a:pt x="1037844" y="421246"/>
                  </a:lnTo>
                  <a:lnTo>
                    <a:pt x="1037844" y="1092568"/>
                  </a:lnTo>
                  <a:lnTo>
                    <a:pt x="1718056" y="1092568"/>
                  </a:lnTo>
                  <a:lnTo>
                    <a:pt x="1511554" y="888733"/>
                  </a:lnTo>
                  <a:lnTo>
                    <a:pt x="1710309" y="689978"/>
                  </a:lnTo>
                  <a:lnTo>
                    <a:pt x="1744878" y="656882"/>
                  </a:lnTo>
                  <a:lnTo>
                    <a:pt x="1780552" y="625614"/>
                  </a:lnTo>
                  <a:lnTo>
                    <a:pt x="1817243" y="596188"/>
                  </a:lnTo>
                  <a:lnTo>
                    <a:pt x="1854898" y="568604"/>
                  </a:lnTo>
                  <a:lnTo>
                    <a:pt x="1893468" y="542861"/>
                  </a:lnTo>
                  <a:lnTo>
                    <a:pt x="1932876" y="518960"/>
                  </a:lnTo>
                  <a:lnTo>
                    <a:pt x="1973059" y="496887"/>
                  </a:lnTo>
                  <a:lnTo>
                    <a:pt x="2013953" y="476656"/>
                  </a:lnTo>
                  <a:lnTo>
                    <a:pt x="2055507" y="458266"/>
                  </a:lnTo>
                  <a:lnTo>
                    <a:pt x="2097646" y="441718"/>
                  </a:lnTo>
                  <a:lnTo>
                    <a:pt x="2140318" y="426999"/>
                  </a:lnTo>
                  <a:lnTo>
                    <a:pt x="2183460" y="414134"/>
                  </a:lnTo>
                  <a:lnTo>
                    <a:pt x="2227008" y="403098"/>
                  </a:lnTo>
                  <a:lnTo>
                    <a:pt x="2270899" y="393903"/>
                  </a:lnTo>
                  <a:lnTo>
                    <a:pt x="2315057" y="386537"/>
                  </a:lnTo>
                  <a:lnTo>
                    <a:pt x="2359444" y="381025"/>
                  </a:lnTo>
                  <a:lnTo>
                    <a:pt x="2403983" y="377342"/>
                  </a:lnTo>
                  <a:lnTo>
                    <a:pt x="2448623" y="375513"/>
                  </a:lnTo>
                  <a:lnTo>
                    <a:pt x="2493289" y="375513"/>
                  </a:lnTo>
                  <a:lnTo>
                    <a:pt x="2537917" y="377342"/>
                  </a:lnTo>
                  <a:lnTo>
                    <a:pt x="2582456" y="381025"/>
                  </a:lnTo>
                  <a:lnTo>
                    <a:pt x="2626842" y="386537"/>
                  </a:lnTo>
                  <a:lnTo>
                    <a:pt x="2671000" y="393903"/>
                  </a:lnTo>
                  <a:lnTo>
                    <a:pt x="2714891" y="403098"/>
                  </a:lnTo>
                  <a:lnTo>
                    <a:pt x="2758427" y="414134"/>
                  </a:lnTo>
                  <a:lnTo>
                    <a:pt x="2801569" y="426999"/>
                  </a:lnTo>
                  <a:lnTo>
                    <a:pt x="2844241" y="441718"/>
                  </a:lnTo>
                  <a:lnTo>
                    <a:pt x="2886379" y="458266"/>
                  </a:lnTo>
                  <a:lnTo>
                    <a:pt x="2927921" y="476656"/>
                  </a:lnTo>
                  <a:lnTo>
                    <a:pt x="2968815" y="496887"/>
                  </a:lnTo>
                  <a:lnTo>
                    <a:pt x="3008985" y="518960"/>
                  </a:lnTo>
                  <a:lnTo>
                    <a:pt x="3048393" y="542861"/>
                  </a:lnTo>
                  <a:lnTo>
                    <a:pt x="3086938" y="568604"/>
                  </a:lnTo>
                  <a:lnTo>
                    <a:pt x="3124593" y="596188"/>
                  </a:lnTo>
                  <a:lnTo>
                    <a:pt x="3161284" y="625614"/>
                  </a:lnTo>
                  <a:lnTo>
                    <a:pt x="3196945" y="656882"/>
                  </a:lnTo>
                  <a:lnTo>
                    <a:pt x="3231515" y="689978"/>
                  </a:lnTo>
                  <a:lnTo>
                    <a:pt x="3267443" y="727659"/>
                  </a:lnTo>
                  <a:lnTo>
                    <a:pt x="3301200" y="766622"/>
                  </a:lnTo>
                  <a:lnTo>
                    <a:pt x="3332772" y="806780"/>
                  </a:lnTo>
                  <a:lnTo>
                    <a:pt x="3362160" y="848080"/>
                  </a:lnTo>
                  <a:lnTo>
                    <a:pt x="3389376" y="890422"/>
                  </a:lnTo>
                  <a:lnTo>
                    <a:pt x="3414420" y="933729"/>
                  </a:lnTo>
                  <a:lnTo>
                    <a:pt x="3437267" y="977925"/>
                  </a:lnTo>
                  <a:lnTo>
                    <a:pt x="3457956" y="1022921"/>
                  </a:lnTo>
                  <a:lnTo>
                    <a:pt x="3476447" y="1068641"/>
                  </a:lnTo>
                  <a:lnTo>
                    <a:pt x="3492779" y="1115009"/>
                  </a:lnTo>
                  <a:lnTo>
                    <a:pt x="3506927" y="1161935"/>
                  </a:lnTo>
                  <a:lnTo>
                    <a:pt x="3518890" y="1209344"/>
                  </a:lnTo>
                  <a:lnTo>
                    <a:pt x="3528682" y="1257160"/>
                  </a:lnTo>
                  <a:lnTo>
                    <a:pt x="3536302" y="1305306"/>
                  </a:lnTo>
                  <a:lnTo>
                    <a:pt x="3541738" y="1353680"/>
                  </a:lnTo>
                  <a:lnTo>
                    <a:pt x="3545001" y="1402219"/>
                  </a:lnTo>
                  <a:lnTo>
                    <a:pt x="3546094" y="1450835"/>
                  </a:lnTo>
                  <a:lnTo>
                    <a:pt x="3545967" y="1450835"/>
                  </a:lnTo>
                  <a:lnTo>
                    <a:pt x="3544798" y="1501343"/>
                  </a:lnTo>
                  <a:lnTo>
                    <a:pt x="3541344" y="1551444"/>
                  </a:lnTo>
                  <a:lnTo>
                    <a:pt x="3535603" y="1601177"/>
                  </a:lnTo>
                  <a:lnTo>
                    <a:pt x="3527641" y="1650123"/>
                  </a:lnTo>
                  <a:lnTo>
                    <a:pt x="3517442" y="1698599"/>
                  </a:lnTo>
                  <a:lnTo>
                    <a:pt x="3505047" y="1746415"/>
                  </a:lnTo>
                  <a:lnTo>
                    <a:pt x="3490480" y="1793519"/>
                  </a:lnTo>
                  <a:lnTo>
                    <a:pt x="3473767" y="1839823"/>
                  </a:lnTo>
                  <a:lnTo>
                    <a:pt x="3454933" y="1885302"/>
                  </a:lnTo>
                  <a:lnTo>
                    <a:pt x="3434003" y="1929866"/>
                  </a:lnTo>
                  <a:lnTo>
                    <a:pt x="3411004" y="1973465"/>
                  </a:lnTo>
                  <a:lnTo>
                    <a:pt x="3385947" y="2016048"/>
                  </a:lnTo>
                  <a:lnTo>
                    <a:pt x="3358870" y="2057539"/>
                  </a:lnTo>
                  <a:lnTo>
                    <a:pt x="3329800" y="2097887"/>
                  </a:lnTo>
                  <a:lnTo>
                    <a:pt x="3298761" y="2137029"/>
                  </a:lnTo>
                  <a:lnTo>
                    <a:pt x="3265779" y="2174900"/>
                  </a:lnTo>
                  <a:lnTo>
                    <a:pt x="3230880" y="2211438"/>
                  </a:lnTo>
                  <a:lnTo>
                    <a:pt x="3194329" y="2246350"/>
                  </a:lnTo>
                  <a:lnTo>
                    <a:pt x="3156458" y="2279332"/>
                  </a:lnTo>
                  <a:lnTo>
                    <a:pt x="3117316" y="2310371"/>
                  </a:lnTo>
                  <a:lnTo>
                    <a:pt x="3076968" y="2339441"/>
                  </a:lnTo>
                  <a:lnTo>
                    <a:pt x="3035477" y="2366518"/>
                  </a:lnTo>
                  <a:lnTo>
                    <a:pt x="2992894" y="2391575"/>
                  </a:lnTo>
                  <a:lnTo>
                    <a:pt x="2949283" y="2414574"/>
                  </a:lnTo>
                  <a:lnTo>
                    <a:pt x="2904718" y="2435504"/>
                  </a:lnTo>
                  <a:lnTo>
                    <a:pt x="2859240" y="2454338"/>
                  </a:lnTo>
                  <a:lnTo>
                    <a:pt x="2812910" y="2471051"/>
                  </a:lnTo>
                  <a:lnTo>
                    <a:pt x="2765818" y="2485618"/>
                  </a:lnTo>
                  <a:lnTo>
                    <a:pt x="2717990" y="2498013"/>
                  </a:lnTo>
                  <a:lnTo>
                    <a:pt x="2669502" y="2508212"/>
                  </a:lnTo>
                  <a:lnTo>
                    <a:pt x="2620416" y="2516187"/>
                  </a:lnTo>
                  <a:lnTo>
                    <a:pt x="2570784" y="2521915"/>
                  </a:lnTo>
                  <a:lnTo>
                    <a:pt x="2520670" y="2525369"/>
                  </a:lnTo>
                  <a:lnTo>
                    <a:pt x="2470150" y="2526525"/>
                  </a:lnTo>
                  <a:lnTo>
                    <a:pt x="2419616" y="2525369"/>
                  </a:lnTo>
                  <a:lnTo>
                    <a:pt x="2369502" y="2521915"/>
                  </a:lnTo>
                  <a:lnTo>
                    <a:pt x="2319871" y="2516187"/>
                  </a:lnTo>
                  <a:lnTo>
                    <a:pt x="2270785" y="2508212"/>
                  </a:lnTo>
                  <a:lnTo>
                    <a:pt x="2222296" y="2498013"/>
                  </a:lnTo>
                  <a:lnTo>
                    <a:pt x="2174468" y="2485618"/>
                  </a:lnTo>
                  <a:lnTo>
                    <a:pt x="2127377" y="2471051"/>
                  </a:lnTo>
                  <a:lnTo>
                    <a:pt x="2081047" y="2454338"/>
                  </a:lnTo>
                  <a:lnTo>
                    <a:pt x="2035568" y="2435504"/>
                  </a:lnTo>
                  <a:lnTo>
                    <a:pt x="1991004" y="2414574"/>
                  </a:lnTo>
                  <a:lnTo>
                    <a:pt x="1947392" y="2391575"/>
                  </a:lnTo>
                  <a:lnTo>
                    <a:pt x="1904809" y="2366518"/>
                  </a:lnTo>
                  <a:lnTo>
                    <a:pt x="1863318" y="2339441"/>
                  </a:lnTo>
                  <a:lnTo>
                    <a:pt x="1822970" y="2310371"/>
                  </a:lnTo>
                  <a:lnTo>
                    <a:pt x="1783829" y="2279332"/>
                  </a:lnTo>
                  <a:lnTo>
                    <a:pt x="1745957" y="2246350"/>
                  </a:lnTo>
                  <a:lnTo>
                    <a:pt x="1709420" y="2211438"/>
                  </a:lnTo>
                  <a:lnTo>
                    <a:pt x="1320977" y="1823008"/>
                  </a:lnTo>
                  <a:lnTo>
                    <a:pt x="1324356" y="1819643"/>
                  </a:lnTo>
                  <a:lnTo>
                    <a:pt x="265544" y="761987"/>
                  </a:lnTo>
                  <a:lnTo>
                    <a:pt x="0" y="1027163"/>
                  </a:lnTo>
                  <a:lnTo>
                    <a:pt x="1056500" y="2082419"/>
                  </a:lnTo>
                  <a:lnTo>
                    <a:pt x="1053084" y="2085835"/>
                  </a:lnTo>
                  <a:lnTo>
                    <a:pt x="1444117" y="2476741"/>
                  </a:lnTo>
                  <a:lnTo>
                    <a:pt x="1480362" y="2511793"/>
                  </a:lnTo>
                  <a:lnTo>
                    <a:pt x="1517611" y="2545435"/>
                  </a:lnTo>
                  <a:lnTo>
                    <a:pt x="1555813" y="2577642"/>
                  </a:lnTo>
                  <a:lnTo>
                    <a:pt x="1594942" y="2608415"/>
                  </a:lnTo>
                  <a:lnTo>
                    <a:pt x="1634959" y="2637739"/>
                  </a:lnTo>
                  <a:lnTo>
                    <a:pt x="1675841" y="2665590"/>
                  </a:lnTo>
                  <a:lnTo>
                    <a:pt x="1717548" y="2691968"/>
                  </a:lnTo>
                  <a:lnTo>
                    <a:pt x="1760042" y="2716847"/>
                  </a:lnTo>
                  <a:lnTo>
                    <a:pt x="1803298" y="2740228"/>
                  </a:lnTo>
                  <a:lnTo>
                    <a:pt x="1847291" y="2762085"/>
                  </a:lnTo>
                  <a:lnTo>
                    <a:pt x="1891957" y="2782405"/>
                  </a:lnTo>
                  <a:lnTo>
                    <a:pt x="1937296" y="2801188"/>
                  </a:lnTo>
                  <a:lnTo>
                    <a:pt x="1983270" y="2818396"/>
                  </a:lnTo>
                  <a:lnTo>
                    <a:pt x="2029828" y="2834043"/>
                  </a:lnTo>
                  <a:lnTo>
                    <a:pt x="2076945" y="2848089"/>
                  </a:lnTo>
                  <a:lnTo>
                    <a:pt x="2124595" y="2860548"/>
                  </a:lnTo>
                  <a:lnTo>
                    <a:pt x="2172741" y="2871381"/>
                  </a:lnTo>
                  <a:lnTo>
                    <a:pt x="2221344" y="2880588"/>
                  </a:lnTo>
                  <a:lnTo>
                    <a:pt x="2270379" y="2888145"/>
                  </a:lnTo>
                  <a:lnTo>
                    <a:pt x="2319807" y="2894050"/>
                  </a:lnTo>
                  <a:lnTo>
                    <a:pt x="2369604" y="2898279"/>
                  </a:lnTo>
                  <a:lnTo>
                    <a:pt x="2419718" y="2900832"/>
                  </a:lnTo>
                  <a:lnTo>
                    <a:pt x="2470150" y="2901683"/>
                  </a:lnTo>
                  <a:lnTo>
                    <a:pt x="2520569" y="2900832"/>
                  </a:lnTo>
                  <a:lnTo>
                    <a:pt x="2570683" y="2898279"/>
                  </a:lnTo>
                  <a:lnTo>
                    <a:pt x="2620480" y="2894050"/>
                  </a:lnTo>
                  <a:lnTo>
                    <a:pt x="2669908" y="2888145"/>
                  </a:lnTo>
                  <a:lnTo>
                    <a:pt x="2718943" y="2880588"/>
                  </a:lnTo>
                  <a:lnTo>
                    <a:pt x="2767558" y="2871381"/>
                  </a:lnTo>
                  <a:lnTo>
                    <a:pt x="2815691" y="2860548"/>
                  </a:lnTo>
                  <a:lnTo>
                    <a:pt x="2863342" y="2848089"/>
                  </a:lnTo>
                  <a:lnTo>
                    <a:pt x="2910471" y="2834043"/>
                  </a:lnTo>
                  <a:lnTo>
                    <a:pt x="2957030" y="2818396"/>
                  </a:lnTo>
                  <a:lnTo>
                    <a:pt x="3003004" y="2801188"/>
                  </a:lnTo>
                  <a:lnTo>
                    <a:pt x="3048343" y="2782405"/>
                  </a:lnTo>
                  <a:lnTo>
                    <a:pt x="3093021" y="2762085"/>
                  </a:lnTo>
                  <a:lnTo>
                    <a:pt x="3137014" y="2740228"/>
                  </a:lnTo>
                  <a:lnTo>
                    <a:pt x="3180283" y="2716847"/>
                  </a:lnTo>
                  <a:lnTo>
                    <a:pt x="3222777" y="2691968"/>
                  </a:lnTo>
                  <a:lnTo>
                    <a:pt x="3264497" y="2665590"/>
                  </a:lnTo>
                  <a:lnTo>
                    <a:pt x="3305391" y="2637739"/>
                  </a:lnTo>
                  <a:lnTo>
                    <a:pt x="3345421" y="2608415"/>
                  </a:lnTo>
                  <a:lnTo>
                    <a:pt x="3384562" y="2577642"/>
                  </a:lnTo>
                  <a:lnTo>
                    <a:pt x="3422777" y="2545435"/>
                  </a:lnTo>
                  <a:lnTo>
                    <a:pt x="3443706" y="2526525"/>
                  </a:lnTo>
                  <a:lnTo>
                    <a:pt x="3460038" y="2511793"/>
                  </a:lnTo>
                  <a:lnTo>
                    <a:pt x="3496310" y="2476741"/>
                  </a:lnTo>
                  <a:lnTo>
                    <a:pt x="3531349" y="2440495"/>
                  </a:lnTo>
                  <a:lnTo>
                    <a:pt x="3564991" y="2403246"/>
                  </a:lnTo>
                  <a:lnTo>
                    <a:pt x="3597198" y="2365044"/>
                  </a:lnTo>
                  <a:lnTo>
                    <a:pt x="3627971" y="2325928"/>
                  </a:lnTo>
                  <a:lnTo>
                    <a:pt x="3657295" y="2285911"/>
                  </a:lnTo>
                  <a:lnTo>
                    <a:pt x="3685146" y="2245042"/>
                  </a:lnTo>
                  <a:lnTo>
                    <a:pt x="3711524" y="2203335"/>
                  </a:lnTo>
                  <a:lnTo>
                    <a:pt x="3736403" y="2160854"/>
                  </a:lnTo>
                  <a:lnTo>
                    <a:pt x="3759784" y="2117598"/>
                  </a:lnTo>
                  <a:lnTo>
                    <a:pt x="3781641" y="2073630"/>
                  </a:lnTo>
                  <a:lnTo>
                    <a:pt x="3801961" y="2028952"/>
                  </a:lnTo>
                  <a:lnTo>
                    <a:pt x="3820744" y="1983625"/>
                  </a:lnTo>
                  <a:lnTo>
                    <a:pt x="3837952" y="1937664"/>
                  </a:lnTo>
                  <a:lnTo>
                    <a:pt x="3853599" y="1891118"/>
                  </a:lnTo>
                  <a:lnTo>
                    <a:pt x="3867645" y="1844001"/>
                  </a:lnTo>
                  <a:lnTo>
                    <a:pt x="3880104" y="1796364"/>
                  </a:lnTo>
                  <a:lnTo>
                    <a:pt x="3890937" y="1748231"/>
                  </a:lnTo>
                  <a:lnTo>
                    <a:pt x="3900144" y="1699628"/>
                  </a:lnTo>
                  <a:lnTo>
                    <a:pt x="3907701" y="1650593"/>
                  </a:lnTo>
                  <a:lnTo>
                    <a:pt x="3913619" y="1601050"/>
                  </a:lnTo>
                  <a:lnTo>
                    <a:pt x="3917835" y="1551381"/>
                  </a:lnTo>
                  <a:lnTo>
                    <a:pt x="3920388" y="1501267"/>
                  </a:lnTo>
                  <a:lnTo>
                    <a:pt x="3921252" y="1450835"/>
                  </a:lnTo>
                  <a:close/>
                </a:path>
              </a:pathLst>
            </a:custGeom>
            <a:solidFill>
              <a:srgbClr val="7030A0"/>
            </a:solidFill>
          </p:spPr>
          <p:txBody>
            <a:bodyPr wrap="square" lIns="0" tIns="0" rIns="0" bIns="0" rtlCol="0"/>
            <a:lstStyle/>
            <a:p>
              <a:endParaRPr/>
            </a:p>
          </p:txBody>
        </p:sp>
      </p:grpSp>
      <p:pic>
        <p:nvPicPr>
          <p:cNvPr id="9" name="object 9"/>
          <p:cNvPicPr/>
          <p:nvPr/>
        </p:nvPicPr>
        <p:blipFill>
          <a:blip r:embed="rId2" cstate="print"/>
          <a:stretch>
            <a:fillRect/>
          </a:stretch>
        </p:blipFill>
        <p:spPr>
          <a:xfrm>
            <a:off x="700961" y="5716649"/>
            <a:ext cx="561578" cy="493870"/>
          </a:xfrm>
          <a:prstGeom prst="rect">
            <a:avLst/>
          </a:prstGeom>
          <a:noFill/>
        </p:spPr>
      </p:pic>
      <p:sp>
        <p:nvSpPr>
          <p:cNvPr id="10" name="object 10"/>
          <p:cNvSpPr txBox="1"/>
          <p:nvPr/>
        </p:nvSpPr>
        <p:spPr>
          <a:xfrm>
            <a:off x="517207" y="5638800"/>
            <a:ext cx="11160760" cy="629660"/>
          </a:xfrm>
          <a:prstGeom prst="rect">
            <a:avLst/>
          </a:prstGeom>
          <a:ln w="9525">
            <a:solidFill>
              <a:srgbClr val="960982"/>
            </a:solidFill>
          </a:ln>
        </p:spPr>
        <p:txBody>
          <a:bodyPr vert="horz" wrap="square" lIns="0" tIns="135890" rIns="0" bIns="0" rtlCol="0">
            <a:spAutoFit/>
          </a:bodyPr>
          <a:lstStyle/>
          <a:p>
            <a:pPr marL="2164715" marR="713740" indent="-722630">
              <a:lnSpc>
                <a:spcPct val="100000"/>
              </a:lnSpc>
              <a:spcBef>
                <a:spcPts val="1070"/>
              </a:spcBef>
            </a:pPr>
            <a:r>
              <a:rPr sz="1600" spc="-5" dirty="0">
                <a:cs typeface="Arial MT"/>
              </a:rPr>
              <a:t>Ensure</a:t>
            </a:r>
            <a:r>
              <a:rPr sz="1600" dirty="0">
                <a:cs typeface="Arial MT"/>
              </a:rPr>
              <a:t> </a:t>
            </a:r>
            <a:r>
              <a:rPr sz="1600" b="1" spc="-5" dirty="0">
                <a:solidFill>
                  <a:srgbClr val="FFC000"/>
                </a:solidFill>
                <a:cs typeface="Arial"/>
              </a:rPr>
              <a:t>customer</a:t>
            </a:r>
            <a:r>
              <a:rPr sz="1600" b="1" spc="40" dirty="0">
                <a:solidFill>
                  <a:srgbClr val="FFC000"/>
                </a:solidFill>
                <a:cs typeface="Arial"/>
              </a:rPr>
              <a:t> </a:t>
            </a:r>
            <a:r>
              <a:rPr lang="en-US" sz="1600" b="1" spc="-10" dirty="0">
                <a:solidFill>
                  <a:srgbClr val="FFC000"/>
                </a:solidFill>
                <a:cs typeface="Arial"/>
              </a:rPr>
              <a:t>value-adding</a:t>
            </a:r>
            <a:r>
              <a:rPr sz="1600" b="1" spc="-5" dirty="0">
                <a:solidFill>
                  <a:srgbClr val="FFC000"/>
                </a:solidFill>
                <a:cs typeface="Arial"/>
              </a:rPr>
              <a:t>,</a:t>
            </a:r>
            <a:r>
              <a:rPr sz="1600" b="1" spc="30" dirty="0">
                <a:solidFill>
                  <a:srgbClr val="FFC000"/>
                </a:solidFill>
                <a:cs typeface="Arial"/>
              </a:rPr>
              <a:t> </a:t>
            </a:r>
            <a:r>
              <a:rPr sz="1600" b="1" spc="-5" dirty="0">
                <a:solidFill>
                  <a:srgbClr val="FFC000"/>
                </a:solidFill>
                <a:cs typeface="Arial"/>
              </a:rPr>
              <a:t>efficient,</a:t>
            </a:r>
            <a:r>
              <a:rPr sz="1600" b="1" spc="55" dirty="0">
                <a:solidFill>
                  <a:srgbClr val="FFC000"/>
                </a:solidFill>
                <a:cs typeface="Arial"/>
              </a:rPr>
              <a:t> </a:t>
            </a:r>
            <a:r>
              <a:rPr sz="1600" b="1" spc="-5" dirty="0">
                <a:solidFill>
                  <a:srgbClr val="FFC000"/>
                </a:solidFill>
                <a:cs typeface="Arial"/>
              </a:rPr>
              <a:t>reliable,</a:t>
            </a:r>
            <a:r>
              <a:rPr sz="1600" b="1" spc="25" dirty="0">
                <a:solidFill>
                  <a:srgbClr val="FFC000"/>
                </a:solidFill>
                <a:cs typeface="Arial"/>
              </a:rPr>
              <a:t> </a:t>
            </a:r>
            <a:r>
              <a:rPr sz="1600" b="1" spc="-5" dirty="0">
                <a:solidFill>
                  <a:srgbClr val="FFC000"/>
                </a:solidFill>
                <a:cs typeface="Arial"/>
              </a:rPr>
              <a:t>and</a:t>
            </a:r>
            <a:r>
              <a:rPr sz="1600" b="1" spc="5" dirty="0">
                <a:solidFill>
                  <a:srgbClr val="FFC000"/>
                </a:solidFill>
                <a:cs typeface="Arial"/>
              </a:rPr>
              <a:t> </a:t>
            </a:r>
            <a:r>
              <a:rPr sz="1600" b="1" spc="-5" dirty="0">
                <a:solidFill>
                  <a:srgbClr val="FFC000"/>
                </a:solidFill>
                <a:cs typeface="Arial"/>
              </a:rPr>
              <a:t>scalable</a:t>
            </a:r>
            <a:r>
              <a:rPr sz="1600" b="1" spc="30" dirty="0">
                <a:solidFill>
                  <a:srgbClr val="FFC000"/>
                </a:solidFill>
                <a:cs typeface="Arial"/>
              </a:rPr>
              <a:t> </a:t>
            </a:r>
            <a:r>
              <a:rPr sz="1600" b="1" spc="-5" dirty="0">
                <a:solidFill>
                  <a:srgbClr val="FFC000"/>
                </a:solidFill>
                <a:cs typeface="Arial"/>
              </a:rPr>
              <a:t>business</a:t>
            </a:r>
            <a:r>
              <a:rPr sz="1600" b="1" spc="25" dirty="0">
                <a:solidFill>
                  <a:srgbClr val="FFC000"/>
                </a:solidFill>
                <a:cs typeface="Arial"/>
              </a:rPr>
              <a:t> </a:t>
            </a:r>
            <a:r>
              <a:rPr sz="1600" b="1" spc="-5" dirty="0">
                <a:solidFill>
                  <a:srgbClr val="FFC000"/>
                </a:solidFill>
                <a:cs typeface="Arial"/>
              </a:rPr>
              <a:t>operations</a:t>
            </a:r>
            <a:r>
              <a:rPr sz="1600" b="1" spc="50" dirty="0">
                <a:solidFill>
                  <a:srgbClr val="960982"/>
                </a:solidFill>
                <a:cs typeface="Arial"/>
              </a:rPr>
              <a:t> </a:t>
            </a:r>
            <a:r>
              <a:rPr sz="1600" spc="-5" dirty="0">
                <a:cs typeface="Arial MT"/>
              </a:rPr>
              <a:t>by</a:t>
            </a:r>
            <a:r>
              <a:rPr sz="1600" spc="5" dirty="0">
                <a:cs typeface="Arial MT"/>
              </a:rPr>
              <a:t> </a:t>
            </a:r>
            <a:r>
              <a:rPr sz="1600" spc="-5" dirty="0">
                <a:cs typeface="Arial MT"/>
              </a:rPr>
              <a:t>driving</a:t>
            </a:r>
            <a:r>
              <a:rPr lang="en-US" sz="1600" spc="-5" dirty="0">
                <a:cs typeface="Arial MT"/>
              </a:rPr>
              <a:t> </a:t>
            </a:r>
            <a:r>
              <a:rPr sz="1600" spc="-5" dirty="0">
                <a:cs typeface="Arial MT"/>
              </a:rPr>
              <a:t>optimization</a:t>
            </a:r>
            <a:r>
              <a:rPr sz="1600" spc="-10" dirty="0">
                <a:cs typeface="Arial MT"/>
              </a:rPr>
              <a:t> </a:t>
            </a:r>
            <a:r>
              <a:rPr sz="1600" spc="-5" dirty="0">
                <a:cs typeface="Arial MT"/>
              </a:rPr>
              <a:t>and</a:t>
            </a:r>
            <a:r>
              <a:rPr sz="1600" dirty="0">
                <a:cs typeface="Arial MT"/>
              </a:rPr>
              <a:t> </a:t>
            </a:r>
            <a:r>
              <a:rPr sz="1600" spc="-5" dirty="0">
                <a:cs typeface="Arial MT"/>
              </a:rPr>
              <a:t>harmonization</a:t>
            </a:r>
            <a:r>
              <a:rPr sz="1600" dirty="0">
                <a:cs typeface="Arial MT"/>
              </a:rPr>
              <a:t> in</a:t>
            </a:r>
            <a:r>
              <a:rPr sz="1600" spc="5" dirty="0">
                <a:cs typeface="Arial MT"/>
              </a:rPr>
              <a:t> </a:t>
            </a:r>
            <a:r>
              <a:rPr sz="1600" spc="-5" dirty="0">
                <a:cs typeface="Arial MT"/>
              </a:rPr>
              <a:t>line</a:t>
            </a:r>
            <a:r>
              <a:rPr sz="1600" spc="-10" dirty="0">
                <a:cs typeface="Arial MT"/>
              </a:rPr>
              <a:t> with</a:t>
            </a:r>
            <a:r>
              <a:rPr sz="1600" spc="15" dirty="0">
                <a:cs typeface="Arial MT"/>
              </a:rPr>
              <a:t> </a:t>
            </a:r>
            <a:r>
              <a:rPr sz="1600" spc="-5" dirty="0">
                <a:cs typeface="Arial MT"/>
              </a:rPr>
              <a:t>compliance</a:t>
            </a:r>
            <a:r>
              <a:rPr sz="1600" spc="-15" dirty="0">
                <a:cs typeface="Arial MT"/>
              </a:rPr>
              <a:t> </a:t>
            </a:r>
            <a:r>
              <a:rPr sz="1600" spc="-5" dirty="0">
                <a:cs typeface="Arial MT"/>
              </a:rPr>
              <a:t>and</a:t>
            </a:r>
            <a:r>
              <a:rPr sz="1600" dirty="0">
                <a:cs typeface="Arial MT"/>
              </a:rPr>
              <a:t> </a:t>
            </a:r>
            <a:r>
              <a:rPr sz="1600" spc="-5" dirty="0">
                <a:cs typeface="Arial MT"/>
              </a:rPr>
              <a:t>regulatory</a:t>
            </a:r>
            <a:r>
              <a:rPr sz="1600" spc="30" dirty="0">
                <a:cs typeface="Arial MT"/>
              </a:rPr>
              <a:t> </a:t>
            </a:r>
            <a:r>
              <a:rPr sz="1600" spc="-5" dirty="0">
                <a:cs typeface="Arial MT"/>
              </a:rPr>
              <a:t>requirements.</a:t>
            </a:r>
            <a:endParaRPr sz="1600" dirty="0">
              <a:cs typeface="Arial MT"/>
            </a:endParaRPr>
          </a:p>
        </p:txBody>
      </p:sp>
      <p:pic>
        <p:nvPicPr>
          <p:cNvPr id="12" name="Picture 11"/>
          <p:cNvPicPr>
            <a:picLocks noChangeAspect="1"/>
          </p:cNvPicPr>
          <p:nvPr/>
        </p:nvPicPr>
        <p:blipFill>
          <a:blip r:embed="rId3"/>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par>
                                <p:cTn id="16" presetID="16" presetClass="entr" presetSubtype="21"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inVertic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arn(inVertical)">
                                      <p:cBhvr>
                                        <p:cTn id="23" dur="500"/>
                                        <p:tgtEl>
                                          <p:spTgt spid="9"/>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inVertic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2791967"/>
            <a:ext cx="12195175" cy="643255"/>
          </a:xfrm>
          <a:custGeom>
            <a:avLst/>
            <a:gdLst/>
            <a:ahLst/>
            <a:cxnLst/>
            <a:rect l="l" t="t" r="r" b="b"/>
            <a:pathLst>
              <a:path w="12195175" h="643254">
                <a:moveTo>
                  <a:pt x="11873484" y="0"/>
                </a:moveTo>
                <a:lnTo>
                  <a:pt x="0" y="0"/>
                </a:lnTo>
                <a:lnTo>
                  <a:pt x="321564" y="321564"/>
                </a:lnTo>
                <a:lnTo>
                  <a:pt x="0" y="643128"/>
                </a:lnTo>
                <a:lnTo>
                  <a:pt x="11873484" y="643128"/>
                </a:lnTo>
                <a:lnTo>
                  <a:pt x="12195048" y="321564"/>
                </a:lnTo>
                <a:lnTo>
                  <a:pt x="11873484" y="0"/>
                </a:lnTo>
                <a:close/>
              </a:path>
            </a:pathLst>
          </a:custGeom>
          <a:solidFill>
            <a:schemeClr val="accent4">
              <a:lumMod val="60000"/>
              <a:lumOff val="40000"/>
            </a:schemeClr>
          </a:solidFill>
        </p:spPr>
        <p:txBody>
          <a:bodyPr wrap="square" lIns="0" tIns="0" rIns="0" bIns="0" rtlCol="0"/>
          <a:lstStyle/>
          <a:p>
            <a:endParaRPr/>
          </a:p>
        </p:txBody>
      </p:sp>
      <p:sp>
        <p:nvSpPr>
          <p:cNvPr id="3" name="object 3"/>
          <p:cNvSpPr txBox="1">
            <a:spLocks noGrp="1"/>
          </p:cNvSpPr>
          <p:nvPr>
            <p:ph type="title"/>
          </p:nvPr>
        </p:nvSpPr>
        <p:spPr>
          <a:xfrm>
            <a:off x="491439" y="240538"/>
            <a:ext cx="5852795" cy="603885"/>
          </a:xfrm>
          <a:prstGeom prst="rect">
            <a:avLst/>
          </a:prstGeom>
        </p:spPr>
        <p:txBody>
          <a:bodyPr vert="horz" wrap="square" lIns="0" tIns="12700" rIns="0" bIns="0" rtlCol="0">
            <a:spAutoFit/>
          </a:bodyPr>
          <a:lstStyle/>
          <a:p>
            <a:pPr marL="12700">
              <a:lnSpc>
                <a:spcPts val="2155"/>
              </a:lnSpc>
              <a:spcBef>
                <a:spcPts val="100"/>
              </a:spcBef>
            </a:pPr>
            <a:r>
              <a:rPr sz="1800" b="0" dirty="0">
                <a:solidFill>
                  <a:srgbClr val="7E7E7E"/>
                </a:solidFill>
                <a:latin typeface="+mn-lt"/>
                <a:cs typeface="Arial MT"/>
              </a:rPr>
              <a:t>From </a:t>
            </a:r>
            <a:r>
              <a:rPr sz="1800" b="0" spc="-5" dirty="0">
                <a:solidFill>
                  <a:srgbClr val="7E7E7E"/>
                </a:solidFill>
                <a:latin typeface="+mn-lt"/>
                <a:cs typeface="Arial MT"/>
              </a:rPr>
              <a:t>strategy</a:t>
            </a:r>
            <a:r>
              <a:rPr sz="1800" b="0" dirty="0">
                <a:solidFill>
                  <a:srgbClr val="7E7E7E"/>
                </a:solidFill>
                <a:latin typeface="+mn-lt"/>
                <a:cs typeface="Arial MT"/>
              </a:rPr>
              <a:t> </a:t>
            </a:r>
            <a:r>
              <a:rPr sz="1800" b="0" spc="-5" dirty="0">
                <a:solidFill>
                  <a:srgbClr val="7E7E7E"/>
                </a:solidFill>
                <a:latin typeface="+mn-lt"/>
                <a:cs typeface="Arial MT"/>
              </a:rPr>
              <a:t>to execution:</a:t>
            </a:r>
            <a:r>
              <a:rPr sz="1800" b="0" spc="30" dirty="0">
                <a:solidFill>
                  <a:srgbClr val="7E7E7E"/>
                </a:solidFill>
                <a:latin typeface="+mn-lt"/>
                <a:cs typeface="Arial MT"/>
              </a:rPr>
              <a:t> </a:t>
            </a:r>
            <a:r>
              <a:rPr sz="1800" b="0" spc="-5" dirty="0">
                <a:solidFill>
                  <a:srgbClr val="7E7E7E"/>
                </a:solidFill>
                <a:latin typeface="+mn-lt"/>
                <a:cs typeface="Arial MT"/>
              </a:rPr>
              <a:t>how</a:t>
            </a:r>
            <a:r>
              <a:rPr sz="1800" b="0" spc="15" dirty="0">
                <a:solidFill>
                  <a:srgbClr val="7E7E7E"/>
                </a:solidFill>
                <a:latin typeface="+mn-lt"/>
                <a:cs typeface="Arial MT"/>
              </a:rPr>
              <a:t> </a:t>
            </a:r>
            <a:r>
              <a:rPr sz="1800" b="0" dirty="0">
                <a:solidFill>
                  <a:srgbClr val="7E7E7E"/>
                </a:solidFill>
                <a:latin typeface="+mn-lt"/>
                <a:cs typeface="Arial MT"/>
              </a:rPr>
              <a:t>to</a:t>
            </a:r>
            <a:r>
              <a:rPr sz="1800" b="0" spc="5" dirty="0">
                <a:solidFill>
                  <a:srgbClr val="7E7E7E"/>
                </a:solidFill>
                <a:latin typeface="+mn-lt"/>
                <a:cs typeface="Arial MT"/>
              </a:rPr>
              <a:t> </a:t>
            </a:r>
            <a:r>
              <a:rPr sz="1800" b="0" spc="-5" dirty="0">
                <a:solidFill>
                  <a:srgbClr val="7E7E7E"/>
                </a:solidFill>
                <a:latin typeface="+mn-lt"/>
                <a:cs typeface="Arial MT"/>
              </a:rPr>
              <a:t>transform</a:t>
            </a:r>
            <a:r>
              <a:rPr sz="1800" b="0" spc="5" dirty="0">
                <a:solidFill>
                  <a:srgbClr val="7E7E7E"/>
                </a:solidFill>
                <a:latin typeface="+mn-lt"/>
                <a:cs typeface="Arial MT"/>
              </a:rPr>
              <a:t> </a:t>
            </a:r>
            <a:r>
              <a:rPr sz="1800" b="0" spc="-5" dirty="0">
                <a:solidFill>
                  <a:srgbClr val="7E7E7E"/>
                </a:solidFill>
                <a:latin typeface="+mn-lt"/>
                <a:cs typeface="Arial MT"/>
              </a:rPr>
              <a:t>successfully</a:t>
            </a:r>
            <a:endParaRPr sz="1800" dirty="0">
              <a:latin typeface="+mn-lt"/>
              <a:cs typeface="Arial MT"/>
            </a:endParaRPr>
          </a:p>
          <a:p>
            <a:pPr marL="12700">
              <a:lnSpc>
                <a:spcPts val="2395"/>
              </a:lnSpc>
            </a:pPr>
            <a:r>
              <a:rPr dirty="0">
                <a:solidFill>
                  <a:srgbClr val="F3B829"/>
                </a:solidFill>
                <a:latin typeface="+mn-lt"/>
              </a:rPr>
              <a:t>Processes</a:t>
            </a:r>
          </a:p>
        </p:txBody>
      </p:sp>
      <p:sp>
        <p:nvSpPr>
          <p:cNvPr id="4" name="object 4"/>
          <p:cNvSpPr txBox="1"/>
          <p:nvPr/>
        </p:nvSpPr>
        <p:spPr>
          <a:xfrm>
            <a:off x="8183371" y="2940176"/>
            <a:ext cx="1068070" cy="330835"/>
          </a:xfrm>
          <a:prstGeom prst="rect">
            <a:avLst/>
          </a:prstGeom>
        </p:spPr>
        <p:txBody>
          <a:bodyPr vert="horz" wrap="square" lIns="0" tIns="13335" rIns="0" bIns="0" rtlCol="0">
            <a:spAutoFit/>
          </a:bodyPr>
          <a:lstStyle/>
          <a:p>
            <a:pPr marL="12700">
              <a:lnSpc>
                <a:spcPct val="100000"/>
              </a:lnSpc>
              <a:spcBef>
                <a:spcPts val="105"/>
              </a:spcBef>
            </a:pPr>
            <a:r>
              <a:rPr sz="2000" b="1" dirty="0">
                <a:solidFill>
                  <a:schemeClr val="bg1"/>
                </a:solidFill>
                <a:cs typeface="Arial"/>
              </a:rPr>
              <a:t>S</a:t>
            </a:r>
            <a:r>
              <a:rPr sz="2000" b="1" spc="-40" dirty="0">
                <a:solidFill>
                  <a:schemeClr val="bg1"/>
                </a:solidFill>
                <a:cs typeface="Arial"/>
              </a:rPr>
              <a:t>y</a:t>
            </a:r>
            <a:r>
              <a:rPr sz="2000" b="1" dirty="0">
                <a:solidFill>
                  <a:schemeClr val="bg1"/>
                </a:solidFill>
                <a:cs typeface="Arial"/>
              </a:rPr>
              <a:t>stems</a:t>
            </a:r>
            <a:endParaRPr sz="2000" dirty="0">
              <a:solidFill>
                <a:schemeClr val="bg1"/>
              </a:solidFill>
              <a:cs typeface="Arial"/>
            </a:endParaRPr>
          </a:p>
        </p:txBody>
      </p:sp>
      <p:grpSp>
        <p:nvGrpSpPr>
          <p:cNvPr id="5" name="object 5"/>
          <p:cNvGrpSpPr/>
          <p:nvPr/>
        </p:nvGrpSpPr>
        <p:grpSpPr>
          <a:xfrm>
            <a:off x="3774947" y="1655064"/>
            <a:ext cx="6469380" cy="2906395"/>
            <a:chOff x="3774947" y="1655064"/>
            <a:chExt cx="6469380" cy="2906395"/>
          </a:xfrm>
        </p:grpSpPr>
        <p:sp>
          <p:nvSpPr>
            <p:cNvPr id="6" name="object 6"/>
            <p:cNvSpPr/>
            <p:nvPr/>
          </p:nvSpPr>
          <p:spPr>
            <a:xfrm>
              <a:off x="3774948" y="1659648"/>
              <a:ext cx="3872865" cy="2901950"/>
            </a:xfrm>
            <a:custGeom>
              <a:avLst/>
              <a:gdLst/>
              <a:ahLst/>
              <a:cxnLst/>
              <a:rect l="l" t="t" r="r" b="b"/>
              <a:pathLst>
                <a:path w="3872865" h="2901950">
                  <a:moveTo>
                    <a:pt x="3872484" y="1815071"/>
                  </a:moveTo>
                  <a:lnTo>
                    <a:pt x="2813672" y="757415"/>
                  </a:lnTo>
                  <a:lnTo>
                    <a:pt x="2811195" y="759891"/>
                  </a:lnTo>
                  <a:lnTo>
                    <a:pt x="2475992" y="424421"/>
                  </a:lnTo>
                  <a:lnTo>
                    <a:pt x="2441638" y="391147"/>
                  </a:lnTo>
                  <a:lnTo>
                    <a:pt x="2406459" y="359232"/>
                  </a:lnTo>
                  <a:lnTo>
                    <a:pt x="2370518" y="328676"/>
                  </a:lnTo>
                  <a:lnTo>
                    <a:pt x="2333815" y="299478"/>
                  </a:lnTo>
                  <a:lnTo>
                    <a:pt x="2296401" y="271627"/>
                  </a:lnTo>
                  <a:lnTo>
                    <a:pt x="2258301" y="245148"/>
                  </a:lnTo>
                  <a:lnTo>
                    <a:pt x="2219553" y="220014"/>
                  </a:lnTo>
                  <a:lnTo>
                    <a:pt x="2180209" y="196253"/>
                  </a:lnTo>
                  <a:lnTo>
                    <a:pt x="2140267" y="173837"/>
                  </a:lnTo>
                  <a:lnTo>
                    <a:pt x="2099792" y="152793"/>
                  </a:lnTo>
                  <a:lnTo>
                    <a:pt x="2058797" y="133096"/>
                  </a:lnTo>
                  <a:lnTo>
                    <a:pt x="2017331" y="114757"/>
                  </a:lnTo>
                  <a:lnTo>
                    <a:pt x="1975421" y="97777"/>
                  </a:lnTo>
                  <a:lnTo>
                    <a:pt x="1933105" y="82169"/>
                  </a:lnTo>
                  <a:lnTo>
                    <a:pt x="1890420" y="67906"/>
                  </a:lnTo>
                  <a:lnTo>
                    <a:pt x="1847380" y="55003"/>
                  </a:lnTo>
                  <a:lnTo>
                    <a:pt x="1804047" y="43459"/>
                  </a:lnTo>
                  <a:lnTo>
                    <a:pt x="1760435" y="33274"/>
                  </a:lnTo>
                  <a:lnTo>
                    <a:pt x="1716582" y="24434"/>
                  </a:lnTo>
                  <a:lnTo>
                    <a:pt x="1672539" y="16967"/>
                  </a:lnTo>
                  <a:lnTo>
                    <a:pt x="1628317" y="10858"/>
                  </a:lnTo>
                  <a:lnTo>
                    <a:pt x="1583956" y="6108"/>
                  </a:lnTo>
                  <a:lnTo>
                    <a:pt x="1539494" y="2705"/>
                  </a:lnTo>
                  <a:lnTo>
                    <a:pt x="1494955" y="673"/>
                  </a:lnTo>
                  <a:lnTo>
                    <a:pt x="1450403" y="0"/>
                  </a:lnTo>
                  <a:lnTo>
                    <a:pt x="1405839" y="673"/>
                  </a:lnTo>
                  <a:lnTo>
                    <a:pt x="1361300" y="2705"/>
                  </a:lnTo>
                  <a:lnTo>
                    <a:pt x="1316837" y="6108"/>
                  </a:lnTo>
                  <a:lnTo>
                    <a:pt x="1272476" y="10858"/>
                  </a:lnTo>
                  <a:lnTo>
                    <a:pt x="1228255" y="16967"/>
                  </a:lnTo>
                  <a:lnTo>
                    <a:pt x="1184211" y="24434"/>
                  </a:lnTo>
                  <a:lnTo>
                    <a:pt x="1140358" y="33274"/>
                  </a:lnTo>
                  <a:lnTo>
                    <a:pt x="1096746" y="43459"/>
                  </a:lnTo>
                  <a:lnTo>
                    <a:pt x="1053414" y="55003"/>
                  </a:lnTo>
                  <a:lnTo>
                    <a:pt x="1010373" y="67906"/>
                  </a:lnTo>
                  <a:lnTo>
                    <a:pt x="967689" y="82169"/>
                  </a:lnTo>
                  <a:lnTo>
                    <a:pt x="925372" y="97777"/>
                  </a:lnTo>
                  <a:lnTo>
                    <a:pt x="883462" y="114757"/>
                  </a:lnTo>
                  <a:lnTo>
                    <a:pt x="841997" y="133096"/>
                  </a:lnTo>
                  <a:lnTo>
                    <a:pt x="801001" y="152793"/>
                  </a:lnTo>
                  <a:lnTo>
                    <a:pt x="760526" y="173837"/>
                  </a:lnTo>
                  <a:lnTo>
                    <a:pt x="720585" y="196253"/>
                  </a:lnTo>
                  <a:lnTo>
                    <a:pt x="681240" y="220014"/>
                  </a:lnTo>
                  <a:lnTo>
                    <a:pt x="642493" y="245148"/>
                  </a:lnTo>
                  <a:lnTo>
                    <a:pt x="604393" y="271627"/>
                  </a:lnTo>
                  <a:lnTo>
                    <a:pt x="566978" y="299478"/>
                  </a:lnTo>
                  <a:lnTo>
                    <a:pt x="530275" y="328676"/>
                  </a:lnTo>
                  <a:lnTo>
                    <a:pt x="494334" y="359232"/>
                  </a:lnTo>
                  <a:lnTo>
                    <a:pt x="459155" y="391147"/>
                  </a:lnTo>
                  <a:lnTo>
                    <a:pt x="424815" y="424421"/>
                  </a:lnTo>
                  <a:lnTo>
                    <a:pt x="389775" y="460692"/>
                  </a:lnTo>
                  <a:lnTo>
                    <a:pt x="356158" y="497954"/>
                  </a:lnTo>
                  <a:lnTo>
                    <a:pt x="323951" y="536181"/>
                  </a:lnTo>
                  <a:lnTo>
                    <a:pt x="293192" y="575322"/>
                  </a:lnTo>
                  <a:lnTo>
                    <a:pt x="263880" y="615365"/>
                  </a:lnTo>
                  <a:lnTo>
                    <a:pt x="236042" y="656259"/>
                  </a:lnTo>
                  <a:lnTo>
                    <a:pt x="209677" y="697979"/>
                  </a:lnTo>
                  <a:lnTo>
                    <a:pt x="184797" y="740498"/>
                  </a:lnTo>
                  <a:lnTo>
                    <a:pt x="161429" y="783767"/>
                  </a:lnTo>
                  <a:lnTo>
                    <a:pt x="139573" y="827773"/>
                  </a:lnTo>
                  <a:lnTo>
                    <a:pt x="119253" y="872464"/>
                  </a:lnTo>
                  <a:lnTo>
                    <a:pt x="100482" y="917816"/>
                  </a:lnTo>
                  <a:lnTo>
                    <a:pt x="83273" y="963803"/>
                  </a:lnTo>
                  <a:lnTo>
                    <a:pt x="67627" y="1010373"/>
                  </a:lnTo>
                  <a:lnTo>
                    <a:pt x="53581" y="1057503"/>
                  </a:lnTo>
                  <a:lnTo>
                    <a:pt x="41135" y="1105179"/>
                  </a:lnTo>
                  <a:lnTo>
                    <a:pt x="30302" y="1153337"/>
                  </a:lnTo>
                  <a:lnTo>
                    <a:pt x="21094" y="1201953"/>
                  </a:lnTo>
                  <a:lnTo>
                    <a:pt x="13538" y="1251013"/>
                  </a:lnTo>
                  <a:lnTo>
                    <a:pt x="7632" y="1300454"/>
                  </a:lnTo>
                  <a:lnTo>
                    <a:pt x="3403" y="1350264"/>
                  </a:lnTo>
                  <a:lnTo>
                    <a:pt x="850" y="1400403"/>
                  </a:lnTo>
                  <a:lnTo>
                    <a:pt x="0" y="1450835"/>
                  </a:lnTo>
                  <a:lnTo>
                    <a:pt x="850" y="1501267"/>
                  </a:lnTo>
                  <a:lnTo>
                    <a:pt x="3403" y="1551381"/>
                  </a:lnTo>
                  <a:lnTo>
                    <a:pt x="7632" y="1601177"/>
                  </a:lnTo>
                  <a:lnTo>
                    <a:pt x="13538" y="1650593"/>
                  </a:lnTo>
                  <a:lnTo>
                    <a:pt x="21094" y="1699628"/>
                  </a:lnTo>
                  <a:lnTo>
                    <a:pt x="30302" y="1748231"/>
                  </a:lnTo>
                  <a:lnTo>
                    <a:pt x="41135" y="1796364"/>
                  </a:lnTo>
                  <a:lnTo>
                    <a:pt x="53581" y="1844001"/>
                  </a:lnTo>
                  <a:lnTo>
                    <a:pt x="67627" y="1891118"/>
                  </a:lnTo>
                  <a:lnTo>
                    <a:pt x="83273" y="1937664"/>
                  </a:lnTo>
                  <a:lnTo>
                    <a:pt x="100482" y="1983625"/>
                  </a:lnTo>
                  <a:lnTo>
                    <a:pt x="119253" y="2028952"/>
                  </a:lnTo>
                  <a:lnTo>
                    <a:pt x="139573" y="2073630"/>
                  </a:lnTo>
                  <a:lnTo>
                    <a:pt x="161429" y="2117598"/>
                  </a:lnTo>
                  <a:lnTo>
                    <a:pt x="184797" y="2160854"/>
                  </a:lnTo>
                  <a:lnTo>
                    <a:pt x="209677" y="2203335"/>
                  </a:lnTo>
                  <a:lnTo>
                    <a:pt x="236042" y="2245042"/>
                  </a:lnTo>
                  <a:lnTo>
                    <a:pt x="263880" y="2285911"/>
                  </a:lnTo>
                  <a:lnTo>
                    <a:pt x="293192" y="2325928"/>
                  </a:lnTo>
                  <a:lnTo>
                    <a:pt x="323951" y="2365044"/>
                  </a:lnTo>
                  <a:lnTo>
                    <a:pt x="356158" y="2403246"/>
                  </a:lnTo>
                  <a:lnTo>
                    <a:pt x="389775" y="2440495"/>
                  </a:lnTo>
                  <a:lnTo>
                    <a:pt x="424815" y="2476741"/>
                  </a:lnTo>
                  <a:lnTo>
                    <a:pt x="461048" y="2511793"/>
                  </a:lnTo>
                  <a:lnTo>
                    <a:pt x="498271" y="2545435"/>
                  </a:lnTo>
                  <a:lnTo>
                    <a:pt x="536473" y="2577642"/>
                  </a:lnTo>
                  <a:lnTo>
                    <a:pt x="575589" y="2608415"/>
                  </a:lnTo>
                  <a:lnTo>
                    <a:pt x="615594" y="2637739"/>
                  </a:lnTo>
                  <a:lnTo>
                    <a:pt x="656463" y="2665590"/>
                  </a:lnTo>
                  <a:lnTo>
                    <a:pt x="698157" y="2691968"/>
                  </a:lnTo>
                  <a:lnTo>
                    <a:pt x="740638" y="2716847"/>
                  </a:lnTo>
                  <a:lnTo>
                    <a:pt x="783894" y="2740228"/>
                  </a:lnTo>
                  <a:lnTo>
                    <a:pt x="827862" y="2762085"/>
                  </a:lnTo>
                  <a:lnTo>
                    <a:pt x="872540" y="2782405"/>
                  </a:lnTo>
                  <a:lnTo>
                    <a:pt x="917867" y="2801188"/>
                  </a:lnTo>
                  <a:lnTo>
                    <a:pt x="963828" y="2818396"/>
                  </a:lnTo>
                  <a:lnTo>
                    <a:pt x="1010373" y="2834043"/>
                  </a:lnTo>
                  <a:lnTo>
                    <a:pt x="1057490" y="2848089"/>
                  </a:lnTo>
                  <a:lnTo>
                    <a:pt x="1105128" y="2860548"/>
                  </a:lnTo>
                  <a:lnTo>
                    <a:pt x="1153261" y="2871381"/>
                  </a:lnTo>
                  <a:lnTo>
                    <a:pt x="1201851" y="2880588"/>
                  </a:lnTo>
                  <a:lnTo>
                    <a:pt x="1250873" y="2888145"/>
                  </a:lnTo>
                  <a:lnTo>
                    <a:pt x="1300289" y="2894050"/>
                  </a:lnTo>
                  <a:lnTo>
                    <a:pt x="1350073" y="2898279"/>
                  </a:lnTo>
                  <a:lnTo>
                    <a:pt x="1400187" y="2900832"/>
                  </a:lnTo>
                  <a:lnTo>
                    <a:pt x="1450594" y="2901683"/>
                  </a:lnTo>
                  <a:lnTo>
                    <a:pt x="1500987" y="2900832"/>
                  </a:lnTo>
                  <a:lnTo>
                    <a:pt x="1551101" y="2898279"/>
                  </a:lnTo>
                  <a:lnTo>
                    <a:pt x="1600873" y="2894050"/>
                  </a:lnTo>
                  <a:lnTo>
                    <a:pt x="1650288" y="2888145"/>
                  </a:lnTo>
                  <a:lnTo>
                    <a:pt x="1699310" y="2880588"/>
                  </a:lnTo>
                  <a:lnTo>
                    <a:pt x="1747901" y="2871381"/>
                  </a:lnTo>
                  <a:lnTo>
                    <a:pt x="1796021" y="2860548"/>
                  </a:lnTo>
                  <a:lnTo>
                    <a:pt x="1843659" y="2848089"/>
                  </a:lnTo>
                  <a:lnTo>
                    <a:pt x="1890763" y="2834043"/>
                  </a:lnTo>
                  <a:lnTo>
                    <a:pt x="1937296" y="2818396"/>
                  </a:lnTo>
                  <a:lnTo>
                    <a:pt x="1983244" y="2801188"/>
                  </a:lnTo>
                  <a:lnTo>
                    <a:pt x="2028571" y="2782405"/>
                  </a:lnTo>
                  <a:lnTo>
                    <a:pt x="2073236" y="2762085"/>
                  </a:lnTo>
                  <a:lnTo>
                    <a:pt x="2117204" y="2740228"/>
                  </a:lnTo>
                  <a:lnTo>
                    <a:pt x="2160435" y="2716847"/>
                  </a:lnTo>
                  <a:lnTo>
                    <a:pt x="2202916" y="2691968"/>
                  </a:lnTo>
                  <a:lnTo>
                    <a:pt x="2244610" y="2665590"/>
                  </a:lnTo>
                  <a:lnTo>
                    <a:pt x="2285466" y="2637739"/>
                  </a:lnTo>
                  <a:lnTo>
                    <a:pt x="2325471" y="2608415"/>
                  </a:lnTo>
                  <a:lnTo>
                    <a:pt x="2364587" y="2577642"/>
                  </a:lnTo>
                  <a:lnTo>
                    <a:pt x="2402776" y="2545435"/>
                  </a:lnTo>
                  <a:lnTo>
                    <a:pt x="2440000" y="2511793"/>
                  </a:lnTo>
                  <a:lnTo>
                    <a:pt x="2476246" y="2476741"/>
                  </a:lnTo>
                  <a:lnTo>
                    <a:pt x="2924556" y="2028304"/>
                  </a:lnTo>
                  <a:lnTo>
                    <a:pt x="2659253" y="1763001"/>
                  </a:lnTo>
                  <a:lnTo>
                    <a:pt x="2210943" y="2211438"/>
                  </a:lnTo>
                  <a:lnTo>
                    <a:pt x="2174417" y="2246325"/>
                  </a:lnTo>
                  <a:lnTo>
                    <a:pt x="2136571" y="2279294"/>
                  </a:lnTo>
                  <a:lnTo>
                    <a:pt x="2097443" y="2310320"/>
                  </a:lnTo>
                  <a:lnTo>
                    <a:pt x="2057120" y="2339378"/>
                  </a:lnTo>
                  <a:lnTo>
                    <a:pt x="2015655" y="2366441"/>
                  </a:lnTo>
                  <a:lnTo>
                    <a:pt x="1973084" y="2391473"/>
                  </a:lnTo>
                  <a:lnTo>
                    <a:pt x="1929511" y="2414473"/>
                  </a:lnTo>
                  <a:lnTo>
                    <a:pt x="1884959" y="2435402"/>
                  </a:lnTo>
                  <a:lnTo>
                    <a:pt x="1839506" y="2454224"/>
                  </a:lnTo>
                  <a:lnTo>
                    <a:pt x="1793201" y="2470937"/>
                  </a:lnTo>
                  <a:lnTo>
                    <a:pt x="1746123" y="2485504"/>
                  </a:lnTo>
                  <a:lnTo>
                    <a:pt x="1698320" y="2497899"/>
                  </a:lnTo>
                  <a:lnTo>
                    <a:pt x="1649857" y="2508085"/>
                  </a:lnTo>
                  <a:lnTo>
                    <a:pt x="1600784" y="2516060"/>
                  </a:lnTo>
                  <a:lnTo>
                    <a:pt x="1551178" y="2521788"/>
                  </a:lnTo>
                  <a:lnTo>
                    <a:pt x="1501089" y="2525242"/>
                  </a:lnTo>
                  <a:lnTo>
                    <a:pt x="1450594" y="2526398"/>
                  </a:lnTo>
                  <a:lnTo>
                    <a:pt x="1400086" y="2525242"/>
                  </a:lnTo>
                  <a:lnTo>
                    <a:pt x="1349984" y="2521801"/>
                  </a:lnTo>
                  <a:lnTo>
                    <a:pt x="1300378" y="2516073"/>
                  </a:lnTo>
                  <a:lnTo>
                    <a:pt x="1251305" y="2508110"/>
                  </a:lnTo>
                  <a:lnTo>
                    <a:pt x="1202829" y="2497912"/>
                  </a:lnTo>
                  <a:lnTo>
                    <a:pt x="1155014" y="2485529"/>
                  </a:lnTo>
                  <a:lnTo>
                    <a:pt x="1107922" y="2470975"/>
                  </a:lnTo>
                  <a:lnTo>
                    <a:pt x="1061618" y="2454275"/>
                  </a:lnTo>
                  <a:lnTo>
                    <a:pt x="1016152" y="2435453"/>
                  </a:lnTo>
                  <a:lnTo>
                    <a:pt x="971588" y="2414524"/>
                  </a:lnTo>
                  <a:lnTo>
                    <a:pt x="927989" y="2391537"/>
                  </a:lnTo>
                  <a:lnTo>
                    <a:pt x="885431" y="2366492"/>
                  </a:lnTo>
                  <a:lnTo>
                    <a:pt x="843940" y="2339429"/>
                  </a:lnTo>
                  <a:lnTo>
                    <a:pt x="803605" y="2310371"/>
                  </a:lnTo>
                  <a:lnTo>
                    <a:pt x="764489" y="2279332"/>
                  </a:lnTo>
                  <a:lnTo>
                    <a:pt x="726630" y="2246350"/>
                  </a:lnTo>
                  <a:lnTo>
                    <a:pt x="690118" y="2211438"/>
                  </a:lnTo>
                  <a:lnTo>
                    <a:pt x="655231" y="2174900"/>
                  </a:lnTo>
                  <a:lnTo>
                    <a:pt x="622261" y="2137029"/>
                  </a:lnTo>
                  <a:lnTo>
                    <a:pt x="591235" y="2097887"/>
                  </a:lnTo>
                  <a:lnTo>
                    <a:pt x="562178" y="2057539"/>
                  </a:lnTo>
                  <a:lnTo>
                    <a:pt x="535114" y="2016048"/>
                  </a:lnTo>
                  <a:lnTo>
                    <a:pt x="510082" y="1973465"/>
                  </a:lnTo>
                  <a:lnTo>
                    <a:pt x="487083" y="1929866"/>
                  </a:lnTo>
                  <a:lnTo>
                    <a:pt x="466153" y="1885302"/>
                  </a:lnTo>
                  <a:lnTo>
                    <a:pt x="447332" y="1839823"/>
                  </a:lnTo>
                  <a:lnTo>
                    <a:pt x="430618" y="1793519"/>
                  </a:lnTo>
                  <a:lnTo>
                    <a:pt x="416052" y="1746415"/>
                  </a:lnTo>
                  <a:lnTo>
                    <a:pt x="403656" y="1698599"/>
                  </a:lnTo>
                  <a:lnTo>
                    <a:pt x="393471" y="1650123"/>
                  </a:lnTo>
                  <a:lnTo>
                    <a:pt x="385495" y="1601050"/>
                  </a:lnTo>
                  <a:lnTo>
                    <a:pt x="379768" y="1551444"/>
                  </a:lnTo>
                  <a:lnTo>
                    <a:pt x="376313" y="1501343"/>
                  </a:lnTo>
                  <a:lnTo>
                    <a:pt x="375158" y="1450835"/>
                  </a:lnTo>
                  <a:lnTo>
                    <a:pt x="376313" y="1400314"/>
                  </a:lnTo>
                  <a:lnTo>
                    <a:pt x="379768" y="1350200"/>
                  </a:lnTo>
                  <a:lnTo>
                    <a:pt x="385495" y="1300568"/>
                  </a:lnTo>
                  <a:lnTo>
                    <a:pt x="393471" y="1251470"/>
                  </a:lnTo>
                  <a:lnTo>
                    <a:pt x="403656" y="1202969"/>
                  </a:lnTo>
                  <a:lnTo>
                    <a:pt x="416052" y="1155128"/>
                  </a:lnTo>
                  <a:lnTo>
                    <a:pt x="430618" y="1108011"/>
                  </a:lnTo>
                  <a:lnTo>
                    <a:pt x="447332" y="1061681"/>
                  </a:lnTo>
                  <a:lnTo>
                    <a:pt x="466153" y="1016190"/>
                  </a:lnTo>
                  <a:lnTo>
                    <a:pt x="487083" y="971588"/>
                  </a:lnTo>
                  <a:lnTo>
                    <a:pt x="510082" y="927963"/>
                  </a:lnTo>
                  <a:lnTo>
                    <a:pt x="535114" y="885367"/>
                  </a:lnTo>
                  <a:lnTo>
                    <a:pt x="562178" y="843851"/>
                  </a:lnTo>
                  <a:lnTo>
                    <a:pt x="591235" y="803478"/>
                  </a:lnTo>
                  <a:lnTo>
                    <a:pt x="622261" y="764324"/>
                  </a:lnTo>
                  <a:lnTo>
                    <a:pt x="655231" y="726427"/>
                  </a:lnTo>
                  <a:lnTo>
                    <a:pt x="690118" y="689851"/>
                  </a:lnTo>
                  <a:lnTo>
                    <a:pt x="724674" y="656767"/>
                  </a:lnTo>
                  <a:lnTo>
                    <a:pt x="760310" y="625513"/>
                  </a:lnTo>
                  <a:lnTo>
                    <a:pt x="796988" y="596099"/>
                  </a:lnTo>
                  <a:lnTo>
                    <a:pt x="834631" y="568515"/>
                  </a:lnTo>
                  <a:lnTo>
                    <a:pt x="873175" y="542772"/>
                  </a:lnTo>
                  <a:lnTo>
                    <a:pt x="912558" y="518883"/>
                  </a:lnTo>
                  <a:lnTo>
                    <a:pt x="952715" y="496811"/>
                  </a:lnTo>
                  <a:lnTo>
                    <a:pt x="993597" y="476592"/>
                  </a:lnTo>
                  <a:lnTo>
                    <a:pt x="1035126" y="458203"/>
                  </a:lnTo>
                  <a:lnTo>
                    <a:pt x="1077252" y="441667"/>
                  </a:lnTo>
                  <a:lnTo>
                    <a:pt x="1119911" y="426948"/>
                  </a:lnTo>
                  <a:lnTo>
                    <a:pt x="1163027" y="414083"/>
                  </a:lnTo>
                  <a:lnTo>
                    <a:pt x="1206563" y="403059"/>
                  </a:lnTo>
                  <a:lnTo>
                    <a:pt x="1250429" y="393865"/>
                  </a:lnTo>
                  <a:lnTo>
                    <a:pt x="1294574" y="386511"/>
                  </a:lnTo>
                  <a:lnTo>
                    <a:pt x="1338948" y="380987"/>
                  </a:lnTo>
                  <a:lnTo>
                    <a:pt x="1383474" y="377317"/>
                  </a:lnTo>
                  <a:lnTo>
                    <a:pt x="1428089" y="375475"/>
                  </a:lnTo>
                  <a:lnTo>
                    <a:pt x="1472742" y="375475"/>
                  </a:lnTo>
                  <a:lnTo>
                    <a:pt x="1517357" y="377317"/>
                  </a:lnTo>
                  <a:lnTo>
                    <a:pt x="1561884" y="380987"/>
                  </a:lnTo>
                  <a:lnTo>
                    <a:pt x="1606245" y="386511"/>
                  </a:lnTo>
                  <a:lnTo>
                    <a:pt x="1650403" y="393865"/>
                  </a:lnTo>
                  <a:lnTo>
                    <a:pt x="1694268" y="403059"/>
                  </a:lnTo>
                  <a:lnTo>
                    <a:pt x="1737804" y="414083"/>
                  </a:lnTo>
                  <a:lnTo>
                    <a:pt x="1780933" y="426948"/>
                  </a:lnTo>
                  <a:lnTo>
                    <a:pt x="1823593" y="441667"/>
                  </a:lnTo>
                  <a:lnTo>
                    <a:pt x="1865718" y="458203"/>
                  </a:lnTo>
                  <a:lnTo>
                    <a:pt x="1907260" y="476592"/>
                  </a:lnTo>
                  <a:lnTo>
                    <a:pt x="1948141" y="496811"/>
                  </a:lnTo>
                  <a:lnTo>
                    <a:pt x="1988312" y="518883"/>
                  </a:lnTo>
                  <a:lnTo>
                    <a:pt x="2027707" y="542772"/>
                  </a:lnTo>
                  <a:lnTo>
                    <a:pt x="2066251" y="568515"/>
                  </a:lnTo>
                  <a:lnTo>
                    <a:pt x="2103907" y="596099"/>
                  </a:lnTo>
                  <a:lnTo>
                    <a:pt x="2140585" y="625513"/>
                  </a:lnTo>
                  <a:lnTo>
                    <a:pt x="2176246" y="656767"/>
                  </a:lnTo>
                  <a:lnTo>
                    <a:pt x="2210816" y="689851"/>
                  </a:lnTo>
                  <a:lnTo>
                    <a:pt x="2548001" y="1027417"/>
                  </a:lnTo>
                  <a:lnTo>
                    <a:pt x="2550477" y="1024940"/>
                  </a:lnTo>
                  <a:lnTo>
                    <a:pt x="3607054" y="2080247"/>
                  </a:lnTo>
                  <a:lnTo>
                    <a:pt x="3872484" y="1815071"/>
                  </a:lnTo>
                  <a:close/>
                </a:path>
              </a:pathLst>
            </a:custGeom>
            <a:solidFill>
              <a:srgbClr val="7030A0"/>
            </a:solidFill>
          </p:spPr>
          <p:txBody>
            <a:bodyPr wrap="square" lIns="0" tIns="0" rIns="0" bIns="0" rtlCol="0"/>
            <a:lstStyle/>
            <a:p>
              <a:endParaRPr/>
            </a:p>
          </p:txBody>
        </p:sp>
        <p:sp>
          <p:nvSpPr>
            <p:cNvPr id="7" name="object 7"/>
            <p:cNvSpPr/>
            <p:nvPr/>
          </p:nvSpPr>
          <p:spPr>
            <a:xfrm>
              <a:off x="7376159" y="3104388"/>
              <a:ext cx="2868295" cy="1450975"/>
            </a:xfrm>
            <a:custGeom>
              <a:avLst/>
              <a:gdLst/>
              <a:ahLst/>
              <a:cxnLst/>
              <a:rect l="l" t="t" r="r" b="b"/>
              <a:pathLst>
                <a:path w="2868295" h="1450975">
                  <a:moveTo>
                    <a:pt x="265430" y="369697"/>
                  </a:moveTo>
                  <a:lnTo>
                    <a:pt x="0" y="635000"/>
                  </a:lnTo>
                  <a:lnTo>
                    <a:pt x="391033" y="1025906"/>
                  </a:lnTo>
                  <a:lnTo>
                    <a:pt x="427287" y="1060952"/>
                  </a:lnTo>
                  <a:lnTo>
                    <a:pt x="464532" y="1094588"/>
                  </a:lnTo>
                  <a:lnTo>
                    <a:pt x="502736" y="1126800"/>
                  </a:lnTo>
                  <a:lnTo>
                    <a:pt x="541864" y="1157573"/>
                  </a:lnTo>
                  <a:lnTo>
                    <a:pt x="581884" y="1186894"/>
                  </a:lnTo>
                  <a:lnTo>
                    <a:pt x="622763" y="1214750"/>
                  </a:lnTo>
                  <a:lnTo>
                    <a:pt x="664468" y="1241127"/>
                  </a:lnTo>
                  <a:lnTo>
                    <a:pt x="706966" y="1266011"/>
                  </a:lnTo>
                  <a:lnTo>
                    <a:pt x="750223" y="1289388"/>
                  </a:lnTo>
                  <a:lnTo>
                    <a:pt x="794207" y="1311245"/>
                  </a:lnTo>
                  <a:lnTo>
                    <a:pt x="838884" y="1331569"/>
                  </a:lnTo>
                  <a:lnTo>
                    <a:pt x="884222" y="1350345"/>
                  </a:lnTo>
                  <a:lnTo>
                    <a:pt x="930187" y="1367560"/>
                  </a:lnTo>
                  <a:lnTo>
                    <a:pt x="976746" y="1383200"/>
                  </a:lnTo>
                  <a:lnTo>
                    <a:pt x="1023866" y="1397252"/>
                  </a:lnTo>
                  <a:lnTo>
                    <a:pt x="1071515" y="1409702"/>
                  </a:lnTo>
                  <a:lnTo>
                    <a:pt x="1119659" y="1420536"/>
                  </a:lnTo>
                  <a:lnTo>
                    <a:pt x="1168264" y="1429741"/>
                  </a:lnTo>
                  <a:lnTo>
                    <a:pt x="1217299" y="1437303"/>
                  </a:lnTo>
                  <a:lnTo>
                    <a:pt x="1266729" y="1443208"/>
                  </a:lnTo>
                  <a:lnTo>
                    <a:pt x="1316523" y="1447443"/>
                  </a:lnTo>
                  <a:lnTo>
                    <a:pt x="1366646" y="1449994"/>
                  </a:lnTo>
                  <a:lnTo>
                    <a:pt x="1417066" y="1450848"/>
                  </a:lnTo>
                  <a:lnTo>
                    <a:pt x="1467485" y="1449994"/>
                  </a:lnTo>
                  <a:lnTo>
                    <a:pt x="1517608" y="1447443"/>
                  </a:lnTo>
                  <a:lnTo>
                    <a:pt x="1567402" y="1443208"/>
                  </a:lnTo>
                  <a:lnTo>
                    <a:pt x="1616833" y="1437303"/>
                  </a:lnTo>
                  <a:lnTo>
                    <a:pt x="1665868" y="1429741"/>
                  </a:lnTo>
                  <a:lnTo>
                    <a:pt x="1714475" y="1420536"/>
                  </a:lnTo>
                  <a:lnTo>
                    <a:pt x="1762620" y="1409702"/>
                  </a:lnTo>
                  <a:lnTo>
                    <a:pt x="1810270" y="1397252"/>
                  </a:lnTo>
                  <a:lnTo>
                    <a:pt x="1857393" y="1383200"/>
                  </a:lnTo>
                  <a:lnTo>
                    <a:pt x="1903955" y="1367560"/>
                  </a:lnTo>
                  <a:lnTo>
                    <a:pt x="1949923" y="1350345"/>
                  </a:lnTo>
                  <a:lnTo>
                    <a:pt x="1995265" y="1331569"/>
                  </a:lnTo>
                  <a:lnTo>
                    <a:pt x="2039947" y="1311245"/>
                  </a:lnTo>
                  <a:lnTo>
                    <a:pt x="2083937" y="1289388"/>
                  </a:lnTo>
                  <a:lnTo>
                    <a:pt x="2127200" y="1266011"/>
                  </a:lnTo>
                  <a:lnTo>
                    <a:pt x="2169705" y="1241127"/>
                  </a:lnTo>
                  <a:lnTo>
                    <a:pt x="2211419" y="1214750"/>
                  </a:lnTo>
                  <a:lnTo>
                    <a:pt x="2252308" y="1186894"/>
                  </a:lnTo>
                  <a:lnTo>
                    <a:pt x="2292339" y="1157573"/>
                  </a:lnTo>
                  <a:lnTo>
                    <a:pt x="2331479" y="1126800"/>
                  </a:lnTo>
                  <a:lnTo>
                    <a:pt x="2369695" y="1094588"/>
                  </a:lnTo>
                  <a:lnTo>
                    <a:pt x="2390630" y="1075689"/>
                  </a:lnTo>
                  <a:lnTo>
                    <a:pt x="1417066" y="1075689"/>
                  </a:lnTo>
                  <a:lnTo>
                    <a:pt x="1366537" y="1074532"/>
                  </a:lnTo>
                  <a:lnTo>
                    <a:pt x="1316428" y="1071077"/>
                  </a:lnTo>
                  <a:lnTo>
                    <a:pt x="1266799" y="1065349"/>
                  </a:lnTo>
                  <a:lnTo>
                    <a:pt x="1217710" y="1057374"/>
                  </a:lnTo>
                  <a:lnTo>
                    <a:pt x="1169222" y="1047177"/>
                  </a:lnTo>
                  <a:lnTo>
                    <a:pt x="1121396" y="1034782"/>
                  </a:lnTo>
                  <a:lnTo>
                    <a:pt x="1074293" y="1020214"/>
                  </a:lnTo>
                  <a:lnTo>
                    <a:pt x="1027973" y="1003500"/>
                  </a:lnTo>
                  <a:lnTo>
                    <a:pt x="982496" y="984664"/>
                  </a:lnTo>
                  <a:lnTo>
                    <a:pt x="937924" y="963731"/>
                  </a:lnTo>
                  <a:lnTo>
                    <a:pt x="894317" y="940727"/>
                  </a:lnTo>
                  <a:lnTo>
                    <a:pt x="851735" y="915676"/>
                  </a:lnTo>
                  <a:lnTo>
                    <a:pt x="810240" y="888604"/>
                  </a:lnTo>
                  <a:lnTo>
                    <a:pt x="769892" y="859535"/>
                  </a:lnTo>
                  <a:lnTo>
                    <a:pt x="730751" y="828495"/>
                  </a:lnTo>
                  <a:lnTo>
                    <a:pt x="692879" y="795509"/>
                  </a:lnTo>
                  <a:lnTo>
                    <a:pt x="656336" y="760603"/>
                  </a:lnTo>
                  <a:lnTo>
                    <a:pt x="265430" y="369697"/>
                  </a:lnTo>
                  <a:close/>
                </a:path>
                <a:path w="2868295" h="1450975">
                  <a:moveTo>
                    <a:pt x="2868168" y="0"/>
                  </a:moveTo>
                  <a:lnTo>
                    <a:pt x="2492883" y="0"/>
                  </a:lnTo>
                  <a:lnTo>
                    <a:pt x="2491725" y="50507"/>
                  </a:lnTo>
                  <a:lnTo>
                    <a:pt x="2488270" y="100597"/>
                  </a:lnTo>
                  <a:lnTo>
                    <a:pt x="2482523" y="150330"/>
                  </a:lnTo>
                  <a:lnTo>
                    <a:pt x="2474567" y="199285"/>
                  </a:lnTo>
                  <a:lnTo>
                    <a:pt x="2464370" y="247761"/>
                  </a:lnTo>
                  <a:lnTo>
                    <a:pt x="2451975" y="295576"/>
                  </a:lnTo>
                  <a:lnTo>
                    <a:pt x="2437407" y="342671"/>
                  </a:lnTo>
                  <a:lnTo>
                    <a:pt x="2420693" y="388984"/>
                  </a:lnTo>
                  <a:lnTo>
                    <a:pt x="2401857" y="434455"/>
                  </a:lnTo>
                  <a:lnTo>
                    <a:pt x="2380924" y="479023"/>
                  </a:lnTo>
                  <a:lnTo>
                    <a:pt x="2357920" y="522627"/>
                  </a:lnTo>
                  <a:lnTo>
                    <a:pt x="2332869" y="565206"/>
                  </a:lnTo>
                  <a:lnTo>
                    <a:pt x="2305797" y="606699"/>
                  </a:lnTo>
                  <a:lnTo>
                    <a:pt x="2276728" y="647047"/>
                  </a:lnTo>
                  <a:lnTo>
                    <a:pt x="2245688" y="686187"/>
                  </a:lnTo>
                  <a:lnTo>
                    <a:pt x="2212702" y="724059"/>
                  </a:lnTo>
                  <a:lnTo>
                    <a:pt x="2177796" y="760603"/>
                  </a:lnTo>
                  <a:lnTo>
                    <a:pt x="2141252" y="795509"/>
                  </a:lnTo>
                  <a:lnTo>
                    <a:pt x="2103380" y="828495"/>
                  </a:lnTo>
                  <a:lnTo>
                    <a:pt x="2064239" y="859535"/>
                  </a:lnTo>
                  <a:lnTo>
                    <a:pt x="2023891" y="888604"/>
                  </a:lnTo>
                  <a:lnTo>
                    <a:pt x="1982396" y="915676"/>
                  </a:lnTo>
                  <a:lnTo>
                    <a:pt x="1939814" y="940727"/>
                  </a:lnTo>
                  <a:lnTo>
                    <a:pt x="1896207" y="963731"/>
                  </a:lnTo>
                  <a:lnTo>
                    <a:pt x="1851635" y="984664"/>
                  </a:lnTo>
                  <a:lnTo>
                    <a:pt x="1806158" y="1003500"/>
                  </a:lnTo>
                  <a:lnTo>
                    <a:pt x="1759838" y="1020214"/>
                  </a:lnTo>
                  <a:lnTo>
                    <a:pt x="1712735" y="1034782"/>
                  </a:lnTo>
                  <a:lnTo>
                    <a:pt x="1664909" y="1047177"/>
                  </a:lnTo>
                  <a:lnTo>
                    <a:pt x="1616421" y="1057374"/>
                  </a:lnTo>
                  <a:lnTo>
                    <a:pt x="1567332" y="1065349"/>
                  </a:lnTo>
                  <a:lnTo>
                    <a:pt x="1517703" y="1071077"/>
                  </a:lnTo>
                  <a:lnTo>
                    <a:pt x="1467594" y="1074532"/>
                  </a:lnTo>
                  <a:lnTo>
                    <a:pt x="1417066" y="1075689"/>
                  </a:lnTo>
                  <a:lnTo>
                    <a:pt x="2390630" y="1075689"/>
                  </a:lnTo>
                  <a:lnTo>
                    <a:pt x="2443226" y="1025906"/>
                  </a:lnTo>
                  <a:lnTo>
                    <a:pt x="2478272" y="989652"/>
                  </a:lnTo>
                  <a:lnTo>
                    <a:pt x="2511908" y="952409"/>
                  </a:lnTo>
                  <a:lnTo>
                    <a:pt x="2544120" y="914208"/>
                  </a:lnTo>
                  <a:lnTo>
                    <a:pt x="2574893" y="875084"/>
                  </a:lnTo>
                  <a:lnTo>
                    <a:pt x="2604214" y="835069"/>
                  </a:lnTo>
                  <a:lnTo>
                    <a:pt x="2632070" y="794196"/>
                  </a:lnTo>
                  <a:lnTo>
                    <a:pt x="2658447" y="752498"/>
                  </a:lnTo>
                  <a:lnTo>
                    <a:pt x="2683331" y="710008"/>
                  </a:lnTo>
                  <a:lnTo>
                    <a:pt x="2706708" y="666758"/>
                  </a:lnTo>
                  <a:lnTo>
                    <a:pt x="2728565" y="622782"/>
                  </a:lnTo>
                  <a:lnTo>
                    <a:pt x="2748889" y="578113"/>
                  </a:lnTo>
                  <a:lnTo>
                    <a:pt x="2767665" y="532784"/>
                  </a:lnTo>
                  <a:lnTo>
                    <a:pt x="2784880" y="486827"/>
                  </a:lnTo>
                  <a:lnTo>
                    <a:pt x="2800520" y="440276"/>
                  </a:lnTo>
                  <a:lnTo>
                    <a:pt x="2814572" y="393163"/>
                  </a:lnTo>
                  <a:lnTo>
                    <a:pt x="2827022" y="345522"/>
                  </a:lnTo>
                  <a:lnTo>
                    <a:pt x="2837856" y="297385"/>
                  </a:lnTo>
                  <a:lnTo>
                    <a:pt x="2847061" y="248785"/>
                  </a:lnTo>
                  <a:lnTo>
                    <a:pt x="2854623" y="199756"/>
                  </a:lnTo>
                  <a:lnTo>
                    <a:pt x="2860538" y="150210"/>
                  </a:lnTo>
                  <a:lnTo>
                    <a:pt x="2864763" y="100540"/>
                  </a:lnTo>
                  <a:lnTo>
                    <a:pt x="2867314" y="50419"/>
                  </a:lnTo>
                  <a:lnTo>
                    <a:pt x="2868168" y="0"/>
                  </a:lnTo>
                  <a:close/>
                </a:path>
              </a:pathLst>
            </a:custGeom>
            <a:solidFill>
              <a:srgbClr val="FFC000"/>
            </a:solidFill>
          </p:spPr>
          <p:txBody>
            <a:bodyPr wrap="square" lIns="0" tIns="0" rIns="0" bIns="0" rtlCol="0"/>
            <a:lstStyle/>
            <a:p>
              <a:endParaRPr/>
            </a:p>
          </p:txBody>
        </p:sp>
        <p:sp>
          <p:nvSpPr>
            <p:cNvPr id="8" name="object 8"/>
            <p:cNvSpPr/>
            <p:nvPr/>
          </p:nvSpPr>
          <p:spPr>
            <a:xfrm>
              <a:off x="7360919" y="1655064"/>
              <a:ext cx="2883535" cy="1449705"/>
            </a:xfrm>
            <a:custGeom>
              <a:avLst/>
              <a:gdLst/>
              <a:ahLst/>
              <a:cxnLst/>
              <a:rect l="l" t="t" r="r" b="b"/>
              <a:pathLst>
                <a:path w="2883534" h="1449705">
                  <a:moveTo>
                    <a:pt x="1432956" y="0"/>
                  </a:moveTo>
                  <a:lnTo>
                    <a:pt x="1388376" y="678"/>
                  </a:lnTo>
                  <a:lnTo>
                    <a:pt x="1343829" y="2713"/>
                  </a:lnTo>
                  <a:lnTo>
                    <a:pt x="1299351" y="6106"/>
                  </a:lnTo>
                  <a:lnTo>
                    <a:pt x="1254975" y="10855"/>
                  </a:lnTo>
                  <a:lnTo>
                    <a:pt x="1210735" y="16962"/>
                  </a:lnTo>
                  <a:lnTo>
                    <a:pt x="1166666" y="24425"/>
                  </a:lnTo>
                  <a:lnTo>
                    <a:pt x="1122801" y="33245"/>
                  </a:lnTo>
                  <a:lnTo>
                    <a:pt x="1079175" y="43423"/>
                  </a:lnTo>
                  <a:lnTo>
                    <a:pt x="1035822" y="54957"/>
                  </a:lnTo>
                  <a:lnTo>
                    <a:pt x="992775" y="67848"/>
                  </a:lnTo>
                  <a:lnTo>
                    <a:pt x="950069" y="82096"/>
                  </a:lnTo>
                  <a:lnTo>
                    <a:pt x="907738" y="97701"/>
                  </a:lnTo>
                  <a:lnTo>
                    <a:pt x="865815" y="114663"/>
                  </a:lnTo>
                  <a:lnTo>
                    <a:pt x="824336" y="132983"/>
                  </a:lnTo>
                  <a:lnTo>
                    <a:pt x="783333" y="152659"/>
                  </a:lnTo>
                  <a:lnTo>
                    <a:pt x="742842" y="173692"/>
                  </a:lnTo>
                  <a:lnTo>
                    <a:pt x="702896" y="196082"/>
                  </a:lnTo>
                  <a:lnTo>
                    <a:pt x="663528" y="219829"/>
                  </a:lnTo>
                  <a:lnTo>
                    <a:pt x="624774" y="244933"/>
                  </a:lnTo>
                  <a:lnTo>
                    <a:pt x="586667" y="271393"/>
                  </a:lnTo>
                  <a:lnTo>
                    <a:pt x="549242" y="299211"/>
                  </a:lnTo>
                  <a:lnTo>
                    <a:pt x="512532" y="328386"/>
                  </a:lnTo>
                  <a:lnTo>
                    <a:pt x="476571" y="358918"/>
                  </a:lnTo>
                  <a:lnTo>
                    <a:pt x="441394" y="390807"/>
                  </a:lnTo>
                  <a:lnTo>
                    <a:pt x="407034" y="424052"/>
                  </a:lnTo>
                  <a:lnTo>
                    <a:pt x="206501" y="624459"/>
                  </a:lnTo>
                  <a:lnTo>
                    <a:pt x="0" y="420877"/>
                  </a:lnTo>
                  <a:lnTo>
                    <a:pt x="0" y="1091438"/>
                  </a:lnTo>
                  <a:lnTo>
                    <a:pt x="680211" y="1091438"/>
                  </a:lnTo>
                  <a:lnTo>
                    <a:pt x="473709" y="887857"/>
                  </a:lnTo>
                  <a:lnTo>
                    <a:pt x="672464" y="689228"/>
                  </a:lnTo>
                  <a:lnTo>
                    <a:pt x="707042" y="656166"/>
                  </a:lnTo>
                  <a:lnTo>
                    <a:pt x="742710" y="624940"/>
                  </a:lnTo>
                  <a:lnTo>
                    <a:pt x="779405" y="595551"/>
                  </a:lnTo>
                  <a:lnTo>
                    <a:pt x="817065" y="567999"/>
                  </a:lnTo>
                  <a:lnTo>
                    <a:pt x="855629" y="542283"/>
                  </a:lnTo>
                  <a:lnTo>
                    <a:pt x="895033" y="518405"/>
                  </a:lnTo>
                  <a:lnTo>
                    <a:pt x="935216" y="496363"/>
                  </a:lnTo>
                  <a:lnTo>
                    <a:pt x="976114" y="476158"/>
                  </a:lnTo>
                  <a:lnTo>
                    <a:pt x="1017667" y="457790"/>
                  </a:lnTo>
                  <a:lnTo>
                    <a:pt x="1059811" y="441258"/>
                  </a:lnTo>
                  <a:lnTo>
                    <a:pt x="1102484" y="426564"/>
                  </a:lnTo>
                  <a:lnTo>
                    <a:pt x="1145624" y="413706"/>
                  </a:lnTo>
                  <a:lnTo>
                    <a:pt x="1189169" y="402685"/>
                  </a:lnTo>
                  <a:lnTo>
                    <a:pt x="1233056" y="393501"/>
                  </a:lnTo>
                  <a:lnTo>
                    <a:pt x="1277224" y="386154"/>
                  </a:lnTo>
                  <a:lnTo>
                    <a:pt x="1321609" y="380644"/>
                  </a:lnTo>
                  <a:lnTo>
                    <a:pt x="1366149" y="376970"/>
                  </a:lnTo>
                  <a:lnTo>
                    <a:pt x="1410783" y="375133"/>
                  </a:lnTo>
                  <a:lnTo>
                    <a:pt x="1455447" y="375133"/>
                  </a:lnTo>
                  <a:lnTo>
                    <a:pt x="1500080" y="376970"/>
                  </a:lnTo>
                  <a:lnTo>
                    <a:pt x="1544620" y="380644"/>
                  </a:lnTo>
                  <a:lnTo>
                    <a:pt x="1589003" y="386154"/>
                  </a:lnTo>
                  <a:lnTo>
                    <a:pt x="1633168" y="393501"/>
                  </a:lnTo>
                  <a:lnTo>
                    <a:pt x="1677053" y="402685"/>
                  </a:lnTo>
                  <a:lnTo>
                    <a:pt x="1720594" y="413706"/>
                  </a:lnTo>
                  <a:lnTo>
                    <a:pt x="1763730" y="426564"/>
                  </a:lnTo>
                  <a:lnTo>
                    <a:pt x="1806399" y="441258"/>
                  </a:lnTo>
                  <a:lnTo>
                    <a:pt x="1848538" y="457790"/>
                  </a:lnTo>
                  <a:lnTo>
                    <a:pt x="1890085" y="476158"/>
                  </a:lnTo>
                  <a:lnTo>
                    <a:pt x="1930978" y="496363"/>
                  </a:lnTo>
                  <a:lnTo>
                    <a:pt x="1971154" y="518405"/>
                  </a:lnTo>
                  <a:lnTo>
                    <a:pt x="2010551" y="542283"/>
                  </a:lnTo>
                  <a:lnTo>
                    <a:pt x="2049106" y="567999"/>
                  </a:lnTo>
                  <a:lnTo>
                    <a:pt x="2086758" y="595551"/>
                  </a:lnTo>
                  <a:lnTo>
                    <a:pt x="2123445" y="624940"/>
                  </a:lnTo>
                  <a:lnTo>
                    <a:pt x="2159103" y="656166"/>
                  </a:lnTo>
                  <a:lnTo>
                    <a:pt x="2193671" y="689228"/>
                  </a:lnTo>
                  <a:lnTo>
                    <a:pt x="2229605" y="726877"/>
                  </a:lnTo>
                  <a:lnTo>
                    <a:pt x="2263358" y="765812"/>
                  </a:lnTo>
                  <a:lnTo>
                    <a:pt x="2294932" y="805951"/>
                  </a:lnTo>
                  <a:lnTo>
                    <a:pt x="2324326" y="847214"/>
                  </a:lnTo>
                  <a:lnTo>
                    <a:pt x="2351541" y="889521"/>
                  </a:lnTo>
                  <a:lnTo>
                    <a:pt x="2376577" y="932791"/>
                  </a:lnTo>
                  <a:lnTo>
                    <a:pt x="2399435" y="976945"/>
                  </a:lnTo>
                  <a:lnTo>
                    <a:pt x="2420114" y="1021900"/>
                  </a:lnTo>
                  <a:lnTo>
                    <a:pt x="2438615" y="1067578"/>
                  </a:lnTo>
                  <a:lnTo>
                    <a:pt x="2454938" y="1113897"/>
                  </a:lnTo>
                  <a:lnTo>
                    <a:pt x="2469084" y="1160776"/>
                  </a:lnTo>
                  <a:lnTo>
                    <a:pt x="2481052" y="1208136"/>
                  </a:lnTo>
                  <a:lnTo>
                    <a:pt x="2490844" y="1255896"/>
                  </a:lnTo>
                  <a:lnTo>
                    <a:pt x="2498459" y="1303975"/>
                  </a:lnTo>
                  <a:lnTo>
                    <a:pt x="2503899" y="1352293"/>
                  </a:lnTo>
                  <a:lnTo>
                    <a:pt x="2507162" y="1400769"/>
                  </a:lnTo>
                  <a:lnTo>
                    <a:pt x="2508250" y="1449324"/>
                  </a:lnTo>
                  <a:lnTo>
                    <a:pt x="2883407" y="1449324"/>
                  </a:lnTo>
                  <a:lnTo>
                    <a:pt x="2882605" y="1400895"/>
                  </a:lnTo>
                  <a:lnTo>
                    <a:pt x="2880198" y="1352511"/>
                  </a:lnTo>
                  <a:lnTo>
                    <a:pt x="2876187" y="1304216"/>
                  </a:lnTo>
                  <a:lnTo>
                    <a:pt x="2870571" y="1256053"/>
                  </a:lnTo>
                  <a:lnTo>
                    <a:pt x="2863350" y="1208066"/>
                  </a:lnTo>
                  <a:lnTo>
                    <a:pt x="2854526" y="1160298"/>
                  </a:lnTo>
                  <a:lnTo>
                    <a:pt x="2844097" y="1112794"/>
                  </a:lnTo>
                  <a:lnTo>
                    <a:pt x="2832064" y="1065596"/>
                  </a:lnTo>
                  <a:lnTo>
                    <a:pt x="2818426" y="1018748"/>
                  </a:lnTo>
                  <a:lnTo>
                    <a:pt x="2803185" y="972293"/>
                  </a:lnTo>
                  <a:lnTo>
                    <a:pt x="2786339" y="926277"/>
                  </a:lnTo>
                  <a:lnTo>
                    <a:pt x="2767890" y="880741"/>
                  </a:lnTo>
                  <a:lnTo>
                    <a:pt x="2747836" y="835729"/>
                  </a:lnTo>
                  <a:lnTo>
                    <a:pt x="2726179" y="791286"/>
                  </a:lnTo>
                  <a:lnTo>
                    <a:pt x="2702918" y="747454"/>
                  </a:lnTo>
                  <a:lnTo>
                    <a:pt x="2678053" y="704278"/>
                  </a:lnTo>
                  <a:lnTo>
                    <a:pt x="2651585" y="661800"/>
                  </a:lnTo>
                  <a:lnTo>
                    <a:pt x="2623513" y="620065"/>
                  </a:lnTo>
                  <a:lnTo>
                    <a:pt x="2593837" y="579116"/>
                  </a:lnTo>
                  <a:lnTo>
                    <a:pt x="2562558" y="538997"/>
                  </a:lnTo>
                  <a:lnTo>
                    <a:pt x="2529675" y="499751"/>
                  </a:lnTo>
                  <a:lnTo>
                    <a:pt x="2495190" y="461421"/>
                  </a:lnTo>
                  <a:lnTo>
                    <a:pt x="2458974" y="424052"/>
                  </a:lnTo>
                  <a:lnTo>
                    <a:pt x="2424606" y="390807"/>
                  </a:lnTo>
                  <a:lnTo>
                    <a:pt x="2389422" y="358918"/>
                  </a:lnTo>
                  <a:lnTo>
                    <a:pt x="2353455" y="328386"/>
                  </a:lnTo>
                  <a:lnTo>
                    <a:pt x="2316738" y="299211"/>
                  </a:lnTo>
                  <a:lnTo>
                    <a:pt x="2279306" y="271393"/>
                  </a:lnTo>
                  <a:lnTo>
                    <a:pt x="2241193" y="244933"/>
                  </a:lnTo>
                  <a:lnTo>
                    <a:pt x="2202434" y="219829"/>
                  </a:lnTo>
                  <a:lnTo>
                    <a:pt x="2163061" y="196082"/>
                  </a:lnTo>
                  <a:lnTo>
                    <a:pt x="2123110" y="173692"/>
                  </a:lnTo>
                  <a:lnTo>
                    <a:pt x="2082614" y="152659"/>
                  </a:lnTo>
                  <a:lnTo>
                    <a:pt x="2041607" y="132983"/>
                  </a:lnTo>
                  <a:lnTo>
                    <a:pt x="2000123" y="114663"/>
                  </a:lnTo>
                  <a:lnTo>
                    <a:pt x="1958197" y="97701"/>
                  </a:lnTo>
                  <a:lnTo>
                    <a:pt x="1915862" y="82096"/>
                  </a:lnTo>
                  <a:lnTo>
                    <a:pt x="1873153" y="67848"/>
                  </a:lnTo>
                  <a:lnTo>
                    <a:pt x="1830103" y="54957"/>
                  </a:lnTo>
                  <a:lnTo>
                    <a:pt x="1786747" y="43423"/>
                  </a:lnTo>
                  <a:lnTo>
                    <a:pt x="1743119" y="33245"/>
                  </a:lnTo>
                  <a:lnTo>
                    <a:pt x="1699252" y="24425"/>
                  </a:lnTo>
                  <a:lnTo>
                    <a:pt x="1655181" y="16962"/>
                  </a:lnTo>
                  <a:lnTo>
                    <a:pt x="1610940" y="10855"/>
                  </a:lnTo>
                  <a:lnTo>
                    <a:pt x="1566563" y="6106"/>
                  </a:lnTo>
                  <a:lnTo>
                    <a:pt x="1522084" y="2713"/>
                  </a:lnTo>
                  <a:lnTo>
                    <a:pt x="1477537" y="678"/>
                  </a:lnTo>
                  <a:lnTo>
                    <a:pt x="1432956" y="0"/>
                  </a:lnTo>
                  <a:close/>
                </a:path>
              </a:pathLst>
            </a:custGeom>
            <a:solidFill>
              <a:schemeClr val="accent6"/>
            </a:solidFill>
          </p:spPr>
          <p:txBody>
            <a:bodyPr wrap="square" lIns="0" tIns="0" rIns="0" bIns="0" rtlCol="0"/>
            <a:lstStyle/>
            <a:p>
              <a:endParaRPr/>
            </a:p>
          </p:txBody>
        </p:sp>
      </p:grpSp>
      <p:pic>
        <p:nvPicPr>
          <p:cNvPr id="9" name="object 9"/>
          <p:cNvPicPr/>
          <p:nvPr/>
        </p:nvPicPr>
        <p:blipFill>
          <a:blip r:embed="rId2" cstate="print"/>
          <a:stretch>
            <a:fillRect/>
          </a:stretch>
        </p:blipFill>
        <p:spPr>
          <a:xfrm>
            <a:off x="682429" y="5717015"/>
            <a:ext cx="611768" cy="455185"/>
          </a:xfrm>
          <a:prstGeom prst="rect">
            <a:avLst/>
          </a:prstGeom>
          <a:noFill/>
        </p:spPr>
      </p:pic>
      <p:sp>
        <p:nvSpPr>
          <p:cNvPr id="10" name="object 10"/>
          <p:cNvSpPr txBox="1"/>
          <p:nvPr/>
        </p:nvSpPr>
        <p:spPr>
          <a:xfrm>
            <a:off x="566436" y="5562600"/>
            <a:ext cx="11160760" cy="770724"/>
          </a:xfrm>
          <a:prstGeom prst="rect">
            <a:avLst/>
          </a:prstGeom>
          <a:ln w="9525">
            <a:solidFill>
              <a:srgbClr val="960982"/>
            </a:solidFill>
          </a:ln>
        </p:spPr>
        <p:txBody>
          <a:bodyPr vert="horz" wrap="square" lIns="0" tIns="135890" rIns="0" bIns="0" rtlCol="0">
            <a:spAutoFit/>
          </a:bodyPr>
          <a:lstStyle/>
          <a:p>
            <a:pPr marL="5494655" marR="440690" indent="-4326255">
              <a:lnSpc>
                <a:spcPct val="100000"/>
              </a:lnSpc>
              <a:spcBef>
                <a:spcPts val="1070"/>
              </a:spcBef>
            </a:pPr>
            <a:r>
              <a:rPr sz="1600" spc="-5" dirty="0">
                <a:cs typeface="Arial MT"/>
              </a:rPr>
              <a:t>Leverage</a:t>
            </a:r>
            <a:r>
              <a:rPr sz="1600" spc="15" dirty="0">
                <a:cs typeface="Arial MT"/>
              </a:rPr>
              <a:t> </a:t>
            </a:r>
            <a:r>
              <a:rPr sz="1600" b="1" spc="-5" dirty="0">
                <a:solidFill>
                  <a:srgbClr val="F3B829"/>
                </a:solidFill>
                <a:cs typeface="Arial"/>
              </a:rPr>
              <a:t>technology</a:t>
            </a:r>
            <a:r>
              <a:rPr sz="1600" b="1" spc="45" dirty="0">
                <a:solidFill>
                  <a:srgbClr val="F3B829"/>
                </a:solidFill>
                <a:cs typeface="Arial"/>
              </a:rPr>
              <a:t> </a:t>
            </a:r>
            <a:r>
              <a:rPr sz="1600" b="1" spc="-10" dirty="0">
                <a:solidFill>
                  <a:srgbClr val="F3B829"/>
                </a:solidFill>
                <a:cs typeface="Arial"/>
              </a:rPr>
              <a:t>innovation</a:t>
            </a:r>
            <a:r>
              <a:rPr sz="1600" b="1" spc="75" dirty="0">
                <a:solidFill>
                  <a:srgbClr val="F3B829"/>
                </a:solidFill>
                <a:cs typeface="Arial"/>
              </a:rPr>
              <a:t> </a:t>
            </a:r>
            <a:r>
              <a:rPr sz="1600" b="1" spc="-5" dirty="0">
                <a:solidFill>
                  <a:srgbClr val="F3B829"/>
                </a:solidFill>
                <a:cs typeface="Arial"/>
              </a:rPr>
              <a:t>and</a:t>
            </a:r>
            <a:r>
              <a:rPr sz="1600" b="1" spc="15" dirty="0">
                <a:solidFill>
                  <a:srgbClr val="F3B829"/>
                </a:solidFill>
                <a:cs typeface="Arial"/>
              </a:rPr>
              <a:t> </a:t>
            </a:r>
            <a:r>
              <a:rPr sz="1600" b="1" spc="-10" dirty="0">
                <a:solidFill>
                  <a:srgbClr val="F3B829"/>
                </a:solidFill>
                <a:cs typeface="Arial"/>
              </a:rPr>
              <a:t>automation</a:t>
            </a:r>
            <a:r>
              <a:rPr sz="1600" b="1" spc="60" dirty="0">
                <a:solidFill>
                  <a:srgbClr val="F3B829"/>
                </a:solidFill>
                <a:cs typeface="Arial"/>
              </a:rPr>
              <a:t> </a:t>
            </a:r>
            <a:r>
              <a:rPr sz="1600" b="1" spc="-5" dirty="0">
                <a:solidFill>
                  <a:srgbClr val="F3B829"/>
                </a:solidFill>
                <a:cs typeface="Arial"/>
              </a:rPr>
              <a:t>capabilities</a:t>
            </a:r>
            <a:r>
              <a:rPr sz="1600" b="1" spc="75" dirty="0">
                <a:solidFill>
                  <a:srgbClr val="F3B829"/>
                </a:solidFill>
                <a:cs typeface="Arial"/>
              </a:rPr>
              <a:t> </a:t>
            </a:r>
            <a:r>
              <a:rPr sz="1600" spc="-5" dirty="0">
                <a:cs typeface="Arial MT"/>
              </a:rPr>
              <a:t>across</a:t>
            </a:r>
            <a:r>
              <a:rPr sz="1600" spc="25" dirty="0">
                <a:cs typeface="Arial MT"/>
              </a:rPr>
              <a:t> </a:t>
            </a:r>
            <a:r>
              <a:rPr sz="1600" spc="-5" dirty="0">
                <a:cs typeface="Arial MT"/>
              </a:rPr>
              <a:t>core</a:t>
            </a:r>
            <a:r>
              <a:rPr sz="1600" spc="20" dirty="0">
                <a:cs typeface="Arial MT"/>
              </a:rPr>
              <a:t> </a:t>
            </a:r>
            <a:r>
              <a:rPr sz="1600" spc="-5" dirty="0">
                <a:cs typeface="Arial MT"/>
              </a:rPr>
              <a:t>applications and</a:t>
            </a:r>
            <a:r>
              <a:rPr sz="1600" spc="10" dirty="0">
                <a:cs typeface="Arial MT"/>
              </a:rPr>
              <a:t> </a:t>
            </a:r>
            <a:r>
              <a:rPr sz="1600" spc="-5" dirty="0">
                <a:cs typeface="Arial MT"/>
              </a:rPr>
              <a:t>extensibility</a:t>
            </a:r>
            <a:r>
              <a:rPr lang="en-US" sz="1600" spc="-5" dirty="0">
                <a:cs typeface="Arial MT"/>
              </a:rPr>
              <a:t> </a:t>
            </a:r>
            <a:r>
              <a:rPr sz="1600" spc="-5" dirty="0">
                <a:cs typeface="Arial MT"/>
              </a:rPr>
              <a:t>platforms.</a:t>
            </a:r>
            <a:endParaRPr lang="en-US" sz="1600" spc="-5" dirty="0">
              <a:cs typeface="Arial MT"/>
            </a:endParaRPr>
          </a:p>
          <a:p>
            <a:pPr marL="5494655" marR="440690" indent="-4326255">
              <a:lnSpc>
                <a:spcPct val="100000"/>
              </a:lnSpc>
              <a:spcBef>
                <a:spcPts val="1070"/>
              </a:spcBef>
            </a:pPr>
            <a:endParaRPr sz="1600" dirty="0">
              <a:cs typeface="Arial MT"/>
            </a:endParaRPr>
          </a:p>
        </p:txBody>
      </p:sp>
      <p:pic>
        <p:nvPicPr>
          <p:cNvPr id="12" name="Picture 11"/>
          <p:cNvPicPr>
            <a:picLocks noChangeAspect="1"/>
          </p:cNvPicPr>
          <p:nvPr/>
        </p:nvPicPr>
        <p:blipFill>
          <a:blip r:embed="rId3"/>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par>
                                <p:cTn id="16" presetID="16" presetClass="entr" presetSubtype="21"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inVertic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arn(inVertical)">
                                      <p:cBhvr>
                                        <p:cTn id="23" dur="500"/>
                                        <p:tgtEl>
                                          <p:spTgt spid="9"/>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inVertic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2791967"/>
            <a:ext cx="12195175" cy="643255"/>
          </a:xfrm>
          <a:custGeom>
            <a:avLst/>
            <a:gdLst/>
            <a:ahLst/>
            <a:cxnLst/>
            <a:rect l="l" t="t" r="r" b="b"/>
            <a:pathLst>
              <a:path w="12195175" h="643254">
                <a:moveTo>
                  <a:pt x="11873484" y="0"/>
                </a:moveTo>
                <a:lnTo>
                  <a:pt x="0" y="0"/>
                </a:lnTo>
                <a:lnTo>
                  <a:pt x="321564" y="321564"/>
                </a:lnTo>
                <a:lnTo>
                  <a:pt x="0" y="643128"/>
                </a:lnTo>
                <a:lnTo>
                  <a:pt x="11873484" y="643128"/>
                </a:lnTo>
                <a:lnTo>
                  <a:pt x="12195048" y="321564"/>
                </a:lnTo>
                <a:lnTo>
                  <a:pt x="11873484" y="0"/>
                </a:lnTo>
                <a:close/>
              </a:path>
            </a:pathLst>
          </a:custGeom>
          <a:solidFill>
            <a:schemeClr val="accent4">
              <a:lumMod val="60000"/>
              <a:lumOff val="40000"/>
            </a:schemeClr>
          </a:solidFill>
        </p:spPr>
        <p:txBody>
          <a:bodyPr wrap="square" lIns="0" tIns="0" rIns="0" bIns="0" rtlCol="0"/>
          <a:lstStyle/>
          <a:p>
            <a:endParaRPr/>
          </a:p>
        </p:txBody>
      </p:sp>
      <p:sp>
        <p:nvSpPr>
          <p:cNvPr id="3" name="object 3"/>
          <p:cNvSpPr txBox="1"/>
          <p:nvPr/>
        </p:nvSpPr>
        <p:spPr>
          <a:xfrm>
            <a:off x="6553961" y="4050538"/>
            <a:ext cx="859155" cy="330835"/>
          </a:xfrm>
          <a:prstGeom prst="rect">
            <a:avLst/>
          </a:prstGeom>
        </p:spPr>
        <p:txBody>
          <a:bodyPr vert="horz" wrap="square" lIns="0" tIns="12700" rIns="0" bIns="0" rtlCol="0">
            <a:spAutoFit/>
          </a:bodyPr>
          <a:lstStyle/>
          <a:p>
            <a:pPr marL="12700">
              <a:lnSpc>
                <a:spcPct val="100000"/>
              </a:lnSpc>
              <a:spcBef>
                <a:spcPts val="100"/>
              </a:spcBef>
            </a:pPr>
            <a:r>
              <a:rPr sz="2000" b="1" dirty="0">
                <a:cs typeface="Arial"/>
              </a:rPr>
              <a:t>Peop</a:t>
            </a:r>
            <a:r>
              <a:rPr sz="2000" b="1" spc="-10" dirty="0">
                <a:cs typeface="Arial"/>
              </a:rPr>
              <a:t>l</a:t>
            </a:r>
            <a:r>
              <a:rPr sz="2000" b="1" dirty="0">
                <a:cs typeface="Arial"/>
              </a:rPr>
              <a:t>e</a:t>
            </a:r>
            <a:endParaRPr sz="2000">
              <a:cs typeface="Arial"/>
            </a:endParaRPr>
          </a:p>
        </p:txBody>
      </p:sp>
      <p:sp>
        <p:nvSpPr>
          <p:cNvPr id="4" name="object 4"/>
          <p:cNvSpPr txBox="1">
            <a:spLocks noGrp="1"/>
          </p:cNvSpPr>
          <p:nvPr>
            <p:ph type="title"/>
          </p:nvPr>
        </p:nvSpPr>
        <p:spPr>
          <a:xfrm>
            <a:off x="491439" y="240538"/>
            <a:ext cx="5852795" cy="603885"/>
          </a:xfrm>
          <a:prstGeom prst="rect">
            <a:avLst/>
          </a:prstGeom>
        </p:spPr>
        <p:txBody>
          <a:bodyPr vert="horz" wrap="square" lIns="0" tIns="12700" rIns="0" bIns="0" rtlCol="0">
            <a:spAutoFit/>
          </a:bodyPr>
          <a:lstStyle/>
          <a:p>
            <a:pPr marL="12700">
              <a:lnSpc>
                <a:spcPts val="2155"/>
              </a:lnSpc>
              <a:spcBef>
                <a:spcPts val="100"/>
              </a:spcBef>
            </a:pPr>
            <a:r>
              <a:rPr sz="1800" b="0" dirty="0">
                <a:solidFill>
                  <a:srgbClr val="7E7E7E"/>
                </a:solidFill>
                <a:latin typeface="+mn-lt"/>
                <a:cs typeface="Arial MT"/>
              </a:rPr>
              <a:t>From </a:t>
            </a:r>
            <a:r>
              <a:rPr sz="1800" b="0" spc="-5" dirty="0">
                <a:solidFill>
                  <a:srgbClr val="7E7E7E"/>
                </a:solidFill>
                <a:latin typeface="+mn-lt"/>
                <a:cs typeface="Arial MT"/>
              </a:rPr>
              <a:t>strategy</a:t>
            </a:r>
            <a:r>
              <a:rPr sz="1800" b="0" dirty="0">
                <a:solidFill>
                  <a:srgbClr val="7E7E7E"/>
                </a:solidFill>
                <a:latin typeface="+mn-lt"/>
                <a:cs typeface="Arial MT"/>
              </a:rPr>
              <a:t> </a:t>
            </a:r>
            <a:r>
              <a:rPr sz="1800" b="0" spc="-5" dirty="0">
                <a:solidFill>
                  <a:srgbClr val="7E7E7E"/>
                </a:solidFill>
                <a:latin typeface="+mn-lt"/>
                <a:cs typeface="Arial MT"/>
              </a:rPr>
              <a:t>to execution:</a:t>
            </a:r>
            <a:r>
              <a:rPr sz="1800" b="0" spc="30" dirty="0">
                <a:solidFill>
                  <a:srgbClr val="7E7E7E"/>
                </a:solidFill>
                <a:latin typeface="+mn-lt"/>
                <a:cs typeface="Arial MT"/>
              </a:rPr>
              <a:t> </a:t>
            </a:r>
            <a:r>
              <a:rPr sz="1800" b="0" spc="-5" dirty="0">
                <a:solidFill>
                  <a:srgbClr val="7E7E7E"/>
                </a:solidFill>
                <a:latin typeface="+mn-lt"/>
                <a:cs typeface="Arial MT"/>
              </a:rPr>
              <a:t>how</a:t>
            </a:r>
            <a:r>
              <a:rPr sz="1800" b="0" spc="15" dirty="0">
                <a:solidFill>
                  <a:srgbClr val="7E7E7E"/>
                </a:solidFill>
                <a:latin typeface="+mn-lt"/>
                <a:cs typeface="Arial MT"/>
              </a:rPr>
              <a:t> </a:t>
            </a:r>
            <a:r>
              <a:rPr sz="1800" b="0" dirty="0">
                <a:solidFill>
                  <a:srgbClr val="7E7E7E"/>
                </a:solidFill>
                <a:latin typeface="+mn-lt"/>
                <a:cs typeface="Arial MT"/>
              </a:rPr>
              <a:t>to</a:t>
            </a:r>
            <a:r>
              <a:rPr sz="1800" b="0" spc="5" dirty="0">
                <a:solidFill>
                  <a:srgbClr val="7E7E7E"/>
                </a:solidFill>
                <a:latin typeface="+mn-lt"/>
                <a:cs typeface="Arial MT"/>
              </a:rPr>
              <a:t> </a:t>
            </a:r>
            <a:r>
              <a:rPr sz="1800" b="0" spc="-5" dirty="0">
                <a:solidFill>
                  <a:srgbClr val="7E7E7E"/>
                </a:solidFill>
                <a:latin typeface="+mn-lt"/>
                <a:cs typeface="Arial MT"/>
              </a:rPr>
              <a:t>transform</a:t>
            </a:r>
            <a:r>
              <a:rPr sz="1800" b="0" spc="5" dirty="0">
                <a:solidFill>
                  <a:srgbClr val="7E7E7E"/>
                </a:solidFill>
                <a:latin typeface="+mn-lt"/>
                <a:cs typeface="Arial MT"/>
              </a:rPr>
              <a:t> </a:t>
            </a:r>
            <a:r>
              <a:rPr sz="1800" b="0" spc="-5" dirty="0">
                <a:solidFill>
                  <a:srgbClr val="7E7E7E"/>
                </a:solidFill>
                <a:latin typeface="+mn-lt"/>
                <a:cs typeface="Arial MT"/>
              </a:rPr>
              <a:t>successfully</a:t>
            </a:r>
            <a:endParaRPr sz="1800" dirty="0">
              <a:latin typeface="+mn-lt"/>
              <a:cs typeface="Arial MT"/>
            </a:endParaRPr>
          </a:p>
          <a:p>
            <a:pPr marL="12700">
              <a:lnSpc>
                <a:spcPts val="2395"/>
              </a:lnSpc>
            </a:pPr>
            <a:r>
              <a:rPr dirty="0">
                <a:solidFill>
                  <a:srgbClr val="F3B829"/>
                </a:solidFill>
                <a:latin typeface="+mn-lt"/>
              </a:rPr>
              <a:t>Processes</a:t>
            </a:r>
          </a:p>
        </p:txBody>
      </p:sp>
      <p:grpSp>
        <p:nvGrpSpPr>
          <p:cNvPr id="5" name="object 5"/>
          <p:cNvGrpSpPr/>
          <p:nvPr/>
        </p:nvGrpSpPr>
        <p:grpSpPr>
          <a:xfrm>
            <a:off x="3774947" y="1655064"/>
            <a:ext cx="6469380" cy="2906395"/>
            <a:chOff x="3774947" y="1655064"/>
            <a:chExt cx="6469380" cy="2906395"/>
          </a:xfrm>
        </p:grpSpPr>
        <p:sp>
          <p:nvSpPr>
            <p:cNvPr id="6" name="object 6"/>
            <p:cNvSpPr/>
            <p:nvPr/>
          </p:nvSpPr>
          <p:spPr>
            <a:xfrm>
              <a:off x="3774948" y="1659648"/>
              <a:ext cx="2924810" cy="2901950"/>
            </a:xfrm>
            <a:custGeom>
              <a:avLst/>
              <a:gdLst/>
              <a:ahLst/>
              <a:cxnLst/>
              <a:rect l="l" t="t" r="r" b="b"/>
              <a:pathLst>
                <a:path w="2924809" h="2901950">
                  <a:moveTo>
                    <a:pt x="2924556" y="2028304"/>
                  </a:moveTo>
                  <a:lnTo>
                    <a:pt x="2659253" y="1763001"/>
                  </a:lnTo>
                  <a:lnTo>
                    <a:pt x="2210943" y="2211438"/>
                  </a:lnTo>
                  <a:lnTo>
                    <a:pt x="2174417" y="2246325"/>
                  </a:lnTo>
                  <a:lnTo>
                    <a:pt x="2136571" y="2279294"/>
                  </a:lnTo>
                  <a:lnTo>
                    <a:pt x="2097443" y="2310320"/>
                  </a:lnTo>
                  <a:lnTo>
                    <a:pt x="2057120" y="2339378"/>
                  </a:lnTo>
                  <a:lnTo>
                    <a:pt x="2015655" y="2366441"/>
                  </a:lnTo>
                  <a:lnTo>
                    <a:pt x="1973084" y="2391473"/>
                  </a:lnTo>
                  <a:lnTo>
                    <a:pt x="1929511" y="2414473"/>
                  </a:lnTo>
                  <a:lnTo>
                    <a:pt x="1884959" y="2435402"/>
                  </a:lnTo>
                  <a:lnTo>
                    <a:pt x="1839506" y="2454224"/>
                  </a:lnTo>
                  <a:lnTo>
                    <a:pt x="1793201" y="2470937"/>
                  </a:lnTo>
                  <a:lnTo>
                    <a:pt x="1746123" y="2485504"/>
                  </a:lnTo>
                  <a:lnTo>
                    <a:pt x="1698320" y="2497899"/>
                  </a:lnTo>
                  <a:lnTo>
                    <a:pt x="1649857" y="2508085"/>
                  </a:lnTo>
                  <a:lnTo>
                    <a:pt x="1600784" y="2516060"/>
                  </a:lnTo>
                  <a:lnTo>
                    <a:pt x="1551178" y="2521788"/>
                  </a:lnTo>
                  <a:lnTo>
                    <a:pt x="1501089" y="2525242"/>
                  </a:lnTo>
                  <a:lnTo>
                    <a:pt x="1450594" y="2526398"/>
                  </a:lnTo>
                  <a:lnTo>
                    <a:pt x="1400086" y="2525242"/>
                  </a:lnTo>
                  <a:lnTo>
                    <a:pt x="1349984" y="2521801"/>
                  </a:lnTo>
                  <a:lnTo>
                    <a:pt x="1300378" y="2516073"/>
                  </a:lnTo>
                  <a:lnTo>
                    <a:pt x="1251305" y="2508110"/>
                  </a:lnTo>
                  <a:lnTo>
                    <a:pt x="1202829" y="2497912"/>
                  </a:lnTo>
                  <a:lnTo>
                    <a:pt x="1155014" y="2485529"/>
                  </a:lnTo>
                  <a:lnTo>
                    <a:pt x="1107922" y="2470975"/>
                  </a:lnTo>
                  <a:lnTo>
                    <a:pt x="1061618" y="2454275"/>
                  </a:lnTo>
                  <a:lnTo>
                    <a:pt x="1016152" y="2435453"/>
                  </a:lnTo>
                  <a:lnTo>
                    <a:pt x="971588" y="2414524"/>
                  </a:lnTo>
                  <a:lnTo>
                    <a:pt x="927989" y="2391537"/>
                  </a:lnTo>
                  <a:lnTo>
                    <a:pt x="885431" y="2366492"/>
                  </a:lnTo>
                  <a:lnTo>
                    <a:pt x="843940" y="2339429"/>
                  </a:lnTo>
                  <a:lnTo>
                    <a:pt x="803605" y="2310371"/>
                  </a:lnTo>
                  <a:lnTo>
                    <a:pt x="764489" y="2279332"/>
                  </a:lnTo>
                  <a:lnTo>
                    <a:pt x="726630" y="2246350"/>
                  </a:lnTo>
                  <a:lnTo>
                    <a:pt x="690118" y="2211438"/>
                  </a:lnTo>
                  <a:lnTo>
                    <a:pt x="655231" y="2174900"/>
                  </a:lnTo>
                  <a:lnTo>
                    <a:pt x="622261" y="2137029"/>
                  </a:lnTo>
                  <a:lnTo>
                    <a:pt x="591235" y="2097887"/>
                  </a:lnTo>
                  <a:lnTo>
                    <a:pt x="562178" y="2057539"/>
                  </a:lnTo>
                  <a:lnTo>
                    <a:pt x="535114" y="2016048"/>
                  </a:lnTo>
                  <a:lnTo>
                    <a:pt x="510082" y="1973465"/>
                  </a:lnTo>
                  <a:lnTo>
                    <a:pt x="487083" y="1929866"/>
                  </a:lnTo>
                  <a:lnTo>
                    <a:pt x="466153" y="1885302"/>
                  </a:lnTo>
                  <a:lnTo>
                    <a:pt x="447332" y="1839823"/>
                  </a:lnTo>
                  <a:lnTo>
                    <a:pt x="430618" y="1793519"/>
                  </a:lnTo>
                  <a:lnTo>
                    <a:pt x="416052" y="1746415"/>
                  </a:lnTo>
                  <a:lnTo>
                    <a:pt x="403656" y="1698599"/>
                  </a:lnTo>
                  <a:lnTo>
                    <a:pt x="393471" y="1650123"/>
                  </a:lnTo>
                  <a:lnTo>
                    <a:pt x="385495" y="1601050"/>
                  </a:lnTo>
                  <a:lnTo>
                    <a:pt x="379768" y="1551444"/>
                  </a:lnTo>
                  <a:lnTo>
                    <a:pt x="376313" y="1501343"/>
                  </a:lnTo>
                  <a:lnTo>
                    <a:pt x="375158" y="1450835"/>
                  </a:lnTo>
                  <a:lnTo>
                    <a:pt x="376313" y="1400314"/>
                  </a:lnTo>
                  <a:lnTo>
                    <a:pt x="379768" y="1350200"/>
                  </a:lnTo>
                  <a:lnTo>
                    <a:pt x="385495" y="1300568"/>
                  </a:lnTo>
                  <a:lnTo>
                    <a:pt x="393471" y="1251470"/>
                  </a:lnTo>
                  <a:lnTo>
                    <a:pt x="403656" y="1202969"/>
                  </a:lnTo>
                  <a:lnTo>
                    <a:pt x="416052" y="1155128"/>
                  </a:lnTo>
                  <a:lnTo>
                    <a:pt x="430618" y="1108011"/>
                  </a:lnTo>
                  <a:lnTo>
                    <a:pt x="447332" y="1061681"/>
                  </a:lnTo>
                  <a:lnTo>
                    <a:pt x="466153" y="1016190"/>
                  </a:lnTo>
                  <a:lnTo>
                    <a:pt x="487083" y="971588"/>
                  </a:lnTo>
                  <a:lnTo>
                    <a:pt x="510082" y="927963"/>
                  </a:lnTo>
                  <a:lnTo>
                    <a:pt x="535114" y="885367"/>
                  </a:lnTo>
                  <a:lnTo>
                    <a:pt x="562178" y="843851"/>
                  </a:lnTo>
                  <a:lnTo>
                    <a:pt x="591235" y="803478"/>
                  </a:lnTo>
                  <a:lnTo>
                    <a:pt x="622261" y="764324"/>
                  </a:lnTo>
                  <a:lnTo>
                    <a:pt x="655231" y="726427"/>
                  </a:lnTo>
                  <a:lnTo>
                    <a:pt x="690118" y="689851"/>
                  </a:lnTo>
                  <a:lnTo>
                    <a:pt x="724674" y="656767"/>
                  </a:lnTo>
                  <a:lnTo>
                    <a:pt x="760310" y="625513"/>
                  </a:lnTo>
                  <a:lnTo>
                    <a:pt x="796988" y="596099"/>
                  </a:lnTo>
                  <a:lnTo>
                    <a:pt x="834631" y="568515"/>
                  </a:lnTo>
                  <a:lnTo>
                    <a:pt x="873175" y="542772"/>
                  </a:lnTo>
                  <a:lnTo>
                    <a:pt x="912558" y="518883"/>
                  </a:lnTo>
                  <a:lnTo>
                    <a:pt x="952715" y="496811"/>
                  </a:lnTo>
                  <a:lnTo>
                    <a:pt x="993597" y="476592"/>
                  </a:lnTo>
                  <a:lnTo>
                    <a:pt x="1035126" y="458203"/>
                  </a:lnTo>
                  <a:lnTo>
                    <a:pt x="1077252" y="441667"/>
                  </a:lnTo>
                  <a:lnTo>
                    <a:pt x="1119911" y="426948"/>
                  </a:lnTo>
                  <a:lnTo>
                    <a:pt x="1163027" y="414083"/>
                  </a:lnTo>
                  <a:lnTo>
                    <a:pt x="1206563" y="403059"/>
                  </a:lnTo>
                  <a:lnTo>
                    <a:pt x="1250429" y="393865"/>
                  </a:lnTo>
                  <a:lnTo>
                    <a:pt x="1294574" y="386511"/>
                  </a:lnTo>
                  <a:lnTo>
                    <a:pt x="1338948" y="380987"/>
                  </a:lnTo>
                  <a:lnTo>
                    <a:pt x="1383474" y="377317"/>
                  </a:lnTo>
                  <a:lnTo>
                    <a:pt x="1428089" y="375475"/>
                  </a:lnTo>
                  <a:lnTo>
                    <a:pt x="1472742" y="375475"/>
                  </a:lnTo>
                  <a:lnTo>
                    <a:pt x="1517357" y="377317"/>
                  </a:lnTo>
                  <a:lnTo>
                    <a:pt x="1561884" y="380987"/>
                  </a:lnTo>
                  <a:lnTo>
                    <a:pt x="1606245" y="386511"/>
                  </a:lnTo>
                  <a:lnTo>
                    <a:pt x="1650403" y="393865"/>
                  </a:lnTo>
                  <a:lnTo>
                    <a:pt x="1694268" y="403059"/>
                  </a:lnTo>
                  <a:lnTo>
                    <a:pt x="1737804" y="414083"/>
                  </a:lnTo>
                  <a:lnTo>
                    <a:pt x="1780933" y="426948"/>
                  </a:lnTo>
                  <a:lnTo>
                    <a:pt x="1823593" y="441667"/>
                  </a:lnTo>
                  <a:lnTo>
                    <a:pt x="1865718" y="458203"/>
                  </a:lnTo>
                  <a:lnTo>
                    <a:pt x="1907260" y="476592"/>
                  </a:lnTo>
                  <a:lnTo>
                    <a:pt x="1948141" y="496811"/>
                  </a:lnTo>
                  <a:lnTo>
                    <a:pt x="1988312" y="518883"/>
                  </a:lnTo>
                  <a:lnTo>
                    <a:pt x="2027707" y="542772"/>
                  </a:lnTo>
                  <a:lnTo>
                    <a:pt x="2066251" y="568515"/>
                  </a:lnTo>
                  <a:lnTo>
                    <a:pt x="2103907" y="596099"/>
                  </a:lnTo>
                  <a:lnTo>
                    <a:pt x="2140585" y="625513"/>
                  </a:lnTo>
                  <a:lnTo>
                    <a:pt x="2176246" y="656767"/>
                  </a:lnTo>
                  <a:lnTo>
                    <a:pt x="2210816" y="689851"/>
                  </a:lnTo>
                  <a:lnTo>
                    <a:pt x="2548001" y="1027417"/>
                  </a:lnTo>
                  <a:lnTo>
                    <a:pt x="2813304" y="761987"/>
                  </a:lnTo>
                  <a:lnTo>
                    <a:pt x="2475992" y="424421"/>
                  </a:lnTo>
                  <a:lnTo>
                    <a:pt x="2441638" y="391147"/>
                  </a:lnTo>
                  <a:lnTo>
                    <a:pt x="2406459" y="359232"/>
                  </a:lnTo>
                  <a:lnTo>
                    <a:pt x="2370518" y="328676"/>
                  </a:lnTo>
                  <a:lnTo>
                    <a:pt x="2333815" y="299478"/>
                  </a:lnTo>
                  <a:lnTo>
                    <a:pt x="2296401" y="271627"/>
                  </a:lnTo>
                  <a:lnTo>
                    <a:pt x="2258301" y="245148"/>
                  </a:lnTo>
                  <a:lnTo>
                    <a:pt x="2219553" y="220014"/>
                  </a:lnTo>
                  <a:lnTo>
                    <a:pt x="2180209" y="196253"/>
                  </a:lnTo>
                  <a:lnTo>
                    <a:pt x="2140267" y="173837"/>
                  </a:lnTo>
                  <a:lnTo>
                    <a:pt x="2099792" y="152793"/>
                  </a:lnTo>
                  <a:lnTo>
                    <a:pt x="2058797" y="133096"/>
                  </a:lnTo>
                  <a:lnTo>
                    <a:pt x="2017331" y="114757"/>
                  </a:lnTo>
                  <a:lnTo>
                    <a:pt x="1975421" y="97777"/>
                  </a:lnTo>
                  <a:lnTo>
                    <a:pt x="1933105" y="82169"/>
                  </a:lnTo>
                  <a:lnTo>
                    <a:pt x="1890420" y="67906"/>
                  </a:lnTo>
                  <a:lnTo>
                    <a:pt x="1847380" y="55003"/>
                  </a:lnTo>
                  <a:lnTo>
                    <a:pt x="1804047" y="43459"/>
                  </a:lnTo>
                  <a:lnTo>
                    <a:pt x="1760435" y="33274"/>
                  </a:lnTo>
                  <a:lnTo>
                    <a:pt x="1716582" y="24434"/>
                  </a:lnTo>
                  <a:lnTo>
                    <a:pt x="1672539" y="16967"/>
                  </a:lnTo>
                  <a:lnTo>
                    <a:pt x="1628317" y="10858"/>
                  </a:lnTo>
                  <a:lnTo>
                    <a:pt x="1583956" y="6108"/>
                  </a:lnTo>
                  <a:lnTo>
                    <a:pt x="1539494" y="2705"/>
                  </a:lnTo>
                  <a:lnTo>
                    <a:pt x="1494955" y="673"/>
                  </a:lnTo>
                  <a:lnTo>
                    <a:pt x="1450403" y="0"/>
                  </a:lnTo>
                  <a:lnTo>
                    <a:pt x="1405839" y="673"/>
                  </a:lnTo>
                  <a:lnTo>
                    <a:pt x="1361300" y="2705"/>
                  </a:lnTo>
                  <a:lnTo>
                    <a:pt x="1316837" y="6108"/>
                  </a:lnTo>
                  <a:lnTo>
                    <a:pt x="1272476" y="10858"/>
                  </a:lnTo>
                  <a:lnTo>
                    <a:pt x="1228255" y="16967"/>
                  </a:lnTo>
                  <a:lnTo>
                    <a:pt x="1184211" y="24434"/>
                  </a:lnTo>
                  <a:lnTo>
                    <a:pt x="1140358" y="33274"/>
                  </a:lnTo>
                  <a:lnTo>
                    <a:pt x="1096746" y="43459"/>
                  </a:lnTo>
                  <a:lnTo>
                    <a:pt x="1053414" y="55003"/>
                  </a:lnTo>
                  <a:lnTo>
                    <a:pt x="1010373" y="67906"/>
                  </a:lnTo>
                  <a:lnTo>
                    <a:pt x="967689" y="82169"/>
                  </a:lnTo>
                  <a:lnTo>
                    <a:pt x="925372" y="97777"/>
                  </a:lnTo>
                  <a:lnTo>
                    <a:pt x="883462" y="114757"/>
                  </a:lnTo>
                  <a:lnTo>
                    <a:pt x="841997" y="133096"/>
                  </a:lnTo>
                  <a:lnTo>
                    <a:pt x="801001" y="152793"/>
                  </a:lnTo>
                  <a:lnTo>
                    <a:pt x="760526" y="173837"/>
                  </a:lnTo>
                  <a:lnTo>
                    <a:pt x="720585" y="196253"/>
                  </a:lnTo>
                  <a:lnTo>
                    <a:pt x="681240" y="220014"/>
                  </a:lnTo>
                  <a:lnTo>
                    <a:pt x="642493" y="245148"/>
                  </a:lnTo>
                  <a:lnTo>
                    <a:pt x="604393" y="271627"/>
                  </a:lnTo>
                  <a:lnTo>
                    <a:pt x="566978" y="299478"/>
                  </a:lnTo>
                  <a:lnTo>
                    <a:pt x="530275" y="328676"/>
                  </a:lnTo>
                  <a:lnTo>
                    <a:pt x="494334" y="359232"/>
                  </a:lnTo>
                  <a:lnTo>
                    <a:pt x="459155" y="391147"/>
                  </a:lnTo>
                  <a:lnTo>
                    <a:pt x="424815" y="424421"/>
                  </a:lnTo>
                  <a:lnTo>
                    <a:pt x="389775" y="460692"/>
                  </a:lnTo>
                  <a:lnTo>
                    <a:pt x="356158" y="497954"/>
                  </a:lnTo>
                  <a:lnTo>
                    <a:pt x="323951" y="536181"/>
                  </a:lnTo>
                  <a:lnTo>
                    <a:pt x="293192" y="575322"/>
                  </a:lnTo>
                  <a:lnTo>
                    <a:pt x="263880" y="615365"/>
                  </a:lnTo>
                  <a:lnTo>
                    <a:pt x="236042" y="656259"/>
                  </a:lnTo>
                  <a:lnTo>
                    <a:pt x="209677" y="697979"/>
                  </a:lnTo>
                  <a:lnTo>
                    <a:pt x="184797" y="740498"/>
                  </a:lnTo>
                  <a:lnTo>
                    <a:pt x="161429" y="783767"/>
                  </a:lnTo>
                  <a:lnTo>
                    <a:pt x="139573" y="827773"/>
                  </a:lnTo>
                  <a:lnTo>
                    <a:pt x="119253" y="872464"/>
                  </a:lnTo>
                  <a:lnTo>
                    <a:pt x="100482" y="917816"/>
                  </a:lnTo>
                  <a:lnTo>
                    <a:pt x="83273" y="963803"/>
                  </a:lnTo>
                  <a:lnTo>
                    <a:pt x="67627" y="1010373"/>
                  </a:lnTo>
                  <a:lnTo>
                    <a:pt x="53581" y="1057503"/>
                  </a:lnTo>
                  <a:lnTo>
                    <a:pt x="41135" y="1105179"/>
                  </a:lnTo>
                  <a:lnTo>
                    <a:pt x="30302" y="1153337"/>
                  </a:lnTo>
                  <a:lnTo>
                    <a:pt x="21094" y="1201953"/>
                  </a:lnTo>
                  <a:lnTo>
                    <a:pt x="13538" y="1251013"/>
                  </a:lnTo>
                  <a:lnTo>
                    <a:pt x="7632" y="1300454"/>
                  </a:lnTo>
                  <a:lnTo>
                    <a:pt x="3403" y="1350264"/>
                  </a:lnTo>
                  <a:lnTo>
                    <a:pt x="850" y="1400403"/>
                  </a:lnTo>
                  <a:lnTo>
                    <a:pt x="0" y="1450835"/>
                  </a:lnTo>
                  <a:lnTo>
                    <a:pt x="850" y="1501267"/>
                  </a:lnTo>
                  <a:lnTo>
                    <a:pt x="3403" y="1551381"/>
                  </a:lnTo>
                  <a:lnTo>
                    <a:pt x="7632" y="1601177"/>
                  </a:lnTo>
                  <a:lnTo>
                    <a:pt x="13538" y="1650593"/>
                  </a:lnTo>
                  <a:lnTo>
                    <a:pt x="21094" y="1699628"/>
                  </a:lnTo>
                  <a:lnTo>
                    <a:pt x="30302" y="1748231"/>
                  </a:lnTo>
                  <a:lnTo>
                    <a:pt x="41135" y="1796364"/>
                  </a:lnTo>
                  <a:lnTo>
                    <a:pt x="53581" y="1844001"/>
                  </a:lnTo>
                  <a:lnTo>
                    <a:pt x="67627" y="1891118"/>
                  </a:lnTo>
                  <a:lnTo>
                    <a:pt x="83273" y="1937664"/>
                  </a:lnTo>
                  <a:lnTo>
                    <a:pt x="100482" y="1983625"/>
                  </a:lnTo>
                  <a:lnTo>
                    <a:pt x="119253" y="2028952"/>
                  </a:lnTo>
                  <a:lnTo>
                    <a:pt x="139573" y="2073630"/>
                  </a:lnTo>
                  <a:lnTo>
                    <a:pt x="161429" y="2117598"/>
                  </a:lnTo>
                  <a:lnTo>
                    <a:pt x="184797" y="2160854"/>
                  </a:lnTo>
                  <a:lnTo>
                    <a:pt x="209677" y="2203335"/>
                  </a:lnTo>
                  <a:lnTo>
                    <a:pt x="236042" y="2245042"/>
                  </a:lnTo>
                  <a:lnTo>
                    <a:pt x="263880" y="2285911"/>
                  </a:lnTo>
                  <a:lnTo>
                    <a:pt x="293192" y="2325928"/>
                  </a:lnTo>
                  <a:lnTo>
                    <a:pt x="323951" y="2365044"/>
                  </a:lnTo>
                  <a:lnTo>
                    <a:pt x="356158" y="2403246"/>
                  </a:lnTo>
                  <a:lnTo>
                    <a:pt x="389775" y="2440495"/>
                  </a:lnTo>
                  <a:lnTo>
                    <a:pt x="424815" y="2476741"/>
                  </a:lnTo>
                  <a:lnTo>
                    <a:pt x="461048" y="2511793"/>
                  </a:lnTo>
                  <a:lnTo>
                    <a:pt x="498271" y="2545435"/>
                  </a:lnTo>
                  <a:lnTo>
                    <a:pt x="536473" y="2577642"/>
                  </a:lnTo>
                  <a:lnTo>
                    <a:pt x="575589" y="2608415"/>
                  </a:lnTo>
                  <a:lnTo>
                    <a:pt x="615594" y="2637739"/>
                  </a:lnTo>
                  <a:lnTo>
                    <a:pt x="656463" y="2665590"/>
                  </a:lnTo>
                  <a:lnTo>
                    <a:pt x="698157" y="2691968"/>
                  </a:lnTo>
                  <a:lnTo>
                    <a:pt x="740638" y="2716847"/>
                  </a:lnTo>
                  <a:lnTo>
                    <a:pt x="783894" y="2740228"/>
                  </a:lnTo>
                  <a:lnTo>
                    <a:pt x="827862" y="2762085"/>
                  </a:lnTo>
                  <a:lnTo>
                    <a:pt x="872540" y="2782405"/>
                  </a:lnTo>
                  <a:lnTo>
                    <a:pt x="917867" y="2801188"/>
                  </a:lnTo>
                  <a:lnTo>
                    <a:pt x="963828" y="2818396"/>
                  </a:lnTo>
                  <a:lnTo>
                    <a:pt x="1010373" y="2834043"/>
                  </a:lnTo>
                  <a:lnTo>
                    <a:pt x="1057490" y="2848089"/>
                  </a:lnTo>
                  <a:lnTo>
                    <a:pt x="1105128" y="2860548"/>
                  </a:lnTo>
                  <a:lnTo>
                    <a:pt x="1153261" y="2871381"/>
                  </a:lnTo>
                  <a:lnTo>
                    <a:pt x="1201851" y="2880588"/>
                  </a:lnTo>
                  <a:lnTo>
                    <a:pt x="1250873" y="2888145"/>
                  </a:lnTo>
                  <a:lnTo>
                    <a:pt x="1300289" y="2894050"/>
                  </a:lnTo>
                  <a:lnTo>
                    <a:pt x="1350073" y="2898279"/>
                  </a:lnTo>
                  <a:lnTo>
                    <a:pt x="1400187" y="2900832"/>
                  </a:lnTo>
                  <a:lnTo>
                    <a:pt x="1450594" y="2901683"/>
                  </a:lnTo>
                  <a:lnTo>
                    <a:pt x="1500987" y="2900832"/>
                  </a:lnTo>
                  <a:lnTo>
                    <a:pt x="1551101" y="2898279"/>
                  </a:lnTo>
                  <a:lnTo>
                    <a:pt x="1600873" y="2894050"/>
                  </a:lnTo>
                  <a:lnTo>
                    <a:pt x="1650288" y="2888145"/>
                  </a:lnTo>
                  <a:lnTo>
                    <a:pt x="1699310" y="2880588"/>
                  </a:lnTo>
                  <a:lnTo>
                    <a:pt x="1747901" y="2871381"/>
                  </a:lnTo>
                  <a:lnTo>
                    <a:pt x="1796021" y="2860548"/>
                  </a:lnTo>
                  <a:lnTo>
                    <a:pt x="1843659" y="2848089"/>
                  </a:lnTo>
                  <a:lnTo>
                    <a:pt x="1890763" y="2834043"/>
                  </a:lnTo>
                  <a:lnTo>
                    <a:pt x="1937296" y="2818396"/>
                  </a:lnTo>
                  <a:lnTo>
                    <a:pt x="1983244" y="2801188"/>
                  </a:lnTo>
                  <a:lnTo>
                    <a:pt x="2028571" y="2782405"/>
                  </a:lnTo>
                  <a:lnTo>
                    <a:pt x="2073236" y="2762085"/>
                  </a:lnTo>
                  <a:lnTo>
                    <a:pt x="2117204" y="2740228"/>
                  </a:lnTo>
                  <a:lnTo>
                    <a:pt x="2160435" y="2716847"/>
                  </a:lnTo>
                  <a:lnTo>
                    <a:pt x="2202916" y="2691968"/>
                  </a:lnTo>
                  <a:lnTo>
                    <a:pt x="2244610" y="2665590"/>
                  </a:lnTo>
                  <a:lnTo>
                    <a:pt x="2285466" y="2637739"/>
                  </a:lnTo>
                  <a:lnTo>
                    <a:pt x="2325471" y="2608415"/>
                  </a:lnTo>
                  <a:lnTo>
                    <a:pt x="2364587" y="2577642"/>
                  </a:lnTo>
                  <a:lnTo>
                    <a:pt x="2402776" y="2545435"/>
                  </a:lnTo>
                  <a:lnTo>
                    <a:pt x="2440000" y="2511793"/>
                  </a:lnTo>
                  <a:lnTo>
                    <a:pt x="2476246" y="2476741"/>
                  </a:lnTo>
                  <a:lnTo>
                    <a:pt x="2924556" y="2028304"/>
                  </a:lnTo>
                  <a:close/>
                </a:path>
              </a:pathLst>
            </a:custGeom>
            <a:solidFill>
              <a:schemeClr val="accent4">
                <a:lumMod val="60000"/>
                <a:lumOff val="40000"/>
              </a:schemeClr>
            </a:solidFill>
          </p:spPr>
          <p:txBody>
            <a:bodyPr wrap="square" lIns="0" tIns="0" rIns="0" bIns="0" rtlCol="0"/>
            <a:lstStyle/>
            <a:p>
              <a:endParaRPr/>
            </a:p>
          </p:txBody>
        </p:sp>
        <p:sp>
          <p:nvSpPr>
            <p:cNvPr id="7" name="object 7"/>
            <p:cNvSpPr/>
            <p:nvPr/>
          </p:nvSpPr>
          <p:spPr>
            <a:xfrm>
              <a:off x="6323075" y="2417064"/>
              <a:ext cx="1324610" cy="1323340"/>
            </a:xfrm>
            <a:custGeom>
              <a:avLst/>
              <a:gdLst/>
              <a:ahLst/>
              <a:cxnLst/>
              <a:rect l="l" t="t" r="r" b="b"/>
              <a:pathLst>
                <a:path w="1324609" h="1323339">
                  <a:moveTo>
                    <a:pt x="265556" y="0"/>
                  </a:moveTo>
                  <a:lnTo>
                    <a:pt x="0" y="265175"/>
                  </a:lnTo>
                  <a:lnTo>
                    <a:pt x="1058926" y="1322832"/>
                  </a:lnTo>
                  <a:lnTo>
                    <a:pt x="1324355" y="1057656"/>
                  </a:lnTo>
                  <a:lnTo>
                    <a:pt x="265556" y="0"/>
                  </a:lnTo>
                  <a:close/>
                </a:path>
              </a:pathLst>
            </a:custGeom>
            <a:solidFill>
              <a:srgbClr val="F3B829"/>
            </a:solidFill>
          </p:spPr>
          <p:txBody>
            <a:bodyPr wrap="square" lIns="0" tIns="0" rIns="0" bIns="0" rtlCol="0"/>
            <a:lstStyle/>
            <a:p>
              <a:endParaRPr>
                <a:solidFill>
                  <a:srgbClr val="F3B829"/>
                </a:solidFill>
              </a:endParaRPr>
            </a:p>
          </p:txBody>
        </p:sp>
        <p:sp>
          <p:nvSpPr>
            <p:cNvPr id="8" name="object 8"/>
            <p:cNvSpPr/>
            <p:nvPr/>
          </p:nvSpPr>
          <p:spPr>
            <a:xfrm>
              <a:off x="7360920" y="1655063"/>
              <a:ext cx="2883535" cy="2900680"/>
            </a:xfrm>
            <a:custGeom>
              <a:avLst/>
              <a:gdLst/>
              <a:ahLst/>
              <a:cxnLst/>
              <a:rect l="l" t="t" r="r" b="b"/>
              <a:pathLst>
                <a:path w="2883534" h="2900679">
                  <a:moveTo>
                    <a:pt x="2883408" y="1449324"/>
                  </a:moveTo>
                  <a:lnTo>
                    <a:pt x="2882595" y="1400898"/>
                  </a:lnTo>
                  <a:lnTo>
                    <a:pt x="2880195" y="1352511"/>
                  </a:lnTo>
                  <a:lnTo>
                    <a:pt x="2876181" y="1304226"/>
                  </a:lnTo>
                  <a:lnTo>
                    <a:pt x="2870568" y="1256055"/>
                  </a:lnTo>
                  <a:lnTo>
                    <a:pt x="2863342" y="1208074"/>
                  </a:lnTo>
                  <a:lnTo>
                    <a:pt x="2854515" y="1160310"/>
                  </a:lnTo>
                  <a:lnTo>
                    <a:pt x="2844088" y="1112799"/>
                  </a:lnTo>
                  <a:lnTo>
                    <a:pt x="2832062" y="1065606"/>
                  </a:lnTo>
                  <a:lnTo>
                    <a:pt x="2818422" y="1018755"/>
                  </a:lnTo>
                  <a:lnTo>
                    <a:pt x="2803182" y="972299"/>
                  </a:lnTo>
                  <a:lnTo>
                    <a:pt x="2786329" y="926287"/>
                  </a:lnTo>
                  <a:lnTo>
                    <a:pt x="2767888" y="880745"/>
                  </a:lnTo>
                  <a:lnTo>
                    <a:pt x="2747835" y="835736"/>
                  </a:lnTo>
                  <a:lnTo>
                    <a:pt x="2726169" y="791298"/>
                  </a:lnTo>
                  <a:lnTo>
                    <a:pt x="2702915" y="747458"/>
                  </a:lnTo>
                  <a:lnTo>
                    <a:pt x="2678049" y="704278"/>
                  </a:lnTo>
                  <a:lnTo>
                    <a:pt x="2651582" y="661809"/>
                  </a:lnTo>
                  <a:lnTo>
                    <a:pt x="2623502" y="620077"/>
                  </a:lnTo>
                  <a:lnTo>
                    <a:pt x="2593835" y="579120"/>
                  </a:lnTo>
                  <a:lnTo>
                    <a:pt x="2562555" y="539000"/>
                  </a:lnTo>
                  <a:lnTo>
                    <a:pt x="2529675" y="499757"/>
                  </a:lnTo>
                  <a:lnTo>
                    <a:pt x="2495181" y="461429"/>
                  </a:lnTo>
                  <a:lnTo>
                    <a:pt x="2458974" y="424053"/>
                  </a:lnTo>
                  <a:lnTo>
                    <a:pt x="2424595" y="390817"/>
                  </a:lnTo>
                  <a:lnTo>
                    <a:pt x="2389416" y="358927"/>
                  </a:lnTo>
                  <a:lnTo>
                    <a:pt x="2353449" y="328396"/>
                  </a:lnTo>
                  <a:lnTo>
                    <a:pt x="2316734" y="299212"/>
                  </a:lnTo>
                  <a:lnTo>
                    <a:pt x="2279294" y="271399"/>
                  </a:lnTo>
                  <a:lnTo>
                    <a:pt x="2241181" y="244944"/>
                  </a:lnTo>
                  <a:lnTo>
                    <a:pt x="2202434" y="219837"/>
                  </a:lnTo>
                  <a:lnTo>
                    <a:pt x="2163051" y="196088"/>
                  </a:lnTo>
                  <a:lnTo>
                    <a:pt x="2123109" y="173697"/>
                  </a:lnTo>
                  <a:lnTo>
                    <a:pt x="2082609" y="152666"/>
                  </a:lnTo>
                  <a:lnTo>
                    <a:pt x="2041601" y="132994"/>
                  </a:lnTo>
                  <a:lnTo>
                    <a:pt x="2000123" y="114668"/>
                  </a:lnTo>
                  <a:lnTo>
                    <a:pt x="1958187" y="97713"/>
                  </a:lnTo>
                  <a:lnTo>
                    <a:pt x="1915858" y="82105"/>
                  </a:lnTo>
                  <a:lnTo>
                    <a:pt x="1873148" y="67856"/>
                  </a:lnTo>
                  <a:lnTo>
                    <a:pt x="1830095" y="54965"/>
                  </a:lnTo>
                  <a:lnTo>
                    <a:pt x="1786737" y="43434"/>
                  </a:lnTo>
                  <a:lnTo>
                    <a:pt x="1743113" y="33248"/>
                  </a:lnTo>
                  <a:lnTo>
                    <a:pt x="1699247" y="24434"/>
                  </a:lnTo>
                  <a:lnTo>
                    <a:pt x="1655178" y="16967"/>
                  </a:lnTo>
                  <a:lnTo>
                    <a:pt x="1610931" y="10858"/>
                  </a:lnTo>
                  <a:lnTo>
                    <a:pt x="1566557" y="6108"/>
                  </a:lnTo>
                  <a:lnTo>
                    <a:pt x="1522082" y="2717"/>
                  </a:lnTo>
                  <a:lnTo>
                    <a:pt x="1477530" y="685"/>
                  </a:lnTo>
                  <a:lnTo>
                    <a:pt x="1432953" y="0"/>
                  </a:lnTo>
                  <a:lnTo>
                    <a:pt x="1388364" y="685"/>
                  </a:lnTo>
                  <a:lnTo>
                    <a:pt x="1343825" y="2717"/>
                  </a:lnTo>
                  <a:lnTo>
                    <a:pt x="1299349" y="6108"/>
                  </a:lnTo>
                  <a:lnTo>
                    <a:pt x="1254963" y="10858"/>
                  </a:lnTo>
                  <a:lnTo>
                    <a:pt x="1210729" y="16967"/>
                  </a:lnTo>
                  <a:lnTo>
                    <a:pt x="1166660" y="24434"/>
                  </a:lnTo>
                  <a:lnTo>
                    <a:pt x="1122794" y="33248"/>
                  </a:lnTo>
                  <a:lnTo>
                    <a:pt x="1079169" y="43434"/>
                  </a:lnTo>
                  <a:lnTo>
                    <a:pt x="1035812" y="54965"/>
                  </a:lnTo>
                  <a:lnTo>
                    <a:pt x="992771" y="67856"/>
                  </a:lnTo>
                  <a:lnTo>
                    <a:pt x="950061" y="82105"/>
                  </a:lnTo>
                  <a:lnTo>
                    <a:pt x="907732" y="97713"/>
                  </a:lnTo>
                  <a:lnTo>
                    <a:pt x="865809" y="114668"/>
                  </a:lnTo>
                  <a:lnTo>
                    <a:pt x="824331" y="132994"/>
                  </a:lnTo>
                  <a:lnTo>
                    <a:pt x="783323" y="152666"/>
                  </a:lnTo>
                  <a:lnTo>
                    <a:pt x="742835" y="173697"/>
                  </a:lnTo>
                  <a:lnTo>
                    <a:pt x="702894" y="196088"/>
                  </a:lnTo>
                  <a:lnTo>
                    <a:pt x="663524" y="219837"/>
                  </a:lnTo>
                  <a:lnTo>
                    <a:pt x="624763" y="244944"/>
                  </a:lnTo>
                  <a:lnTo>
                    <a:pt x="586663" y="271399"/>
                  </a:lnTo>
                  <a:lnTo>
                    <a:pt x="549236" y="299212"/>
                  </a:lnTo>
                  <a:lnTo>
                    <a:pt x="512521" y="328396"/>
                  </a:lnTo>
                  <a:lnTo>
                    <a:pt x="476567" y="358927"/>
                  </a:lnTo>
                  <a:lnTo>
                    <a:pt x="441388" y="390817"/>
                  </a:lnTo>
                  <a:lnTo>
                    <a:pt x="407035" y="424053"/>
                  </a:lnTo>
                  <a:lnTo>
                    <a:pt x="206502" y="624459"/>
                  </a:lnTo>
                  <a:lnTo>
                    <a:pt x="0" y="420878"/>
                  </a:lnTo>
                  <a:lnTo>
                    <a:pt x="0" y="1091438"/>
                  </a:lnTo>
                  <a:lnTo>
                    <a:pt x="680212" y="1091438"/>
                  </a:lnTo>
                  <a:lnTo>
                    <a:pt x="473710" y="887857"/>
                  </a:lnTo>
                  <a:lnTo>
                    <a:pt x="672465" y="689229"/>
                  </a:lnTo>
                  <a:lnTo>
                    <a:pt x="707034" y="656170"/>
                  </a:lnTo>
                  <a:lnTo>
                    <a:pt x="742708" y="624941"/>
                  </a:lnTo>
                  <a:lnTo>
                    <a:pt x="779399" y="595553"/>
                  </a:lnTo>
                  <a:lnTo>
                    <a:pt x="817054" y="568007"/>
                  </a:lnTo>
                  <a:lnTo>
                    <a:pt x="855624" y="542290"/>
                  </a:lnTo>
                  <a:lnTo>
                    <a:pt x="895032" y="518414"/>
                  </a:lnTo>
                  <a:lnTo>
                    <a:pt x="935215" y="496366"/>
                  </a:lnTo>
                  <a:lnTo>
                    <a:pt x="976109" y="476161"/>
                  </a:lnTo>
                  <a:lnTo>
                    <a:pt x="1017663" y="457796"/>
                  </a:lnTo>
                  <a:lnTo>
                    <a:pt x="1059802" y="441261"/>
                  </a:lnTo>
                  <a:lnTo>
                    <a:pt x="1102474" y="426567"/>
                  </a:lnTo>
                  <a:lnTo>
                    <a:pt x="1145616" y="413715"/>
                  </a:lnTo>
                  <a:lnTo>
                    <a:pt x="1189164" y="402691"/>
                  </a:lnTo>
                  <a:lnTo>
                    <a:pt x="1233055" y="393509"/>
                  </a:lnTo>
                  <a:lnTo>
                    <a:pt x="1277213" y="386156"/>
                  </a:lnTo>
                  <a:lnTo>
                    <a:pt x="1321600" y="380644"/>
                  </a:lnTo>
                  <a:lnTo>
                    <a:pt x="1366139" y="376974"/>
                  </a:lnTo>
                  <a:lnTo>
                    <a:pt x="1410779" y="375145"/>
                  </a:lnTo>
                  <a:lnTo>
                    <a:pt x="1455445" y="375145"/>
                  </a:lnTo>
                  <a:lnTo>
                    <a:pt x="1500073" y="376974"/>
                  </a:lnTo>
                  <a:lnTo>
                    <a:pt x="1544612" y="380644"/>
                  </a:lnTo>
                  <a:lnTo>
                    <a:pt x="1588998" y="386156"/>
                  </a:lnTo>
                  <a:lnTo>
                    <a:pt x="1633156" y="393509"/>
                  </a:lnTo>
                  <a:lnTo>
                    <a:pt x="1677047" y="402691"/>
                  </a:lnTo>
                  <a:lnTo>
                    <a:pt x="1720583" y="413715"/>
                  </a:lnTo>
                  <a:lnTo>
                    <a:pt x="1763725" y="426567"/>
                  </a:lnTo>
                  <a:lnTo>
                    <a:pt x="1806397" y="441261"/>
                  </a:lnTo>
                  <a:lnTo>
                    <a:pt x="1848535" y="457796"/>
                  </a:lnTo>
                  <a:lnTo>
                    <a:pt x="1890077" y="476161"/>
                  </a:lnTo>
                  <a:lnTo>
                    <a:pt x="1930971" y="496366"/>
                  </a:lnTo>
                  <a:lnTo>
                    <a:pt x="1971141" y="518414"/>
                  </a:lnTo>
                  <a:lnTo>
                    <a:pt x="2010549" y="542290"/>
                  </a:lnTo>
                  <a:lnTo>
                    <a:pt x="2049094" y="568007"/>
                  </a:lnTo>
                  <a:lnTo>
                    <a:pt x="2086749" y="595553"/>
                  </a:lnTo>
                  <a:lnTo>
                    <a:pt x="2123440" y="624941"/>
                  </a:lnTo>
                  <a:lnTo>
                    <a:pt x="2159101" y="656170"/>
                  </a:lnTo>
                  <a:lnTo>
                    <a:pt x="2193671" y="689229"/>
                  </a:lnTo>
                  <a:lnTo>
                    <a:pt x="2229599" y="726884"/>
                  </a:lnTo>
                  <a:lnTo>
                    <a:pt x="2263356" y="765822"/>
                  </a:lnTo>
                  <a:lnTo>
                    <a:pt x="2294928" y="805954"/>
                  </a:lnTo>
                  <a:lnTo>
                    <a:pt x="2324316" y="847217"/>
                  </a:lnTo>
                  <a:lnTo>
                    <a:pt x="2351532" y="889533"/>
                  </a:lnTo>
                  <a:lnTo>
                    <a:pt x="2376576" y="932802"/>
                  </a:lnTo>
                  <a:lnTo>
                    <a:pt x="2399423" y="976947"/>
                  </a:lnTo>
                  <a:lnTo>
                    <a:pt x="2420112" y="1021905"/>
                  </a:lnTo>
                  <a:lnTo>
                    <a:pt x="2438603" y="1067587"/>
                  </a:lnTo>
                  <a:lnTo>
                    <a:pt x="2454935" y="1113904"/>
                  </a:lnTo>
                  <a:lnTo>
                    <a:pt x="2469083" y="1160780"/>
                  </a:lnTo>
                  <a:lnTo>
                    <a:pt x="2481046" y="1208138"/>
                  </a:lnTo>
                  <a:lnTo>
                    <a:pt x="2490838" y="1255903"/>
                  </a:lnTo>
                  <a:lnTo>
                    <a:pt x="2498458" y="1303985"/>
                  </a:lnTo>
                  <a:lnTo>
                    <a:pt x="2503894" y="1352296"/>
                  </a:lnTo>
                  <a:lnTo>
                    <a:pt x="2507157" y="1400771"/>
                  </a:lnTo>
                  <a:lnTo>
                    <a:pt x="2508250" y="1449324"/>
                  </a:lnTo>
                  <a:lnTo>
                    <a:pt x="2508123" y="1449324"/>
                  </a:lnTo>
                  <a:lnTo>
                    <a:pt x="2506954" y="1499831"/>
                  </a:lnTo>
                  <a:lnTo>
                    <a:pt x="2503500" y="1549933"/>
                  </a:lnTo>
                  <a:lnTo>
                    <a:pt x="2497759" y="1599666"/>
                  </a:lnTo>
                  <a:lnTo>
                    <a:pt x="2489797" y="1648612"/>
                  </a:lnTo>
                  <a:lnTo>
                    <a:pt x="2479598" y="1697088"/>
                  </a:lnTo>
                  <a:lnTo>
                    <a:pt x="2467203" y="1744903"/>
                  </a:lnTo>
                  <a:lnTo>
                    <a:pt x="2452636" y="1792008"/>
                  </a:lnTo>
                  <a:lnTo>
                    <a:pt x="2435923" y="1838312"/>
                  </a:lnTo>
                  <a:lnTo>
                    <a:pt x="2417089" y="1883791"/>
                  </a:lnTo>
                  <a:lnTo>
                    <a:pt x="2396159" y="1928355"/>
                  </a:lnTo>
                  <a:lnTo>
                    <a:pt x="2373160" y="1971954"/>
                  </a:lnTo>
                  <a:lnTo>
                    <a:pt x="2348103" y="2014537"/>
                  </a:lnTo>
                  <a:lnTo>
                    <a:pt x="2321026" y="2056028"/>
                  </a:lnTo>
                  <a:lnTo>
                    <a:pt x="2291956" y="2096376"/>
                  </a:lnTo>
                  <a:lnTo>
                    <a:pt x="2260917" y="2135517"/>
                  </a:lnTo>
                  <a:lnTo>
                    <a:pt x="2227935" y="2173389"/>
                  </a:lnTo>
                  <a:lnTo>
                    <a:pt x="2193036" y="2209927"/>
                  </a:lnTo>
                  <a:lnTo>
                    <a:pt x="2156485" y="2244839"/>
                  </a:lnTo>
                  <a:lnTo>
                    <a:pt x="2118614" y="2277821"/>
                  </a:lnTo>
                  <a:lnTo>
                    <a:pt x="2079472" y="2308860"/>
                  </a:lnTo>
                  <a:lnTo>
                    <a:pt x="2039124" y="2337930"/>
                  </a:lnTo>
                  <a:lnTo>
                    <a:pt x="1997633" y="2365006"/>
                  </a:lnTo>
                  <a:lnTo>
                    <a:pt x="1955050" y="2390063"/>
                  </a:lnTo>
                  <a:lnTo>
                    <a:pt x="1911438" y="2413063"/>
                  </a:lnTo>
                  <a:lnTo>
                    <a:pt x="1866874" y="2433993"/>
                  </a:lnTo>
                  <a:lnTo>
                    <a:pt x="1821395" y="2452827"/>
                  </a:lnTo>
                  <a:lnTo>
                    <a:pt x="1775066" y="2469540"/>
                  </a:lnTo>
                  <a:lnTo>
                    <a:pt x="1727974" y="2484107"/>
                  </a:lnTo>
                  <a:lnTo>
                    <a:pt x="1680146" y="2496502"/>
                  </a:lnTo>
                  <a:lnTo>
                    <a:pt x="1631657" y="2506700"/>
                  </a:lnTo>
                  <a:lnTo>
                    <a:pt x="1582572" y="2514676"/>
                  </a:lnTo>
                  <a:lnTo>
                    <a:pt x="1532940" y="2520404"/>
                  </a:lnTo>
                  <a:lnTo>
                    <a:pt x="1482826" y="2523858"/>
                  </a:lnTo>
                  <a:lnTo>
                    <a:pt x="1432306" y="2525014"/>
                  </a:lnTo>
                  <a:lnTo>
                    <a:pt x="1381772" y="2523858"/>
                  </a:lnTo>
                  <a:lnTo>
                    <a:pt x="1331658" y="2520404"/>
                  </a:lnTo>
                  <a:lnTo>
                    <a:pt x="1282026" y="2514676"/>
                  </a:lnTo>
                  <a:lnTo>
                    <a:pt x="1232941" y="2506700"/>
                  </a:lnTo>
                  <a:lnTo>
                    <a:pt x="1184452" y="2496502"/>
                  </a:lnTo>
                  <a:lnTo>
                    <a:pt x="1136624" y="2484107"/>
                  </a:lnTo>
                  <a:lnTo>
                    <a:pt x="1089533" y="2469540"/>
                  </a:lnTo>
                  <a:lnTo>
                    <a:pt x="1043203" y="2452827"/>
                  </a:lnTo>
                  <a:lnTo>
                    <a:pt x="997724" y="2433993"/>
                  </a:lnTo>
                  <a:lnTo>
                    <a:pt x="953160" y="2413063"/>
                  </a:lnTo>
                  <a:lnTo>
                    <a:pt x="909548" y="2390063"/>
                  </a:lnTo>
                  <a:lnTo>
                    <a:pt x="866965" y="2365006"/>
                  </a:lnTo>
                  <a:lnTo>
                    <a:pt x="825474" y="2337930"/>
                  </a:lnTo>
                  <a:lnTo>
                    <a:pt x="785126" y="2308860"/>
                  </a:lnTo>
                  <a:lnTo>
                    <a:pt x="745985" y="2277821"/>
                  </a:lnTo>
                  <a:lnTo>
                    <a:pt x="708113" y="2244839"/>
                  </a:lnTo>
                  <a:lnTo>
                    <a:pt x="671576" y="2209927"/>
                  </a:lnTo>
                  <a:lnTo>
                    <a:pt x="280670" y="1819021"/>
                  </a:lnTo>
                  <a:lnTo>
                    <a:pt x="15240" y="2084324"/>
                  </a:lnTo>
                  <a:lnTo>
                    <a:pt x="406273" y="2475230"/>
                  </a:lnTo>
                  <a:lnTo>
                    <a:pt x="442518" y="2510282"/>
                  </a:lnTo>
                  <a:lnTo>
                    <a:pt x="479767" y="2543924"/>
                  </a:lnTo>
                  <a:lnTo>
                    <a:pt x="517969" y="2576131"/>
                  </a:lnTo>
                  <a:lnTo>
                    <a:pt x="557098" y="2606903"/>
                  </a:lnTo>
                  <a:lnTo>
                    <a:pt x="597115" y="2636228"/>
                  </a:lnTo>
                  <a:lnTo>
                    <a:pt x="637997" y="2664079"/>
                  </a:lnTo>
                  <a:lnTo>
                    <a:pt x="679704" y="2690457"/>
                  </a:lnTo>
                  <a:lnTo>
                    <a:pt x="722198" y="2715336"/>
                  </a:lnTo>
                  <a:lnTo>
                    <a:pt x="765454" y="2738717"/>
                  </a:lnTo>
                  <a:lnTo>
                    <a:pt x="809447" y="2760573"/>
                  </a:lnTo>
                  <a:lnTo>
                    <a:pt x="854113" y="2780893"/>
                  </a:lnTo>
                  <a:lnTo>
                    <a:pt x="899452" y="2799677"/>
                  </a:lnTo>
                  <a:lnTo>
                    <a:pt x="945426" y="2816885"/>
                  </a:lnTo>
                  <a:lnTo>
                    <a:pt x="991984" y="2832531"/>
                  </a:lnTo>
                  <a:lnTo>
                    <a:pt x="1039101" y="2846578"/>
                  </a:lnTo>
                  <a:lnTo>
                    <a:pt x="1086751" y="2859036"/>
                  </a:lnTo>
                  <a:lnTo>
                    <a:pt x="1134897" y="2869869"/>
                  </a:lnTo>
                  <a:lnTo>
                    <a:pt x="1183500" y="2879077"/>
                  </a:lnTo>
                  <a:lnTo>
                    <a:pt x="1232535" y="2886633"/>
                  </a:lnTo>
                  <a:lnTo>
                    <a:pt x="1281963" y="2892539"/>
                  </a:lnTo>
                  <a:lnTo>
                    <a:pt x="1331760" y="2896768"/>
                  </a:lnTo>
                  <a:lnTo>
                    <a:pt x="1381874" y="2899321"/>
                  </a:lnTo>
                  <a:lnTo>
                    <a:pt x="1432306" y="2900172"/>
                  </a:lnTo>
                  <a:lnTo>
                    <a:pt x="1482725" y="2899321"/>
                  </a:lnTo>
                  <a:lnTo>
                    <a:pt x="1532839" y="2896768"/>
                  </a:lnTo>
                  <a:lnTo>
                    <a:pt x="1582635" y="2892539"/>
                  </a:lnTo>
                  <a:lnTo>
                    <a:pt x="1632064" y="2886633"/>
                  </a:lnTo>
                  <a:lnTo>
                    <a:pt x="1681099" y="2879077"/>
                  </a:lnTo>
                  <a:lnTo>
                    <a:pt x="1729714" y="2869869"/>
                  </a:lnTo>
                  <a:lnTo>
                    <a:pt x="1777847" y="2859036"/>
                  </a:lnTo>
                  <a:lnTo>
                    <a:pt x="1825498" y="2846578"/>
                  </a:lnTo>
                  <a:lnTo>
                    <a:pt x="1872627" y="2832531"/>
                  </a:lnTo>
                  <a:lnTo>
                    <a:pt x="1919185" y="2816885"/>
                  </a:lnTo>
                  <a:lnTo>
                    <a:pt x="1965159" y="2799677"/>
                  </a:lnTo>
                  <a:lnTo>
                    <a:pt x="2010498" y="2780893"/>
                  </a:lnTo>
                  <a:lnTo>
                    <a:pt x="2055177" y="2760573"/>
                  </a:lnTo>
                  <a:lnTo>
                    <a:pt x="2099170" y="2738717"/>
                  </a:lnTo>
                  <a:lnTo>
                    <a:pt x="2142439" y="2715336"/>
                  </a:lnTo>
                  <a:lnTo>
                    <a:pt x="2184933" y="2690457"/>
                  </a:lnTo>
                  <a:lnTo>
                    <a:pt x="2226653" y="2664079"/>
                  </a:lnTo>
                  <a:lnTo>
                    <a:pt x="2267547" y="2636228"/>
                  </a:lnTo>
                  <a:lnTo>
                    <a:pt x="2307577" y="2606903"/>
                  </a:lnTo>
                  <a:lnTo>
                    <a:pt x="2346718" y="2576131"/>
                  </a:lnTo>
                  <a:lnTo>
                    <a:pt x="2384933" y="2543924"/>
                  </a:lnTo>
                  <a:lnTo>
                    <a:pt x="2405862" y="2525014"/>
                  </a:lnTo>
                  <a:lnTo>
                    <a:pt x="2422194" y="2510282"/>
                  </a:lnTo>
                  <a:lnTo>
                    <a:pt x="2458466" y="2475230"/>
                  </a:lnTo>
                  <a:lnTo>
                    <a:pt x="2493505" y="2438984"/>
                  </a:lnTo>
                  <a:lnTo>
                    <a:pt x="2527147" y="2401735"/>
                  </a:lnTo>
                  <a:lnTo>
                    <a:pt x="2559354" y="2363533"/>
                  </a:lnTo>
                  <a:lnTo>
                    <a:pt x="2590127" y="2324417"/>
                  </a:lnTo>
                  <a:lnTo>
                    <a:pt x="2619451" y="2284399"/>
                  </a:lnTo>
                  <a:lnTo>
                    <a:pt x="2647302" y="2243531"/>
                  </a:lnTo>
                  <a:lnTo>
                    <a:pt x="2673680" y="2201824"/>
                  </a:lnTo>
                  <a:lnTo>
                    <a:pt x="2698559" y="2159343"/>
                  </a:lnTo>
                  <a:lnTo>
                    <a:pt x="2721940" y="2116086"/>
                  </a:lnTo>
                  <a:lnTo>
                    <a:pt x="2743797" y="2072119"/>
                  </a:lnTo>
                  <a:lnTo>
                    <a:pt x="2764117" y="2027440"/>
                  </a:lnTo>
                  <a:lnTo>
                    <a:pt x="2782900" y="1982114"/>
                  </a:lnTo>
                  <a:lnTo>
                    <a:pt x="2800108" y="1936153"/>
                  </a:lnTo>
                  <a:lnTo>
                    <a:pt x="2815755" y="1889607"/>
                  </a:lnTo>
                  <a:lnTo>
                    <a:pt x="2829801" y="1842490"/>
                  </a:lnTo>
                  <a:lnTo>
                    <a:pt x="2842260" y="1794852"/>
                  </a:lnTo>
                  <a:lnTo>
                    <a:pt x="2853093" y="1746719"/>
                  </a:lnTo>
                  <a:lnTo>
                    <a:pt x="2862300" y="1698117"/>
                  </a:lnTo>
                  <a:lnTo>
                    <a:pt x="2869857" y="1649082"/>
                  </a:lnTo>
                  <a:lnTo>
                    <a:pt x="2875775" y="1599539"/>
                  </a:lnTo>
                  <a:lnTo>
                    <a:pt x="2879991" y="1549869"/>
                  </a:lnTo>
                  <a:lnTo>
                    <a:pt x="2882544" y="1499755"/>
                  </a:lnTo>
                  <a:lnTo>
                    <a:pt x="2883408" y="1449324"/>
                  </a:lnTo>
                  <a:close/>
                </a:path>
              </a:pathLst>
            </a:custGeom>
            <a:solidFill>
              <a:schemeClr val="accent4">
                <a:lumMod val="60000"/>
                <a:lumOff val="40000"/>
              </a:schemeClr>
            </a:solidFill>
          </p:spPr>
          <p:txBody>
            <a:bodyPr wrap="square" lIns="0" tIns="0" rIns="0" bIns="0" rtlCol="0"/>
            <a:lstStyle/>
            <a:p>
              <a:endParaRPr/>
            </a:p>
          </p:txBody>
        </p:sp>
      </p:grpSp>
      <p:sp>
        <p:nvSpPr>
          <p:cNvPr id="9" name="object 9"/>
          <p:cNvSpPr txBox="1"/>
          <p:nvPr/>
        </p:nvSpPr>
        <p:spPr>
          <a:xfrm>
            <a:off x="518159" y="5577840"/>
            <a:ext cx="11160760" cy="764312"/>
          </a:xfrm>
          <a:prstGeom prst="rect">
            <a:avLst/>
          </a:prstGeom>
          <a:ln w="9525">
            <a:solidFill>
              <a:srgbClr val="960982"/>
            </a:solidFill>
          </a:ln>
        </p:spPr>
        <p:txBody>
          <a:bodyPr vert="horz" wrap="square" lIns="0" tIns="2540" rIns="0" bIns="0" rtlCol="0">
            <a:spAutoFit/>
          </a:bodyPr>
          <a:lstStyle/>
          <a:p>
            <a:pPr>
              <a:lnSpc>
                <a:spcPct val="100000"/>
              </a:lnSpc>
              <a:spcBef>
                <a:spcPts val="20"/>
              </a:spcBef>
            </a:pPr>
            <a:endParaRPr sz="1750" dirty="0">
              <a:cs typeface="Times New Roman"/>
            </a:endParaRPr>
          </a:p>
          <a:p>
            <a:pPr marL="2741930">
              <a:lnSpc>
                <a:spcPct val="100000"/>
              </a:lnSpc>
            </a:pPr>
            <a:r>
              <a:rPr sz="1600" b="1" spc="-5" dirty="0">
                <a:solidFill>
                  <a:srgbClr val="960982"/>
                </a:solidFill>
                <a:cs typeface="Arial"/>
              </a:rPr>
              <a:t>Collaboration</a:t>
            </a:r>
            <a:r>
              <a:rPr sz="1600" b="1" spc="50" dirty="0">
                <a:solidFill>
                  <a:srgbClr val="960982"/>
                </a:solidFill>
                <a:cs typeface="Arial"/>
              </a:rPr>
              <a:t> </a:t>
            </a:r>
            <a:r>
              <a:rPr sz="1600" spc="-5" dirty="0">
                <a:cs typeface="Arial MT"/>
              </a:rPr>
              <a:t>breaks</a:t>
            </a:r>
            <a:r>
              <a:rPr sz="1600" spc="10" dirty="0">
                <a:cs typeface="Arial MT"/>
              </a:rPr>
              <a:t> </a:t>
            </a:r>
            <a:r>
              <a:rPr sz="1600" spc="-10" dirty="0">
                <a:cs typeface="Arial MT"/>
              </a:rPr>
              <a:t>down</a:t>
            </a:r>
            <a:r>
              <a:rPr sz="1600" spc="25" dirty="0">
                <a:cs typeface="Arial MT"/>
              </a:rPr>
              <a:t> </a:t>
            </a:r>
            <a:r>
              <a:rPr sz="1600" spc="-5" dirty="0">
                <a:cs typeface="Arial MT"/>
              </a:rPr>
              <a:t>barriers</a:t>
            </a:r>
            <a:r>
              <a:rPr sz="1600" spc="15" dirty="0">
                <a:cs typeface="Arial MT"/>
              </a:rPr>
              <a:t> </a:t>
            </a:r>
            <a:r>
              <a:rPr sz="1600" spc="-5" dirty="0">
                <a:cs typeface="Arial MT"/>
              </a:rPr>
              <a:t>and</a:t>
            </a:r>
            <a:r>
              <a:rPr sz="1600" spc="15" dirty="0">
                <a:cs typeface="Arial MT"/>
              </a:rPr>
              <a:t> </a:t>
            </a:r>
            <a:r>
              <a:rPr sz="1600" spc="-5" dirty="0">
                <a:cs typeface="Arial MT"/>
              </a:rPr>
              <a:t>is the</a:t>
            </a:r>
            <a:r>
              <a:rPr sz="1600" spc="20" dirty="0">
                <a:cs typeface="Arial MT"/>
              </a:rPr>
              <a:t> </a:t>
            </a:r>
            <a:r>
              <a:rPr sz="1600" spc="-5" dirty="0">
                <a:cs typeface="Arial MT"/>
              </a:rPr>
              <a:t>prerequisite</a:t>
            </a:r>
            <a:r>
              <a:rPr sz="1600" dirty="0">
                <a:cs typeface="Arial MT"/>
              </a:rPr>
              <a:t> </a:t>
            </a:r>
            <a:r>
              <a:rPr sz="1600" spc="-5" dirty="0">
                <a:cs typeface="Arial MT"/>
              </a:rPr>
              <a:t>for</a:t>
            </a:r>
            <a:r>
              <a:rPr sz="1600" spc="20" dirty="0">
                <a:cs typeface="Arial MT"/>
              </a:rPr>
              <a:t> </a:t>
            </a:r>
            <a:r>
              <a:rPr sz="1600" spc="-5" dirty="0">
                <a:cs typeface="Arial MT"/>
              </a:rPr>
              <a:t>change.</a:t>
            </a:r>
            <a:endParaRPr lang="en-US" sz="1600" spc="-5" dirty="0">
              <a:cs typeface="Arial MT"/>
            </a:endParaRPr>
          </a:p>
          <a:p>
            <a:pPr marL="2741930">
              <a:lnSpc>
                <a:spcPct val="100000"/>
              </a:lnSpc>
            </a:pPr>
            <a:endParaRPr sz="1600" dirty="0">
              <a:cs typeface="Arial MT"/>
            </a:endParaRPr>
          </a:p>
        </p:txBody>
      </p:sp>
      <p:pic>
        <p:nvPicPr>
          <p:cNvPr id="10" name="object 10"/>
          <p:cNvPicPr/>
          <p:nvPr/>
        </p:nvPicPr>
        <p:blipFill>
          <a:blip r:embed="rId2" cstate="print"/>
          <a:stretch>
            <a:fillRect/>
          </a:stretch>
        </p:blipFill>
        <p:spPr>
          <a:xfrm>
            <a:off x="677400" y="5695932"/>
            <a:ext cx="523972" cy="535880"/>
          </a:xfrm>
          <a:prstGeom prst="rect">
            <a:avLst/>
          </a:prstGeom>
          <a:noFill/>
        </p:spPr>
      </p:pic>
      <p:pic>
        <p:nvPicPr>
          <p:cNvPr id="12" name="Picture 11"/>
          <p:cNvPicPr>
            <a:picLocks noChangeAspect="1"/>
          </p:cNvPicPr>
          <p:nvPr/>
        </p:nvPicPr>
        <p:blipFill>
          <a:blip r:embed="rId3"/>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par>
                                <p:cTn id="16" presetID="16" presetClass="entr" presetSubtype="21"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inVertic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arn(inVertical)">
                                      <p:cBhvr>
                                        <p:cTn id="23" dur="500"/>
                                        <p:tgtEl>
                                          <p:spTgt spid="9"/>
                                        </p:tgtEl>
                                      </p:cBhvr>
                                    </p:animEffect>
                                  </p:childTnLst>
                                </p:cTn>
                              </p:par>
                              <p:par>
                                <p:cTn id="24" presetID="16" presetClass="entr" presetSubtype="21"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inVertic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662652"/>
            <a:ext cx="12195175" cy="2894330"/>
            <a:chOff x="0" y="1662652"/>
            <a:chExt cx="12195175" cy="2894330"/>
          </a:xfrm>
        </p:grpSpPr>
        <p:sp>
          <p:nvSpPr>
            <p:cNvPr id="3" name="object 3"/>
            <p:cNvSpPr/>
            <p:nvPr/>
          </p:nvSpPr>
          <p:spPr>
            <a:xfrm>
              <a:off x="0" y="2790443"/>
              <a:ext cx="12195175" cy="641985"/>
            </a:xfrm>
            <a:custGeom>
              <a:avLst/>
              <a:gdLst/>
              <a:ahLst/>
              <a:cxnLst/>
              <a:rect l="l" t="t" r="r" b="b"/>
              <a:pathLst>
                <a:path w="12195175" h="641985">
                  <a:moveTo>
                    <a:pt x="11874246" y="0"/>
                  </a:moveTo>
                  <a:lnTo>
                    <a:pt x="0" y="0"/>
                  </a:lnTo>
                  <a:lnTo>
                    <a:pt x="320802" y="320801"/>
                  </a:lnTo>
                  <a:lnTo>
                    <a:pt x="0" y="641603"/>
                  </a:lnTo>
                  <a:lnTo>
                    <a:pt x="11874246" y="641603"/>
                  </a:lnTo>
                  <a:lnTo>
                    <a:pt x="12195048" y="320801"/>
                  </a:lnTo>
                  <a:lnTo>
                    <a:pt x="11874246" y="0"/>
                  </a:lnTo>
                  <a:close/>
                </a:path>
              </a:pathLst>
            </a:custGeom>
            <a:solidFill>
              <a:schemeClr val="accent4">
                <a:lumMod val="40000"/>
                <a:lumOff val="60000"/>
              </a:schemeClr>
            </a:solidFill>
          </p:spPr>
          <p:txBody>
            <a:bodyPr wrap="square" lIns="0" tIns="0" rIns="0" bIns="0" rtlCol="0"/>
            <a:lstStyle/>
            <a:p>
              <a:endParaRPr/>
            </a:p>
          </p:txBody>
        </p:sp>
        <p:sp>
          <p:nvSpPr>
            <p:cNvPr id="4" name="object 4"/>
            <p:cNvSpPr/>
            <p:nvPr/>
          </p:nvSpPr>
          <p:spPr>
            <a:xfrm>
              <a:off x="3781044" y="3108959"/>
              <a:ext cx="2918460" cy="1447800"/>
            </a:xfrm>
            <a:custGeom>
              <a:avLst/>
              <a:gdLst/>
              <a:ahLst/>
              <a:cxnLst/>
              <a:rect l="l" t="t" r="r" b="b"/>
              <a:pathLst>
                <a:path w="2918459" h="1447800">
                  <a:moveTo>
                    <a:pt x="374395" y="0"/>
                  </a:moveTo>
                  <a:lnTo>
                    <a:pt x="0" y="0"/>
                  </a:lnTo>
                  <a:lnTo>
                    <a:pt x="851" y="50304"/>
                  </a:lnTo>
                  <a:lnTo>
                    <a:pt x="3395" y="100313"/>
                  </a:lnTo>
                  <a:lnTo>
                    <a:pt x="7620" y="149994"/>
                  </a:lnTo>
                  <a:lnTo>
                    <a:pt x="13510" y="199314"/>
                  </a:lnTo>
                  <a:lnTo>
                    <a:pt x="21053" y="248239"/>
                  </a:lnTo>
                  <a:lnTo>
                    <a:pt x="30235" y="296737"/>
                  </a:lnTo>
                  <a:lnTo>
                    <a:pt x="41043" y="344774"/>
                  </a:lnTo>
                  <a:lnTo>
                    <a:pt x="53462" y="392317"/>
                  </a:lnTo>
                  <a:lnTo>
                    <a:pt x="67479" y="439334"/>
                  </a:lnTo>
                  <a:lnTo>
                    <a:pt x="83081" y="485791"/>
                  </a:lnTo>
                  <a:lnTo>
                    <a:pt x="100254" y="531655"/>
                  </a:lnTo>
                  <a:lnTo>
                    <a:pt x="118985" y="576893"/>
                  </a:lnTo>
                  <a:lnTo>
                    <a:pt x="139259" y="621473"/>
                  </a:lnTo>
                  <a:lnTo>
                    <a:pt x="161064" y="665360"/>
                  </a:lnTo>
                  <a:lnTo>
                    <a:pt x="184385" y="708522"/>
                  </a:lnTo>
                  <a:lnTo>
                    <a:pt x="209210" y="750926"/>
                  </a:lnTo>
                  <a:lnTo>
                    <a:pt x="235524" y="792538"/>
                  </a:lnTo>
                  <a:lnTo>
                    <a:pt x="263314" y="833327"/>
                  </a:lnTo>
                  <a:lnTo>
                    <a:pt x="292566" y="873258"/>
                  </a:lnTo>
                  <a:lnTo>
                    <a:pt x="323267" y="912298"/>
                  </a:lnTo>
                  <a:lnTo>
                    <a:pt x="355403" y="950415"/>
                  </a:lnTo>
                  <a:lnTo>
                    <a:pt x="388960" y="987576"/>
                  </a:lnTo>
                  <a:lnTo>
                    <a:pt x="423925" y="1023746"/>
                  </a:lnTo>
                  <a:lnTo>
                    <a:pt x="460096" y="1058713"/>
                  </a:lnTo>
                  <a:lnTo>
                    <a:pt x="497254" y="1092272"/>
                  </a:lnTo>
                  <a:lnTo>
                    <a:pt x="535368" y="1124411"/>
                  </a:lnTo>
                  <a:lnTo>
                    <a:pt x="574404" y="1155117"/>
                  </a:lnTo>
                  <a:lnTo>
                    <a:pt x="614330" y="1184374"/>
                  </a:lnTo>
                  <a:lnTo>
                    <a:pt x="655112" y="1212170"/>
                  </a:lnTo>
                  <a:lnTo>
                    <a:pt x="696718" y="1238490"/>
                  </a:lnTo>
                  <a:lnTo>
                    <a:pt x="739115" y="1263322"/>
                  </a:lnTo>
                  <a:lnTo>
                    <a:pt x="782269" y="1286651"/>
                  </a:lnTo>
                  <a:lnTo>
                    <a:pt x="826148" y="1308464"/>
                  </a:lnTo>
                  <a:lnTo>
                    <a:pt x="870719" y="1328746"/>
                  </a:lnTo>
                  <a:lnTo>
                    <a:pt x="915949" y="1347485"/>
                  </a:lnTo>
                  <a:lnTo>
                    <a:pt x="961805" y="1364667"/>
                  </a:lnTo>
                  <a:lnTo>
                    <a:pt x="1008254" y="1380277"/>
                  </a:lnTo>
                  <a:lnTo>
                    <a:pt x="1055263" y="1394302"/>
                  </a:lnTo>
                  <a:lnTo>
                    <a:pt x="1102799" y="1406728"/>
                  </a:lnTo>
                  <a:lnTo>
                    <a:pt x="1150830" y="1417542"/>
                  </a:lnTo>
                  <a:lnTo>
                    <a:pt x="1199321" y="1426731"/>
                  </a:lnTo>
                  <a:lnTo>
                    <a:pt x="1248241" y="1434279"/>
                  </a:lnTo>
                  <a:lnTo>
                    <a:pt x="1297557" y="1440174"/>
                  </a:lnTo>
                  <a:lnTo>
                    <a:pt x="1347234" y="1444401"/>
                  </a:lnTo>
                  <a:lnTo>
                    <a:pt x="1397242" y="1446948"/>
                  </a:lnTo>
                  <a:lnTo>
                    <a:pt x="1447545" y="1447800"/>
                  </a:lnTo>
                  <a:lnTo>
                    <a:pt x="1497834" y="1446948"/>
                  </a:lnTo>
                  <a:lnTo>
                    <a:pt x="1547829" y="1444401"/>
                  </a:lnTo>
                  <a:lnTo>
                    <a:pt x="1597496" y="1440174"/>
                  </a:lnTo>
                  <a:lnTo>
                    <a:pt x="1646804" y="1434279"/>
                  </a:lnTo>
                  <a:lnTo>
                    <a:pt x="1695718" y="1426731"/>
                  </a:lnTo>
                  <a:lnTo>
                    <a:pt x="1744205" y="1417542"/>
                  </a:lnTo>
                  <a:lnTo>
                    <a:pt x="1792232" y="1406728"/>
                  </a:lnTo>
                  <a:lnTo>
                    <a:pt x="1839766" y="1394302"/>
                  </a:lnTo>
                  <a:lnTo>
                    <a:pt x="1886774" y="1380277"/>
                  </a:lnTo>
                  <a:lnTo>
                    <a:pt x="1933222" y="1364667"/>
                  </a:lnTo>
                  <a:lnTo>
                    <a:pt x="1979078" y="1347485"/>
                  </a:lnTo>
                  <a:lnTo>
                    <a:pt x="2024308" y="1328746"/>
                  </a:lnTo>
                  <a:lnTo>
                    <a:pt x="2068879" y="1308464"/>
                  </a:lnTo>
                  <a:lnTo>
                    <a:pt x="2112758" y="1286651"/>
                  </a:lnTo>
                  <a:lnTo>
                    <a:pt x="2155911" y="1263322"/>
                  </a:lnTo>
                  <a:lnTo>
                    <a:pt x="2198306" y="1238490"/>
                  </a:lnTo>
                  <a:lnTo>
                    <a:pt x="2239908" y="1212170"/>
                  </a:lnTo>
                  <a:lnTo>
                    <a:pt x="2280686" y="1184374"/>
                  </a:lnTo>
                  <a:lnTo>
                    <a:pt x="2320606" y="1155117"/>
                  </a:lnTo>
                  <a:lnTo>
                    <a:pt x="2359634" y="1124411"/>
                  </a:lnTo>
                  <a:lnTo>
                    <a:pt x="2397738" y="1092272"/>
                  </a:lnTo>
                  <a:lnTo>
                    <a:pt x="2434884" y="1058713"/>
                  </a:lnTo>
                  <a:lnTo>
                    <a:pt x="2471039" y="1023746"/>
                  </a:lnTo>
                  <a:lnTo>
                    <a:pt x="2918459" y="576326"/>
                  </a:lnTo>
                  <a:lnTo>
                    <a:pt x="2653665" y="311530"/>
                  </a:lnTo>
                  <a:lnTo>
                    <a:pt x="2206370" y="758951"/>
                  </a:lnTo>
                  <a:lnTo>
                    <a:pt x="2169918" y="793771"/>
                  </a:lnTo>
                  <a:lnTo>
                    <a:pt x="2132139" y="826675"/>
                  </a:lnTo>
                  <a:lnTo>
                    <a:pt x="2093095" y="857639"/>
                  </a:lnTo>
                  <a:lnTo>
                    <a:pt x="2052846" y="886636"/>
                  </a:lnTo>
                  <a:lnTo>
                    <a:pt x="2011452" y="913643"/>
                  </a:lnTo>
                  <a:lnTo>
                    <a:pt x="1968975" y="938633"/>
                  </a:lnTo>
                  <a:lnTo>
                    <a:pt x="1925474" y="961582"/>
                  </a:lnTo>
                  <a:lnTo>
                    <a:pt x="1881011" y="982465"/>
                  </a:lnTo>
                  <a:lnTo>
                    <a:pt x="1835647" y="1001256"/>
                  </a:lnTo>
                  <a:lnTo>
                    <a:pt x="1789441" y="1017931"/>
                  </a:lnTo>
                  <a:lnTo>
                    <a:pt x="1742455" y="1032464"/>
                  </a:lnTo>
                  <a:lnTo>
                    <a:pt x="1694749" y="1044829"/>
                  </a:lnTo>
                  <a:lnTo>
                    <a:pt x="1646384" y="1055003"/>
                  </a:lnTo>
                  <a:lnTo>
                    <a:pt x="1597421" y="1062960"/>
                  </a:lnTo>
                  <a:lnTo>
                    <a:pt x="1547919" y="1068675"/>
                  </a:lnTo>
                  <a:lnTo>
                    <a:pt x="1497941" y="1072122"/>
                  </a:lnTo>
                  <a:lnTo>
                    <a:pt x="1447545" y="1073277"/>
                  </a:lnTo>
                  <a:lnTo>
                    <a:pt x="1397150" y="1072123"/>
                  </a:lnTo>
                  <a:lnTo>
                    <a:pt x="1347172" y="1068679"/>
                  </a:lnTo>
                  <a:lnTo>
                    <a:pt x="1297670" y="1062970"/>
                  </a:lnTo>
                  <a:lnTo>
                    <a:pt x="1248707" y="1055020"/>
                  </a:lnTo>
                  <a:lnTo>
                    <a:pt x="1200342" y="1044853"/>
                  </a:lnTo>
                  <a:lnTo>
                    <a:pt x="1152636" y="1032494"/>
                  </a:lnTo>
                  <a:lnTo>
                    <a:pt x="1105650" y="1017969"/>
                  </a:lnTo>
                  <a:lnTo>
                    <a:pt x="1059444" y="1001301"/>
                  </a:lnTo>
                  <a:lnTo>
                    <a:pt x="1014080" y="982515"/>
                  </a:lnTo>
                  <a:lnTo>
                    <a:pt x="969617" y="961636"/>
                  </a:lnTo>
                  <a:lnTo>
                    <a:pt x="926116" y="938689"/>
                  </a:lnTo>
                  <a:lnTo>
                    <a:pt x="883639" y="913699"/>
                  </a:lnTo>
                  <a:lnTo>
                    <a:pt x="842245" y="886689"/>
                  </a:lnTo>
                  <a:lnTo>
                    <a:pt x="801996" y="857684"/>
                  </a:lnTo>
                  <a:lnTo>
                    <a:pt x="762952" y="826710"/>
                  </a:lnTo>
                  <a:lnTo>
                    <a:pt x="725173" y="793791"/>
                  </a:lnTo>
                  <a:lnTo>
                    <a:pt x="688720" y="758951"/>
                  </a:lnTo>
                  <a:lnTo>
                    <a:pt x="653901" y="722499"/>
                  </a:lnTo>
                  <a:lnTo>
                    <a:pt x="620997" y="684720"/>
                  </a:lnTo>
                  <a:lnTo>
                    <a:pt x="590033" y="645675"/>
                  </a:lnTo>
                  <a:lnTo>
                    <a:pt x="561036" y="605425"/>
                  </a:lnTo>
                  <a:lnTo>
                    <a:pt x="534029" y="564030"/>
                  </a:lnTo>
                  <a:lnTo>
                    <a:pt x="509039" y="521550"/>
                  </a:lnTo>
                  <a:lnTo>
                    <a:pt x="486090" y="478046"/>
                  </a:lnTo>
                  <a:lnTo>
                    <a:pt x="465207" y="433579"/>
                  </a:lnTo>
                  <a:lnTo>
                    <a:pt x="446416" y="388209"/>
                  </a:lnTo>
                  <a:lnTo>
                    <a:pt x="429741" y="341997"/>
                  </a:lnTo>
                  <a:lnTo>
                    <a:pt x="415208" y="295002"/>
                  </a:lnTo>
                  <a:lnTo>
                    <a:pt x="402843" y="247286"/>
                  </a:lnTo>
                  <a:lnTo>
                    <a:pt x="392669" y="198909"/>
                  </a:lnTo>
                  <a:lnTo>
                    <a:pt x="384712" y="149931"/>
                  </a:lnTo>
                  <a:lnTo>
                    <a:pt x="378997" y="100413"/>
                  </a:lnTo>
                  <a:lnTo>
                    <a:pt x="375550" y="50416"/>
                  </a:lnTo>
                  <a:lnTo>
                    <a:pt x="374395" y="0"/>
                  </a:lnTo>
                  <a:close/>
                </a:path>
              </a:pathLst>
            </a:custGeom>
            <a:solidFill>
              <a:srgbClr val="EFAB00"/>
            </a:solidFill>
          </p:spPr>
          <p:txBody>
            <a:bodyPr wrap="square" lIns="0" tIns="0" rIns="0" bIns="0" rtlCol="0"/>
            <a:lstStyle/>
            <a:p>
              <a:endParaRPr/>
            </a:p>
          </p:txBody>
        </p:sp>
        <p:sp>
          <p:nvSpPr>
            <p:cNvPr id="5" name="object 5"/>
            <p:cNvSpPr/>
            <p:nvPr/>
          </p:nvSpPr>
          <p:spPr>
            <a:xfrm>
              <a:off x="3781044" y="1662652"/>
              <a:ext cx="2809240" cy="1446530"/>
            </a:xfrm>
            <a:custGeom>
              <a:avLst/>
              <a:gdLst/>
              <a:ahLst/>
              <a:cxnLst/>
              <a:rect l="l" t="t" r="r" b="b"/>
              <a:pathLst>
                <a:path w="2809240" h="1446530">
                  <a:moveTo>
                    <a:pt x="1448053" y="0"/>
                  </a:moveTo>
                  <a:lnTo>
                    <a:pt x="1403558" y="677"/>
                  </a:lnTo>
                  <a:lnTo>
                    <a:pt x="1359097" y="2708"/>
                  </a:lnTo>
                  <a:lnTo>
                    <a:pt x="1314704" y="6094"/>
                  </a:lnTo>
                  <a:lnTo>
                    <a:pt x="1270413" y="10833"/>
                  </a:lnTo>
                  <a:lnTo>
                    <a:pt x="1226258" y="16927"/>
                  </a:lnTo>
                  <a:lnTo>
                    <a:pt x="1182272" y="24376"/>
                  </a:lnTo>
                  <a:lnTo>
                    <a:pt x="1138491" y="33178"/>
                  </a:lnTo>
                  <a:lnTo>
                    <a:pt x="1094948" y="43335"/>
                  </a:lnTo>
                  <a:lnTo>
                    <a:pt x="1051676" y="54846"/>
                  </a:lnTo>
                  <a:lnTo>
                    <a:pt x="1008711" y="67711"/>
                  </a:lnTo>
                  <a:lnTo>
                    <a:pt x="966085" y="81930"/>
                  </a:lnTo>
                  <a:lnTo>
                    <a:pt x="923833" y="97504"/>
                  </a:lnTo>
                  <a:lnTo>
                    <a:pt x="881990" y="114432"/>
                  </a:lnTo>
                  <a:lnTo>
                    <a:pt x="840588" y="132714"/>
                  </a:lnTo>
                  <a:lnTo>
                    <a:pt x="799662" y="152350"/>
                  </a:lnTo>
                  <a:lnTo>
                    <a:pt x="759245" y="173340"/>
                  </a:lnTo>
                  <a:lnTo>
                    <a:pt x="719373" y="195685"/>
                  </a:lnTo>
                  <a:lnTo>
                    <a:pt x="680079" y="219384"/>
                  </a:lnTo>
                  <a:lnTo>
                    <a:pt x="641396" y="244437"/>
                  </a:lnTo>
                  <a:lnTo>
                    <a:pt x="603359" y="270845"/>
                  </a:lnTo>
                  <a:lnTo>
                    <a:pt x="566002" y="298606"/>
                  </a:lnTo>
                  <a:lnTo>
                    <a:pt x="529359" y="327722"/>
                  </a:lnTo>
                  <a:lnTo>
                    <a:pt x="493464" y="358192"/>
                  </a:lnTo>
                  <a:lnTo>
                    <a:pt x="458350" y="390017"/>
                  </a:lnTo>
                  <a:lnTo>
                    <a:pt x="424052" y="423195"/>
                  </a:lnTo>
                  <a:lnTo>
                    <a:pt x="389086" y="459349"/>
                  </a:lnTo>
                  <a:lnTo>
                    <a:pt x="355527" y="496491"/>
                  </a:lnTo>
                  <a:lnTo>
                    <a:pt x="323388" y="534588"/>
                  </a:lnTo>
                  <a:lnTo>
                    <a:pt x="292682" y="573607"/>
                  </a:lnTo>
                  <a:lnTo>
                    <a:pt x="263425" y="613515"/>
                  </a:lnTo>
                  <a:lnTo>
                    <a:pt x="235629" y="654280"/>
                  </a:lnTo>
                  <a:lnTo>
                    <a:pt x="209309" y="695868"/>
                  </a:lnTo>
                  <a:lnTo>
                    <a:pt x="184477" y="738247"/>
                  </a:lnTo>
                  <a:lnTo>
                    <a:pt x="161148" y="781382"/>
                  </a:lnTo>
                  <a:lnTo>
                    <a:pt x="139335" y="825242"/>
                  </a:lnTo>
                  <a:lnTo>
                    <a:pt x="119053" y="869793"/>
                  </a:lnTo>
                  <a:lnTo>
                    <a:pt x="100314" y="915002"/>
                  </a:lnTo>
                  <a:lnTo>
                    <a:pt x="83132" y="960837"/>
                  </a:lnTo>
                  <a:lnTo>
                    <a:pt x="67522" y="1007263"/>
                  </a:lnTo>
                  <a:lnTo>
                    <a:pt x="53497" y="1054249"/>
                  </a:lnTo>
                  <a:lnTo>
                    <a:pt x="41071" y="1101761"/>
                  </a:lnTo>
                  <a:lnTo>
                    <a:pt x="30257" y="1149767"/>
                  </a:lnTo>
                  <a:lnTo>
                    <a:pt x="21068" y="1198232"/>
                  </a:lnTo>
                  <a:lnTo>
                    <a:pt x="13520" y="1247125"/>
                  </a:lnTo>
                  <a:lnTo>
                    <a:pt x="7625" y="1296412"/>
                  </a:lnTo>
                  <a:lnTo>
                    <a:pt x="3398" y="1346060"/>
                  </a:lnTo>
                  <a:lnTo>
                    <a:pt x="851" y="1396036"/>
                  </a:lnTo>
                  <a:lnTo>
                    <a:pt x="0" y="1446307"/>
                  </a:lnTo>
                  <a:lnTo>
                    <a:pt x="374522" y="1446307"/>
                  </a:lnTo>
                  <a:lnTo>
                    <a:pt x="375678" y="1395933"/>
                  </a:lnTo>
                  <a:lnTo>
                    <a:pt x="379129" y="1345973"/>
                  </a:lnTo>
                  <a:lnTo>
                    <a:pt x="384849" y="1296489"/>
                  </a:lnTo>
                  <a:lnTo>
                    <a:pt x="392813" y="1247540"/>
                  </a:lnTo>
                  <a:lnTo>
                    <a:pt x="402996" y="1199189"/>
                  </a:lnTo>
                  <a:lnTo>
                    <a:pt x="415372" y="1151496"/>
                  </a:lnTo>
                  <a:lnTo>
                    <a:pt x="429915" y="1104521"/>
                  </a:lnTo>
                  <a:lnTo>
                    <a:pt x="446601" y="1058327"/>
                  </a:lnTo>
                  <a:lnTo>
                    <a:pt x="465403" y="1012974"/>
                  </a:lnTo>
                  <a:lnTo>
                    <a:pt x="486297" y="968523"/>
                  </a:lnTo>
                  <a:lnTo>
                    <a:pt x="509257" y="925034"/>
                  </a:lnTo>
                  <a:lnTo>
                    <a:pt x="534257" y="882569"/>
                  </a:lnTo>
                  <a:lnTo>
                    <a:pt x="561272" y="841189"/>
                  </a:lnTo>
                  <a:lnTo>
                    <a:pt x="590277" y="800955"/>
                  </a:lnTo>
                  <a:lnTo>
                    <a:pt x="621246" y="761928"/>
                  </a:lnTo>
                  <a:lnTo>
                    <a:pt x="654153" y="724168"/>
                  </a:lnTo>
                  <a:lnTo>
                    <a:pt x="688975" y="687736"/>
                  </a:lnTo>
                  <a:lnTo>
                    <a:pt x="723479" y="654744"/>
                  </a:lnTo>
                  <a:lnTo>
                    <a:pt x="759071" y="623584"/>
                  </a:lnTo>
                  <a:lnTo>
                    <a:pt x="795689" y="594257"/>
                  </a:lnTo>
                  <a:lnTo>
                    <a:pt x="833271" y="566764"/>
                  </a:lnTo>
                  <a:lnTo>
                    <a:pt x="871753" y="541103"/>
                  </a:lnTo>
                  <a:lnTo>
                    <a:pt x="911075" y="517275"/>
                  </a:lnTo>
                  <a:lnTo>
                    <a:pt x="951174" y="495280"/>
                  </a:lnTo>
                  <a:lnTo>
                    <a:pt x="991988" y="475118"/>
                  </a:lnTo>
                  <a:lnTo>
                    <a:pt x="1033454" y="456788"/>
                  </a:lnTo>
                  <a:lnTo>
                    <a:pt x="1075511" y="440292"/>
                  </a:lnTo>
                  <a:lnTo>
                    <a:pt x="1118097" y="425629"/>
                  </a:lnTo>
                  <a:lnTo>
                    <a:pt x="1161148" y="412798"/>
                  </a:lnTo>
                  <a:lnTo>
                    <a:pt x="1204604" y="401801"/>
                  </a:lnTo>
                  <a:lnTo>
                    <a:pt x="1248401" y="392636"/>
                  </a:lnTo>
                  <a:lnTo>
                    <a:pt x="1292478" y="385305"/>
                  </a:lnTo>
                  <a:lnTo>
                    <a:pt x="1336773" y="379806"/>
                  </a:lnTo>
                  <a:lnTo>
                    <a:pt x="1381223" y="376140"/>
                  </a:lnTo>
                  <a:lnTo>
                    <a:pt x="1425766" y="374307"/>
                  </a:lnTo>
                  <a:lnTo>
                    <a:pt x="1470341" y="374307"/>
                  </a:lnTo>
                  <a:lnTo>
                    <a:pt x="1514884" y="376140"/>
                  </a:lnTo>
                  <a:lnTo>
                    <a:pt x="1559334" y="379806"/>
                  </a:lnTo>
                  <a:lnTo>
                    <a:pt x="1603629" y="385305"/>
                  </a:lnTo>
                  <a:lnTo>
                    <a:pt x="1647706" y="392636"/>
                  </a:lnTo>
                  <a:lnTo>
                    <a:pt x="1691503" y="401801"/>
                  </a:lnTo>
                  <a:lnTo>
                    <a:pt x="1734959" y="412798"/>
                  </a:lnTo>
                  <a:lnTo>
                    <a:pt x="1778010" y="425629"/>
                  </a:lnTo>
                  <a:lnTo>
                    <a:pt x="1820596" y="440292"/>
                  </a:lnTo>
                  <a:lnTo>
                    <a:pt x="1862653" y="456788"/>
                  </a:lnTo>
                  <a:lnTo>
                    <a:pt x="1904119" y="475118"/>
                  </a:lnTo>
                  <a:lnTo>
                    <a:pt x="1944933" y="495280"/>
                  </a:lnTo>
                  <a:lnTo>
                    <a:pt x="1985032" y="517275"/>
                  </a:lnTo>
                  <a:lnTo>
                    <a:pt x="2024354" y="541103"/>
                  </a:lnTo>
                  <a:lnTo>
                    <a:pt x="2062836" y="566764"/>
                  </a:lnTo>
                  <a:lnTo>
                    <a:pt x="2100418" y="594257"/>
                  </a:lnTo>
                  <a:lnTo>
                    <a:pt x="2137036" y="623584"/>
                  </a:lnTo>
                  <a:lnTo>
                    <a:pt x="2172628" y="654744"/>
                  </a:lnTo>
                  <a:lnTo>
                    <a:pt x="2207132" y="687736"/>
                  </a:lnTo>
                  <a:lnTo>
                    <a:pt x="2543936" y="1024286"/>
                  </a:lnTo>
                  <a:lnTo>
                    <a:pt x="2808731" y="759618"/>
                  </a:lnTo>
                  <a:lnTo>
                    <a:pt x="2472054" y="423195"/>
                  </a:lnTo>
                  <a:lnTo>
                    <a:pt x="2437757" y="390017"/>
                  </a:lnTo>
                  <a:lnTo>
                    <a:pt x="2402643" y="358192"/>
                  </a:lnTo>
                  <a:lnTo>
                    <a:pt x="2366748" y="327722"/>
                  </a:lnTo>
                  <a:lnTo>
                    <a:pt x="2330105" y="298606"/>
                  </a:lnTo>
                  <a:lnTo>
                    <a:pt x="2292748" y="270845"/>
                  </a:lnTo>
                  <a:lnTo>
                    <a:pt x="2254711" y="244437"/>
                  </a:lnTo>
                  <a:lnTo>
                    <a:pt x="2216028" y="219384"/>
                  </a:lnTo>
                  <a:lnTo>
                    <a:pt x="2176734" y="195685"/>
                  </a:lnTo>
                  <a:lnTo>
                    <a:pt x="2136862" y="173340"/>
                  </a:lnTo>
                  <a:lnTo>
                    <a:pt x="2096445" y="152350"/>
                  </a:lnTo>
                  <a:lnTo>
                    <a:pt x="2055519" y="132714"/>
                  </a:lnTo>
                  <a:lnTo>
                    <a:pt x="2014117" y="114432"/>
                  </a:lnTo>
                  <a:lnTo>
                    <a:pt x="1972274" y="97504"/>
                  </a:lnTo>
                  <a:lnTo>
                    <a:pt x="1930022" y="81930"/>
                  </a:lnTo>
                  <a:lnTo>
                    <a:pt x="1887396" y="67711"/>
                  </a:lnTo>
                  <a:lnTo>
                    <a:pt x="1844431" y="54846"/>
                  </a:lnTo>
                  <a:lnTo>
                    <a:pt x="1801159" y="43335"/>
                  </a:lnTo>
                  <a:lnTo>
                    <a:pt x="1757616" y="33178"/>
                  </a:lnTo>
                  <a:lnTo>
                    <a:pt x="1713835" y="24376"/>
                  </a:lnTo>
                  <a:lnTo>
                    <a:pt x="1669849" y="16927"/>
                  </a:lnTo>
                  <a:lnTo>
                    <a:pt x="1625694" y="10833"/>
                  </a:lnTo>
                  <a:lnTo>
                    <a:pt x="1581403" y="6094"/>
                  </a:lnTo>
                  <a:lnTo>
                    <a:pt x="1537010" y="2708"/>
                  </a:lnTo>
                  <a:lnTo>
                    <a:pt x="1492549" y="677"/>
                  </a:lnTo>
                  <a:lnTo>
                    <a:pt x="1448053" y="0"/>
                  </a:lnTo>
                  <a:close/>
                </a:path>
              </a:pathLst>
            </a:custGeom>
            <a:solidFill>
              <a:srgbClr val="DF8E17"/>
            </a:solidFill>
          </p:spPr>
          <p:txBody>
            <a:bodyPr wrap="square" lIns="0" tIns="0" rIns="0" bIns="0" rtlCol="0"/>
            <a:lstStyle/>
            <a:p>
              <a:endParaRPr/>
            </a:p>
          </p:txBody>
        </p:sp>
        <p:sp>
          <p:nvSpPr>
            <p:cNvPr id="6" name="object 6"/>
            <p:cNvSpPr/>
            <p:nvPr/>
          </p:nvSpPr>
          <p:spPr>
            <a:xfrm>
              <a:off x="6941820" y="3576827"/>
              <a:ext cx="52069" cy="201295"/>
            </a:xfrm>
            <a:custGeom>
              <a:avLst/>
              <a:gdLst/>
              <a:ahLst/>
              <a:cxnLst/>
              <a:rect l="l" t="t" r="r" b="b"/>
              <a:pathLst>
                <a:path w="52070" h="201295">
                  <a:moveTo>
                    <a:pt x="51816" y="175260"/>
                  </a:moveTo>
                  <a:lnTo>
                    <a:pt x="43853" y="155829"/>
                  </a:lnTo>
                  <a:lnTo>
                    <a:pt x="25908" y="149352"/>
                  </a:lnTo>
                  <a:lnTo>
                    <a:pt x="7950" y="155829"/>
                  </a:lnTo>
                  <a:lnTo>
                    <a:pt x="0" y="175260"/>
                  </a:lnTo>
                  <a:lnTo>
                    <a:pt x="7950" y="194691"/>
                  </a:lnTo>
                  <a:lnTo>
                    <a:pt x="25908" y="201168"/>
                  </a:lnTo>
                  <a:lnTo>
                    <a:pt x="43853" y="194691"/>
                  </a:lnTo>
                  <a:lnTo>
                    <a:pt x="51816" y="175260"/>
                  </a:lnTo>
                  <a:close/>
                </a:path>
                <a:path w="52070" h="201295">
                  <a:moveTo>
                    <a:pt x="51816" y="25908"/>
                  </a:moveTo>
                  <a:lnTo>
                    <a:pt x="43853" y="6477"/>
                  </a:lnTo>
                  <a:lnTo>
                    <a:pt x="25908" y="0"/>
                  </a:lnTo>
                  <a:lnTo>
                    <a:pt x="7950" y="6477"/>
                  </a:lnTo>
                  <a:lnTo>
                    <a:pt x="0" y="25908"/>
                  </a:lnTo>
                  <a:lnTo>
                    <a:pt x="7950" y="45339"/>
                  </a:lnTo>
                  <a:lnTo>
                    <a:pt x="25908" y="51816"/>
                  </a:lnTo>
                  <a:lnTo>
                    <a:pt x="43853" y="45339"/>
                  </a:lnTo>
                  <a:lnTo>
                    <a:pt x="51816" y="25908"/>
                  </a:lnTo>
                  <a:close/>
                </a:path>
              </a:pathLst>
            </a:custGeom>
            <a:solidFill>
              <a:srgbClr val="000000"/>
            </a:solidFill>
          </p:spPr>
          <p:txBody>
            <a:bodyPr wrap="square" lIns="0" tIns="0" rIns="0" bIns="0" rtlCol="0"/>
            <a:lstStyle/>
            <a:p>
              <a:endParaRPr/>
            </a:p>
          </p:txBody>
        </p:sp>
        <p:sp>
          <p:nvSpPr>
            <p:cNvPr id="7" name="object 7"/>
            <p:cNvSpPr/>
            <p:nvPr/>
          </p:nvSpPr>
          <p:spPr>
            <a:xfrm>
              <a:off x="6324600" y="2421635"/>
              <a:ext cx="1320165" cy="1321435"/>
            </a:xfrm>
            <a:custGeom>
              <a:avLst/>
              <a:gdLst/>
              <a:ahLst/>
              <a:cxnLst/>
              <a:rect l="l" t="t" r="r" b="b"/>
              <a:pathLst>
                <a:path w="1320165" h="1321435">
                  <a:moveTo>
                    <a:pt x="264541" y="0"/>
                  </a:moveTo>
                  <a:lnTo>
                    <a:pt x="0" y="264922"/>
                  </a:lnTo>
                  <a:lnTo>
                    <a:pt x="1055243" y="1321308"/>
                  </a:lnTo>
                  <a:lnTo>
                    <a:pt x="1319783" y="1056386"/>
                  </a:lnTo>
                  <a:lnTo>
                    <a:pt x="264541" y="0"/>
                  </a:lnTo>
                  <a:close/>
                </a:path>
              </a:pathLst>
            </a:custGeom>
            <a:solidFill>
              <a:srgbClr val="D0702E"/>
            </a:solidFill>
          </p:spPr>
          <p:txBody>
            <a:bodyPr wrap="square" lIns="0" tIns="0" rIns="0" bIns="0" rtlCol="0"/>
            <a:lstStyle/>
            <a:p>
              <a:endParaRPr/>
            </a:p>
          </p:txBody>
        </p:sp>
        <p:sp>
          <p:nvSpPr>
            <p:cNvPr id="8" name="object 8"/>
            <p:cNvSpPr/>
            <p:nvPr/>
          </p:nvSpPr>
          <p:spPr>
            <a:xfrm>
              <a:off x="7380731" y="3108959"/>
              <a:ext cx="2860675" cy="1447800"/>
            </a:xfrm>
            <a:custGeom>
              <a:avLst/>
              <a:gdLst/>
              <a:ahLst/>
              <a:cxnLst/>
              <a:rect l="l" t="t" r="r" b="b"/>
              <a:pathLst>
                <a:path w="2860675" h="1447800">
                  <a:moveTo>
                    <a:pt x="264668" y="368935"/>
                  </a:moveTo>
                  <a:lnTo>
                    <a:pt x="0" y="633729"/>
                  </a:lnTo>
                  <a:lnTo>
                    <a:pt x="389890" y="1023746"/>
                  </a:lnTo>
                  <a:lnTo>
                    <a:pt x="426059" y="1058713"/>
                  </a:lnTo>
                  <a:lnTo>
                    <a:pt x="463215" y="1092272"/>
                  </a:lnTo>
                  <a:lnTo>
                    <a:pt x="501326" y="1124411"/>
                  </a:lnTo>
                  <a:lnTo>
                    <a:pt x="540357" y="1155117"/>
                  </a:lnTo>
                  <a:lnTo>
                    <a:pt x="580277" y="1184374"/>
                  </a:lnTo>
                  <a:lnTo>
                    <a:pt x="621052" y="1212170"/>
                  </a:lnTo>
                  <a:lnTo>
                    <a:pt x="662650" y="1238490"/>
                  </a:lnTo>
                  <a:lnTo>
                    <a:pt x="705038" y="1263322"/>
                  </a:lnTo>
                  <a:lnTo>
                    <a:pt x="748182" y="1286651"/>
                  </a:lnTo>
                  <a:lnTo>
                    <a:pt x="792051" y="1308464"/>
                  </a:lnTo>
                  <a:lnTo>
                    <a:pt x="836610" y="1328746"/>
                  </a:lnTo>
                  <a:lnTo>
                    <a:pt x="881828" y="1347485"/>
                  </a:lnTo>
                  <a:lnTo>
                    <a:pt x="927670" y="1364667"/>
                  </a:lnTo>
                  <a:lnTo>
                    <a:pt x="974106" y="1380277"/>
                  </a:lnTo>
                  <a:lnTo>
                    <a:pt x="1021100" y="1394302"/>
                  </a:lnTo>
                  <a:lnTo>
                    <a:pt x="1068622" y="1406728"/>
                  </a:lnTo>
                  <a:lnTo>
                    <a:pt x="1116637" y="1417542"/>
                  </a:lnTo>
                  <a:lnTo>
                    <a:pt x="1165113" y="1426731"/>
                  </a:lnTo>
                  <a:lnTo>
                    <a:pt x="1214017" y="1434279"/>
                  </a:lnTo>
                  <a:lnTo>
                    <a:pt x="1263316" y="1440174"/>
                  </a:lnTo>
                  <a:lnTo>
                    <a:pt x="1312978" y="1444401"/>
                  </a:lnTo>
                  <a:lnTo>
                    <a:pt x="1362968" y="1446948"/>
                  </a:lnTo>
                  <a:lnTo>
                    <a:pt x="1413256" y="1447800"/>
                  </a:lnTo>
                  <a:lnTo>
                    <a:pt x="1463543" y="1446948"/>
                  </a:lnTo>
                  <a:lnTo>
                    <a:pt x="1513536" y="1444401"/>
                  </a:lnTo>
                  <a:lnTo>
                    <a:pt x="1563201" y="1440174"/>
                  </a:lnTo>
                  <a:lnTo>
                    <a:pt x="1612504" y="1434279"/>
                  </a:lnTo>
                  <a:lnTo>
                    <a:pt x="1661413" y="1426731"/>
                  </a:lnTo>
                  <a:lnTo>
                    <a:pt x="1709896" y="1417542"/>
                  </a:lnTo>
                  <a:lnTo>
                    <a:pt x="1757917" y="1406728"/>
                  </a:lnTo>
                  <a:lnTo>
                    <a:pt x="1805446" y="1394302"/>
                  </a:lnTo>
                  <a:lnTo>
                    <a:pt x="1852448" y="1380277"/>
                  </a:lnTo>
                  <a:lnTo>
                    <a:pt x="1898892" y="1364667"/>
                  </a:lnTo>
                  <a:lnTo>
                    <a:pt x="1944743" y="1347485"/>
                  </a:lnTo>
                  <a:lnTo>
                    <a:pt x="1989969" y="1328746"/>
                  </a:lnTo>
                  <a:lnTo>
                    <a:pt x="2034536" y="1308464"/>
                  </a:lnTo>
                  <a:lnTo>
                    <a:pt x="2078413" y="1286651"/>
                  </a:lnTo>
                  <a:lnTo>
                    <a:pt x="2121565" y="1263322"/>
                  </a:lnTo>
                  <a:lnTo>
                    <a:pt x="2163960" y="1238490"/>
                  </a:lnTo>
                  <a:lnTo>
                    <a:pt x="2205564" y="1212170"/>
                  </a:lnTo>
                  <a:lnTo>
                    <a:pt x="2246346" y="1184374"/>
                  </a:lnTo>
                  <a:lnTo>
                    <a:pt x="2286271" y="1155117"/>
                  </a:lnTo>
                  <a:lnTo>
                    <a:pt x="2325307" y="1124411"/>
                  </a:lnTo>
                  <a:lnTo>
                    <a:pt x="2363420" y="1092272"/>
                  </a:lnTo>
                  <a:lnTo>
                    <a:pt x="2384312" y="1073403"/>
                  </a:lnTo>
                  <a:lnTo>
                    <a:pt x="1413256" y="1073403"/>
                  </a:lnTo>
                  <a:lnTo>
                    <a:pt x="1362881" y="1072249"/>
                  </a:lnTo>
                  <a:lnTo>
                    <a:pt x="1312922" y="1068802"/>
                  </a:lnTo>
                  <a:lnTo>
                    <a:pt x="1263437" y="1063086"/>
                  </a:lnTo>
                  <a:lnTo>
                    <a:pt x="1214488" y="1055129"/>
                  </a:lnTo>
                  <a:lnTo>
                    <a:pt x="1166137" y="1044953"/>
                  </a:lnTo>
                  <a:lnTo>
                    <a:pt x="1118444" y="1032585"/>
                  </a:lnTo>
                  <a:lnTo>
                    <a:pt x="1071470" y="1018049"/>
                  </a:lnTo>
                  <a:lnTo>
                    <a:pt x="1025275" y="1001370"/>
                  </a:lnTo>
                  <a:lnTo>
                    <a:pt x="979922" y="982573"/>
                  </a:lnTo>
                  <a:lnTo>
                    <a:pt x="935471" y="961683"/>
                  </a:lnTo>
                  <a:lnTo>
                    <a:pt x="891982" y="938726"/>
                  </a:lnTo>
                  <a:lnTo>
                    <a:pt x="849518" y="913725"/>
                  </a:lnTo>
                  <a:lnTo>
                    <a:pt x="808138" y="886706"/>
                  </a:lnTo>
                  <a:lnTo>
                    <a:pt x="767903" y="857695"/>
                  </a:lnTo>
                  <a:lnTo>
                    <a:pt x="728876" y="826715"/>
                  </a:lnTo>
                  <a:lnTo>
                    <a:pt x="691116" y="793792"/>
                  </a:lnTo>
                  <a:lnTo>
                    <a:pt x="654685" y="758951"/>
                  </a:lnTo>
                  <a:lnTo>
                    <a:pt x="264668" y="368935"/>
                  </a:lnTo>
                  <a:close/>
                </a:path>
                <a:path w="2860675" h="1447800">
                  <a:moveTo>
                    <a:pt x="2860548" y="0"/>
                  </a:moveTo>
                  <a:lnTo>
                    <a:pt x="2486152" y="0"/>
                  </a:lnTo>
                  <a:lnTo>
                    <a:pt x="2484998" y="50416"/>
                  </a:lnTo>
                  <a:lnTo>
                    <a:pt x="2481555" y="100413"/>
                  </a:lnTo>
                  <a:lnTo>
                    <a:pt x="2475835" y="149994"/>
                  </a:lnTo>
                  <a:lnTo>
                    <a:pt x="2467896" y="198909"/>
                  </a:lnTo>
                  <a:lnTo>
                    <a:pt x="2457731" y="247286"/>
                  </a:lnTo>
                  <a:lnTo>
                    <a:pt x="2445375" y="295002"/>
                  </a:lnTo>
                  <a:lnTo>
                    <a:pt x="2430853" y="341997"/>
                  </a:lnTo>
                  <a:lnTo>
                    <a:pt x="2414189" y="388209"/>
                  </a:lnTo>
                  <a:lnTo>
                    <a:pt x="2395409" y="433579"/>
                  </a:lnTo>
                  <a:lnTo>
                    <a:pt x="2374537" y="478046"/>
                  </a:lnTo>
                  <a:lnTo>
                    <a:pt x="2351599" y="521550"/>
                  </a:lnTo>
                  <a:lnTo>
                    <a:pt x="2326618" y="564030"/>
                  </a:lnTo>
                  <a:lnTo>
                    <a:pt x="2299620" y="605425"/>
                  </a:lnTo>
                  <a:lnTo>
                    <a:pt x="2270630" y="645675"/>
                  </a:lnTo>
                  <a:lnTo>
                    <a:pt x="2239672" y="684720"/>
                  </a:lnTo>
                  <a:lnTo>
                    <a:pt x="2206772" y="722499"/>
                  </a:lnTo>
                  <a:lnTo>
                    <a:pt x="2171954" y="758951"/>
                  </a:lnTo>
                  <a:lnTo>
                    <a:pt x="2135522" y="793792"/>
                  </a:lnTo>
                  <a:lnTo>
                    <a:pt x="2097762" y="826715"/>
                  </a:lnTo>
                  <a:lnTo>
                    <a:pt x="2058734" y="857695"/>
                  </a:lnTo>
                  <a:lnTo>
                    <a:pt x="2018499" y="886706"/>
                  </a:lnTo>
                  <a:lnTo>
                    <a:pt x="1977117" y="913725"/>
                  </a:lnTo>
                  <a:lnTo>
                    <a:pt x="1934650" y="938726"/>
                  </a:lnTo>
                  <a:lnTo>
                    <a:pt x="1891158" y="961683"/>
                  </a:lnTo>
                  <a:lnTo>
                    <a:pt x="1846703" y="982573"/>
                  </a:lnTo>
                  <a:lnTo>
                    <a:pt x="1801344" y="1001370"/>
                  </a:lnTo>
                  <a:lnTo>
                    <a:pt x="1755142" y="1018049"/>
                  </a:lnTo>
                  <a:lnTo>
                    <a:pt x="1708160" y="1032585"/>
                  </a:lnTo>
                  <a:lnTo>
                    <a:pt x="1660456" y="1044953"/>
                  </a:lnTo>
                  <a:lnTo>
                    <a:pt x="1612093" y="1055129"/>
                  </a:lnTo>
                  <a:lnTo>
                    <a:pt x="1563130" y="1063086"/>
                  </a:lnTo>
                  <a:lnTo>
                    <a:pt x="1513629" y="1068802"/>
                  </a:lnTo>
                  <a:lnTo>
                    <a:pt x="1463651" y="1072249"/>
                  </a:lnTo>
                  <a:lnTo>
                    <a:pt x="1413256" y="1073403"/>
                  </a:lnTo>
                  <a:lnTo>
                    <a:pt x="2384312" y="1073403"/>
                  </a:lnTo>
                  <a:lnTo>
                    <a:pt x="2436749" y="1023746"/>
                  </a:lnTo>
                  <a:lnTo>
                    <a:pt x="2471698" y="987576"/>
                  </a:lnTo>
                  <a:lnTo>
                    <a:pt x="2505241" y="950415"/>
                  </a:lnTo>
                  <a:lnTo>
                    <a:pt x="2537364" y="912298"/>
                  </a:lnTo>
                  <a:lnTo>
                    <a:pt x="2568053" y="873258"/>
                  </a:lnTo>
                  <a:lnTo>
                    <a:pt x="2597294" y="833327"/>
                  </a:lnTo>
                  <a:lnTo>
                    <a:pt x="2625075" y="792538"/>
                  </a:lnTo>
                  <a:lnTo>
                    <a:pt x="2651380" y="750926"/>
                  </a:lnTo>
                  <a:lnTo>
                    <a:pt x="2676197" y="708522"/>
                  </a:lnTo>
                  <a:lnTo>
                    <a:pt x="2699512" y="665360"/>
                  </a:lnTo>
                  <a:lnTo>
                    <a:pt x="2721311" y="621473"/>
                  </a:lnTo>
                  <a:lnTo>
                    <a:pt x="2741580" y="576893"/>
                  </a:lnTo>
                  <a:lnTo>
                    <a:pt x="2760306" y="531655"/>
                  </a:lnTo>
                  <a:lnTo>
                    <a:pt x="2777476" y="485791"/>
                  </a:lnTo>
                  <a:lnTo>
                    <a:pt x="2793075" y="439334"/>
                  </a:lnTo>
                  <a:lnTo>
                    <a:pt x="2807091" y="392317"/>
                  </a:lnTo>
                  <a:lnTo>
                    <a:pt x="2819508" y="344774"/>
                  </a:lnTo>
                  <a:lnTo>
                    <a:pt x="2830314" y="296737"/>
                  </a:lnTo>
                  <a:lnTo>
                    <a:pt x="2839495" y="248239"/>
                  </a:lnTo>
                  <a:lnTo>
                    <a:pt x="2847038" y="199314"/>
                  </a:lnTo>
                  <a:lnTo>
                    <a:pt x="2852933" y="149931"/>
                  </a:lnTo>
                  <a:lnTo>
                    <a:pt x="2857152" y="100313"/>
                  </a:lnTo>
                  <a:lnTo>
                    <a:pt x="2859696" y="50304"/>
                  </a:lnTo>
                  <a:lnTo>
                    <a:pt x="2860548" y="0"/>
                  </a:lnTo>
                  <a:close/>
                </a:path>
              </a:pathLst>
            </a:custGeom>
            <a:solidFill>
              <a:srgbClr val="BA494E"/>
            </a:solidFill>
          </p:spPr>
          <p:txBody>
            <a:bodyPr wrap="square" lIns="0" tIns="0" rIns="0" bIns="0" rtlCol="0"/>
            <a:lstStyle/>
            <a:p>
              <a:endParaRPr/>
            </a:p>
          </p:txBody>
        </p:sp>
        <p:sp>
          <p:nvSpPr>
            <p:cNvPr id="9" name="object 9"/>
            <p:cNvSpPr/>
            <p:nvPr/>
          </p:nvSpPr>
          <p:spPr>
            <a:xfrm>
              <a:off x="7363968" y="1662699"/>
              <a:ext cx="2877820" cy="1446530"/>
            </a:xfrm>
            <a:custGeom>
              <a:avLst/>
              <a:gdLst/>
              <a:ahLst/>
              <a:cxnLst/>
              <a:rect l="l" t="t" r="r" b="b"/>
              <a:pathLst>
                <a:path w="2877820" h="1446530">
                  <a:moveTo>
                    <a:pt x="1429956" y="0"/>
                  </a:moveTo>
                  <a:lnTo>
                    <a:pt x="1385468" y="678"/>
                  </a:lnTo>
                  <a:lnTo>
                    <a:pt x="1341015" y="2711"/>
                  </a:lnTo>
                  <a:lnTo>
                    <a:pt x="1296629" y="6098"/>
                  </a:lnTo>
                  <a:lnTo>
                    <a:pt x="1252346" y="10840"/>
                  </a:lnTo>
                  <a:lnTo>
                    <a:pt x="1208198" y="16935"/>
                  </a:lnTo>
                  <a:lnTo>
                    <a:pt x="1164221" y="24384"/>
                  </a:lnTo>
                  <a:lnTo>
                    <a:pt x="1120447" y="33187"/>
                  </a:lnTo>
                  <a:lnTo>
                    <a:pt x="1076911" y="43344"/>
                  </a:lnTo>
                  <a:lnTo>
                    <a:pt x="1033647" y="54854"/>
                  </a:lnTo>
                  <a:lnTo>
                    <a:pt x="990689" y="67719"/>
                  </a:lnTo>
                  <a:lnTo>
                    <a:pt x="948071" y="81938"/>
                  </a:lnTo>
                  <a:lnTo>
                    <a:pt x="905827" y="97510"/>
                  </a:lnTo>
                  <a:lnTo>
                    <a:pt x="863991" y="114437"/>
                  </a:lnTo>
                  <a:lnTo>
                    <a:pt x="822597" y="132717"/>
                  </a:lnTo>
                  <a:lnTo>
                    <a:pt x="781678" y="152351"/>
                  </a:lnTo>
                  <a:lnTo>
                    <a:pt x="741270" y="173339"/>
                  </a:lnTo>
                  <a:lnTo>
                    <a:pt x="701405" y="195681"/>
                  </a:lnTo>
                  <a:lnTo>
                    <a:pt x="662118" y="219376"/>
                  </a:lnTo>
                  <a:lnTo>
                    <a:pt x="623443" y="244425"/>
                  </a:lnTo>
                  <a:lnTo>
                    <a:pt x="585414" y="270828"/>
                  </a:lnTo>
                  <a:lnTo>
                    <a:pt x="548065" y="298585"/>
                  </a:lnTo>
                  <a:lnTo>
                    <a:pt x="511429" y="327695"/>
                  </a:lnTo>
                  <a:lnTo>
                    <a:pt x="475542" y="358159"/>
                  </a:lnTo>
                  <a:lnTo>
                    <a:pt x="440436" y="389976"/>
                  </a:lnTo>
                  <a:lnTo>
                    <a:pt x="406146" y="423148"/>
                  </a:lnTo>
                  <a:lnTo>
                    <a:pt x="206121" y="623173"/>
                  </a:lnTo>
                  <a:lnTo>
                    <a:pt x="0" y="419973"/>
                  </a:lnTo>
                  <a:lnTo>
                    <a:pt x="0" y="1089136"/>
                  </a:lnTo>
                  <a:lnTo>
                    <a:pt x="678814" y="1089136"/>
                  </a:lnTo>
                  <a:lnTo>
                    <a:pt x="472693" y="885936"/>
                  </a:lnTo>
                  <a:lnTo>
                    <a:pt x="671067" y="687816"/>
                  </a:lnTo>
                  <a:lnTo>
                    <a:pt x="705562" y="654813"/>
                  </a:lnTo>
                  <a:lnTo>
                    <a:pt x="741146" y="623644"/>
                  </a:lnTo>
                  <a:lnTo>
                    <a:pt x="777756" y="594308"/>
                  </a:lnTo>
                  <a:lnTo>
                    <a:pt x="815331" y="566806"/>
                  </a:lnTo>
                  <a:lnTo>
                    <a:pt x="853808" y="541138"/>
                  </a:lnTo>
                  <a:lnTo>
                    <a:pt x="893124" y="517302"/>
                  </a:lnTo>
                  <a:lnTo>
                    <a:pt x="933219" y="495301"/>
                  </a:lnTo>
                  <a:lnTo>
                    <a:pt x="974029" y="475132"/>
                  </a:lnTo>
                  <a:lnTo>
                    <a:pt x="1015492" y="456798"/>
                  </a:lnTo>
                  <a:lnTo>
                    <a:pt x="1057547" y="440296"/>
                  </a:lnTo>
                  <a:lnTo>
                    <a:pt x="1100130" y="425629"/>
                  </a:lnTo>
                  <a:lnTo>
                    <a:pt x="1143180" y="412794"/>
                  </a:lnTo>
                  <a:lnTo>
                    <a:pt x="1186635" y="401793"/>
                  </a:lnTo>
                  <a:lnTo>
                    <a:pt x="1230431" y="392626"/>
                  </a:lnTo>
                  <a:lnTo>
                    <a:pt x="1274508" y="385292"/>
                  </a:lnTo>
                  <a:lnTo>
                    <a:pt x="1318803" y="379792"/>
                  </a:lnTo>
                  <a:lnTo>
                    <a:pt x="1363252" y="376125"/>
                  </a:lnTo>
                  <a:lnTo>
                    <a:pt x="1407796" y="374291"/>
                  </a:lnTo>
                  <a:lnTo>
                    <a:pt x="1452370" y="374291"/>
                  </a:lnTo>
                  <a:lnTo>
                    <a:pt x="1496914" y="376125"/>
                  </a:lnTo>
                  <a:lnTo>
                    <a:pt x="1541363" y="379792"/>
                  </a:lnTo>
                  <a:lnTo>
                    <a:pt x="1585658" y="385292"/>
                  </a:lnTo>
                  <a:lnTo>
                    <a:pt x="1629735" y="392626"/>
                  </a:lnTo>
                  <a:lnTo>
                    <a:pt x="1673531" y="401793"/>
                  </a:lnTo>
                  <a:lnTo>
                    <a:pt x="1716986" y="412794"/>
                  </a:lnTo>
                  <a:lnTo>
                    <a:pt x="1760036" y="425629"/>
                  </a:lnTo>
                  <a:lnTo>
                    <a:pt x="1802619" y="440296"/>
                  </a:lnTo>
                  <a:lnTo>
                    <a:pt x="1844674" y="456798"/>
                  </a:lnTo>
                  <a:lnTo>
                    <a:pt x="1886137" y="475132"/>
                  </a:lnTo>
                  <a:lnTo>
                    <a:pt x="1926947" y="495301"/>
                  </a:lnTo>
                  <a:lnTo>
                    <a:pt x="1967042" y="517302"/>
                  </a:lnTo>
                  <a:lnTo>
                    <a:pt x="2006358" y="541138"/>
                  </a:lnTo>
                  <a:lnTo>
                    <a:pt x="2044835" y="566806"/>
                  </a:lnTo>
                  <a:lnTo>
                    <a:pt x="2082410" y="594308"/>
                  </a:lnTo>
                  <a:lnTo>
                    <a:pt x="2119020" y="623644"/>
                  </a:lnTo>
                  <a:lnTo>
                    <a:pt x="2154604" y="654813"/>
                  </a:lnTo>
                  <a:lnTo>
                    <a:pt x="2189099" y="687816"/>
                  </a:lnTo>
                  <a:lnTo>
                    <a:pt x="2224946" y="725374"/>
                  </a:lnTo>
                  <a:lnTo>
                    <a:pt x="2258618" y="764215"/>
                  </a:lnTo>
                  <a:lnTo>
                    <a:pt x="2290115" y="804258"/>
                  </a:lnTo>
                  <a:lnTo>
                    <a:pt x="2319438" y="845425"/>
                  </a:lnTo>
                  <a:lnTo>
                    <a:pt x="2346587" y="887633"/>
                  </a:lnTo>
                  <a:lnTo>
                    <a:pt x="2371563" y="930804"/>
                  </a:lnTo>
                  <a:lnTo>
                    <a:pt x="2394364" y="974857"/>
                  </a:lnTo>
                  <a:lnTo>
                    <a:pt x="2414993" y="1019712"/>
                  </a:lnTo>
                  <a:lnTo>
                    <a:pt x="2433449" y="1065289"/>
                  </a:lnTo>
                  <a:lnTo>
                    <a:pt x="2449733" y="1111507"/>
                  </a:lnTo>
                  <a:lnTo>
                    <a:pt x="2463845" y="1158286"/>
                  </a:lnTo>
                  <a:lnTo>
                    <a:pt x="2475784" y="1205547"/>
                  </a:lnTo>
                  <a:lnTo>
                    <a:pt x="2485552" y="1253208"/>
                  </a:lnTo>
                  <a:lnTo>
                    <a:pt x="2493149" y="1301191"/>
                  </a:lnTo>
                  <a:lnTo>
                    <a:pt x="2498575" y="1349413"/>
                  </a:lnTo>
                  <a:lnTo>
                    <a:pt x="2501830" y="1397796"/>
                  </a:lnTo>
                  <a:lnTo>
                    <a:pt x="2502915" y="1446260"/>
                  </a:lnTo>
                  <a:lnTo>
                    <a:pt x="2877311" y="1446260"/>
                  </a:lnTo>
                  <a:lnTo>
                    <a:pt x="2876511" y="1397945"/>
                  </a:lnTo>
                  <a:lnTo>
                    <a:pt x="2874111" y="1349674"/>
                  </a:lnTo>
                  <a:lnTo>
                    <a:pt x="2870110" y="1301488"/>
                  </a:lnTo>
                  <a:lnTo>
                    <a:pt x="2864508" y="1253431"/>
                  </a:lnTo>
                  <a:lnTo>
                    <a:pt x="2857306" y="1205549"/>
                  </a:lnTo>
                  <a:lnTo>
                    <a:pt x="2848503" y="1157883"/>
                  </a:lnTo>
                  <a:lnTo>
                    <a:pt x="2838099" y="1110478"/>
                  </a:lnTo>
                  <a:lnTo>
                    <a:pt x="2826095" y="1063378"/>
                  </a:lnTo>
                  <a:lnTo>
                    <a:pt x="2812490" y="1016626"/>
                  </a:lnTo>
                  <a:lnTo>
                    <a:pt x="2797284" y="970266"/>
                  </a:lnTo>
                  <a:lnTo>
                    <a:pt x="2780477" y="924342"/>
                  </a:lnTo>
                  <a:lnTo>
                    <a:pt x="2762069" y="878897"/>
                  </a:lnTo>
                  <a:lnTo>
                    <a:pt x="2742059" y="833975"/>
                  </a:lnTo>
                  <a:lnTo>
                    <a:pt x="2720449" y="789620"/>
                  </a:lnTo>
                  <a:lnTo>
                    <a:pt x="2697238" y="745876"/>
                  </a:lnTo>
                  <a:lnTo>
                    <a:pt x="2672425" y="702786"/>
                  </a:lnTo>
                  <a:lnTo>
                    <a:pt x="2646011" y="660394"/>
                  </a:lnTo>
                  <a:lnTo>
                    <a:pt x="2617995" y="618744"/>
                  </a:lnTo>
                  <a:lnTo>
                    <a:pt x="2588378" y="577879"/>
                  </a:lnTo>
                  <a:lnTo>
                    <a:pt x="2557159" y="537843"/>
                  </a:lnTo>
                  <a:lnTo>
                    <a:pt x="2524339" y="498680"/>
                  </a:lnTo>
                  <a:lnTo>
                    <a:pt x="2489917" y="460434"/>
                  </a:lnTo>
                  <a:lnTo>
                    <a:pt x="2453766" y="423148"/>
                  </a:lnTo>
                  <a:lnTo>
                    <a:pt x="2419476" y="389969"/>
                  </a:lnTo>
                  <a:lnTo>
                    <a:pt x="2384370" y="358145"/>
                  </a:lnTo>
                  <a:lnTo>
                    <a:pt x="2348483" y="327676"/>
                  </a:lnTo>
                  <a:lnTo>
                    <a:pt x="2311847" y="298561"/>
                  </a:lnTo>
                  <a:lnTo>
                    <a:pt x="2274498" y="270801"/>
                  </a:lnTo>
                  <a:lnTo>
                    <a:pt x="2236469" y="244395"/>
                  </a:lnTo>
                  <a:lnTo>
                    <a:pt x="2197794" y="219343"/>
                  </a:lnTo>
                  <a:lnTo>
                    <a:pt x="2158507" y="195646"/>
                  </a:lnTo>
                  <a:lnTo>
                    <a:pt x="2118642" y="173303"/>
                  </a:lnTo>
                  <a:lnTo>
                    <a:pt x="2078234" y="152315"/>
                  </a:lnTo>
                  <a:lnTo>
                    <a:pt x="2037315" y="132680"/>
                  </a:lnTo>
                  <a:lnTo>
                    <a:pt x="1995921" y="114401"/>
                  </a:lnTo>
                  <a:lnTo>
                    <a:pt x="1954085" y="97475"/>
                  </a:lnTo>
                  <a:lnTo>
                    <a:pt x="1911841" y="81904"/>
                  </a:lnTo>
                  <a:lnTo>
                    <a:pt x="1869223" y="67687"/>
                  </a:lnTo>
                  <a:lnTo>
                    <a:pt x="1826265" y="54825"/>
                  </a:lnTo>
                  <a:lnTo>
                    <a:pt x="1783001" y="43316"/>
                  </a:lnTo>
                  <a:lnTo>
                    <a:pt x="1739465" y="33162"/>
                  </a:lnTo>
                  <a:lnTo>
                    <a:pt x="1695691" y="24362"/>
                  </a:lnTo>
                  <a:lnTo>
                    <a:pt x="1651714" y="16916"/>
                  </a:lnTo>
                  <a:lnTo>
                    <a:pt x="1607566" y="10825"/>
                  </a:lnTo>
                  <a:lnTo>
                    <a:pt x="1563283" y="6087"/>
                  </a:lnTo>
                  <a:lnTo>
                    <a:pt x="1518897" y="2704"/>
                  </a:lnTo>
                  <a:lnTo>
                    <a:pt x="1474444" y="675"/>
                  </a:lnTo>
                  <a:lnTo>
                    <a:pt x="1429956" y="0"/>
                  </a:lnTo>
                  <a:close/>
                </a:path>
              </a:pathLst>
            </a:custGeom>
            <a:solidFill>
              <a:srgbClr val="960982"/>
            </a:solidFill>
          </p:spPr>
          <p:txBody>
            <a:bodyPr wrap="square" lIns="0" tIns="0" rIns="0" bIns="0" rtlCol="0"/>
            <a:lstStyle/>
            <a:p>
              <a:endParaRPr/>
            </a:p>
          </p:txBody>
        </p:sp>
        <p:sp>
          <p:nvSpPr>
            <p:cNvPr id="10" name="object 10"/>
            <p:cNvSpPr/>
            <p:nvPr/>
          </p:nvSpPr>
          <p:spPr>
            <a:xfrm>
              <a:off x="6941820" y="3875531"/>
              <a:ext cx="52069" cy="200025"/>
            </a:xfrm>
            <a:custGeom>
              <a:avLst/>
              <a:gdLst/>
              <a:ahLst/>
              <a:cxnLst/>
              <a:rect l="l" t="t" r="r" b="b"/>
              <a:pathLst>
                <a:path w="52070" h="200025">
                  <a:moveTo>
                    <a:pt x="51816" y="174498"/>
                  </a:moveTo>
                  <a:lnTo>
                    <a:pt x="43853" y="155638"/>
                  </a:lnTo>
                  <a:lnTo>
                    <a:pt x="25908" y="149352"/>
                  </a:lnTo>
                  <a:lnTo>
                    <a:pt x="7950" y="155638"/>
                  </a:lnTo>
                  <a:lnTo>
                    <a:pt x="0" y="174498"/>
                  </a:lnTo>
                  <a:lnTo>
                    <a:pt x="7950" y="193357"/>
                  </a:lnTo>
                  <a:lnTo>
                    <a:pt x="25908" y="199644"/>
                  </a:lnTo>
                  <a:lnTo>
                    <a:pt x="43853" y="193357"/>
                  </a:lnTo>
                  <a:lnTo>
                    <a:pt x="51816" y="174498"/>
                  </a:lnTo>
                  <a:close/>
                </a:path>
                <a:path w="52070" h="200025">
                  <a:moveTo>
                    <a:pt x="51816" y="25908"/>
                  </a:moveTo>
                  <a:lnTo>
                    <a:pt x="43853" y="6477"/>
                  </a:lnTo>
                  <a:lnTo>
                    <a:pt x="25908" y="0"/>
                  </a:lnTo>
                  <a:lnTo>
                    <a:pt x="7950" y="6477"/>
                  </a:lnTo>
                  <a:lnTo>
                    <a:pt x="0" y="25908"/>
                  </a:lnTo>
                  <a:lnTo>
                    <a:pt x="7950" y="45339"/>
                  </a:lnTo>
                  <a:lnTo>
                    <a:pt x="25908" y="51816"/>
                  </a:lnTo>
                  <a:lnTo>
                    <a:pt x="43853" y="45339"/>
                  </a:lnTo>
                  <a:lnTo>
                    <a:pt x="51816" y="25908"/>
                  </a:lnTo>
                  <a:close/>
                </a:path>
              </a:pathLst>
            </a:custGeom>
            <a:solidFill>
              <a:srgbClr val="000000"/>
            </a:solidFill>
          </p:spPr>
          <p:txBody>
            <a:bodyPr wrap="square" lIns="0" tIns="0" rIns="0" bIns="0" rtlCol="0"/>
            <a:lstStyle/>
            <a:p>
              <a:endParaRPr/>
            </a:p>
          </p:txBody>
        </p:sp>
        <p:pic>
          <p:nvPicPr>
            <p:cNvPr id="11" name="object 11"/>
            <p:cNvPicPr/>
            <p:nvPr/>
          </p:nvPicPr>
          <p:blipFill>
            <a:blip r:embed="rId2" cstate="print"/>
            <a:stretch>
              <a:fillRect/>
            </a:stretch>
          </p:blipFill>
          <p:spPr>
            <a:xfrm>
              <a:off x="3906773" y="1817242"/>
              <a:ext cx="6205728" cy="2598419"/>
            </a:xfrm>
            <a:prstGeom prst="rect">
              <a:avLst/>
            </a:prstGeom>
          </p:spPr>
        </p:pic>
      </p:grpSp>
      <p:sp>
        <p:nvSpPr>
          <p:cNvPr id="12" name="object 12"/>
          <p:cNvSpPr txBox="1">
            <a:spLocks noGrp="1"/>
          </p:cNvSpPr>
          <p:nvPr>
            <p:ph type="title"/>
          </p:nvPr>
        </p:nvSpPr>
        <p:spPr>
          <a:xfrm>
            <a:off x="491439" y="240538"/>
            <a:ext cx="5852795" cy="603885"/>
          </a:xfrm>
          <a:prstGeom prst="rect">
            <a:avLst/>
          </a:prstGeom>
        </p:spPr>
        <p:txBody>
          <a:bodyPr vert="horz" wrap="square" lIns="0" tIns="12700" rIns="0" bIns="0" rtlCol="0">
            <a:spAutoFit/>
          </a:bodyPr>
          <a:lstStyle/>
          <a:p>
            <a:pPr marL="12700">
              <a:lnSpc>
                <a:spcPts val="2155"/>
              </a:lnSpc>
              <a:spcBef>
                <a:spcPts val="100"/>
              </a:spcBef>
            </a:pPr>
            <a:r>
              <a:rPr sz="1800" b="0" dirty="0">
                <a:solidFill>
                  <a:srgbClr val="7E7E7E"/>
                </a:solidFill>
                <a:latin typeface="+mn-lt"/>
                <a:cs typeface="Arial MT"/>
              </a:rPr>
              <a:t>From </a:t>
            </a:r>
            <a:r>
              <a:rPr sz="1800" b="0" spc="-5" dirty="0">
                <a:solidFill>
                  <a:srgbClr val="7E7E7E"/>
                </a:solidFill>
                <a:latin typeface="+mn-lt"/>
                <a:cs typeface="Arial MT"/>
              </a:rPr>
              <a:t>strategy</a:t>
            </a:r>
            <a:r>
              <a:rPr sz="1800" b="0" dirty="0">
                <a:solidFill>
                  <a:srgbClr val="7E7E7E"/>
                </a:solidFill>
                <a:latin typeface="+mn-lt"/>
                <a:cs typeface="Arial MT"/>
              </a:rPr>
              <a:t> </a:t>
            </a:r>
            <a:r>
              <a:rPr sz="1800" b="0" spc="-5" dirty="0">
                <a:solidFill>
                  <a:srgbClr val="7E7E7E"/>
                </a:solidFill>
                <a:latin typeface="+mn-lt"/>
                <a:cs typeface="Arial MT"/>
              </a:rPr>
              <a:t>to execution:</a:t>
            </a:r>
            <a:r>
              <a:rPr sz="1800" b="0" spc="30" dirty="0">
                <a:solidFill>
                  <a:srgbClr val="7E7E7E"/>
                </a:solidFill>
                <a:latin typeface="+mn-lt"/>
                <a:cs typeface="Arial MT"/>
              </a:rPr>
              <a:t> </a:t>
            </a:r>
            <a:r>
              <a:rPr sz="1800" b="0" spc="-5" dirty="0">
                <a:solidFill>
                  <a:srgbClr val="7E7E7E"/>
                </a:solidFill>
                <a:latin typeface="+mn-lt"/>
                <a:cs typeface="Arial MT"/>
              </a:rPr>
              <a:t>how</a:t>
            </a:r>
            <a:r>
              <a:rPr sz="1800" b="0" spc="15" dirty="0">
                <a:solidFill>
                  <a:srgbClr val="7E7E7E"/>
                </a:solidFill>
                <a:latin typeface="+mn-lt"/>
                <a:cs typeface="Arial MT"/>
              </a:rPr>
              <a:t> </a:t>
            </a:r>
            <a:r>
              <a:rPr sz="1800" b="0" dirty="0">
                <a:solidFill>
                  <a:srgbClr val="7E7E7E"/>
                </a:solidFill>
                <a:latin typeface="+mn-lt"/>
                <a:cs typeface="Arial MT"/>
              </a:rPr>
              <a:t>to</a:t>
            </a:r>
            <a:r>
              <a:rPr sz="1800" b="0" spc="5" dirty="0">
                <a:solidFill>
                  <a:srgbClr val="7E7E7E"/>
                </a:solidFill>
                <a:latin typeface="+mn-lt"/>
                <a:cs typeface="Arial MT"/>
              </a:rPr>
              <a:t> </a:t>
            </a:r>
            <a:r>
              <a:rPr sz="1800" b="0" spc="-5" dirty="0">
                <a:solidFill>
                  <a:srgbClr val="7E7E7E"/>
                </a:solidFill>
                <a:latin typeface="+mn-lt"/>
                <a:cs typeface="Arial MT"/>
              </a:rPr>
              <a:t>transform</a:t>
            </a:r>
            <a:r>
              <a:rPr sz="1800" b="0" spc="5" dirty="0">
                <a:solidFill>
                  <a:srgbClr val="7E7E7E"/>
                </a:solidFill>
                <a:latin typeface="+mn-lt"/>
                <a:cs typeface="Arial MT"/>
              </a:rPr>
              <a:t> </a:t>
            </a:r>
            <a:r>
              <a:rPr sz="1800" b="0" spc="-5" dirty="0">
                <a:solidFill>
                  <a:srgbClr val="7E7E7E"/>
                </a:solidFill>
                <a:latin typeface="+mn-lt"/>
                <a:cs typeface="Arial MT"/>
              </a:rPr>
              <a:t>successfully</a:t>
            </a:r>
            <a:endParaRPr sz="1800" dirty="0">
              <a:latin typeface="+mn-lt"/>
              <a:cs typeface="Arial MT"/>
            </a:endParaRPr>
          </a:p>
          <a:p>
            <a:pPr marL="12700">
              <a:lnSpc>
                <a:spcPts val="2395"/>
              </a:lnSpc>
            </a:pPr>
            <a:r>
              <a:rPr dirty="0">
                <a:solidFill>
                  <a:srgbClr val="F3B829"/>
                </a:solidFill>
                <a:latin typeface="+mn-lt"/>
              </a:rPr>
              <a:t>Connecting</a:t>
            </a:r>
            <a:r>
              <a:rPr spc="-35" dirty="0">
                <a:solidFill>
                  <a:srgbClr val="F3B829"/>
                </a:solidFill>
                <a:latin typeface="+mn-lt"/>
              </a:rPr>
              <a:t> </a:t>
            </a:r>
            <a:r>
              <a:rPr dirty="0">
                <a:solidFill>
                  <a:srgbClr val="F3B829"/>
                </a:solidFill>
                <a:latin typeface="+mn-lt"/>
              </a:rPr>
              <a:t>all</a:t>
            </a:r>
            <a:r>
              <a:rPr spc="-40" dirty="0">
                <a:solidFill>
                  <a:srgbClr val="F3B829"/>
                </a:solidFill>
                <a:latin typeface="+mn-lt"/>
              </a:rPr>
              <a:t> </a:t>
            </a:r>
            <a:r>
              <a:rPr dirty="0">
                <a:solidFill>
                  <a:srgbClr val="F3B829"/>
                </a:solidFill>
                <a:latin typeface="+mn-lt"/>
              </a:rPr>
              <a:t>four</a:t>
            </a:r>
            <a:r>
              <a:rPr spc="-25" dirty="0">
                <a:solidFill>
                  <a:srgbClr val="F3B829"/>
                </a:solidFill>
                <a:latin typeface="+mn-lt"/>
              </a:rPr>
              <a:t> </a:t>
            </a:r>
            <a:r>
              <a:rPr dirty="0">
                <a:solidFill>
                  <a:srgbClr val="F3B829"/>
                </a:solidFill>
                <a:latin typeface="+mn-lt"/>
              </a:rPr>
              <a:t>dimensions</a:t>
            </a:r>
          </a:p>
        </p:txBody>
      </p:sp>
      <p:sp>
        <p:nvSpPr>
          <p:cNvPr id="13" name="object 13"/>
          <p:cNvSpPr txBox="1"/>
          <p:nvPr/>
        </p:nvSpPr>
        <p:spPr>
          <a:xfrm>
            <a:off x="6553961" y="4050538"/>
            <a:ext cx="859155" cy="330835"/>
          </a:xfrm>
          <a:prstGeom prst="rect">
            <a:avLst/>
          </a:prstGeom>
        </p:spPr>
        <p:txBody>
          <a:bodyPr vert="horz" wrap="square" lIns="0" tIns="12700" rIns="0" bIns="0" rtlCol="0">
            <a:spAutoFit/>
          </a:bodyPr>
          <a:lstStyle/>
          <a:p>
            <a:pPr marL="12700">
              <a:lnSpc>
                <a:spcPct val="100000"/>
              </a:lnSpc>
              <a:spcBef>
                <a:spcPts val="100"/>
              </a:spcBef>
            </a:pPr>
            <a:r>
              <a:rPr sz="2000" b="1" dirty="0">
                <a:solidFill>
                  <a:schemeClr val="accent6"/>
                </a:solidFill>
                <a:cs typeface="Arial"/>
              </a:rPr>
              <a:t>Peop</a:t>
            </a:r>
            <a:r>
              <a:rPr sz="2000" b="1" spc="-10" dirty="0">
                <a:solidFill>
                  <a:schemeClr val="accent6"/>
                </a:solidFill>
                <a:cs typeface="Arial"/>
              </a:rPr>
              <a:t>l</a:t>
            </a:r>
            <a:r>
              <a:rPr sz="2000" b="1" dirty="0">
                <a:solidFill>
                  <a:schemeClr val="accent6"/>
                </a:solidFill>
                <a:cs typeface="Arial"/>
              </a:rPr>
              <a:t>e</a:t>
            </a:r>
            <a:endParaRPr sz="2000" dirty="0">
              <a:solidFill>
                <a:schemeClr val="accent6"/>
              </a:solidFill>
              <a:cs typeface="Arial"/>
            </a:endParaRPr>
          </a:p>
        </p:txBody>
      </p:sp>
      <p:sp>
        <p:nvSpPr>
          <p:cNvPr id="14" name="object 14"/>
          <p:cNvSpPr txBox="1"/>
          <p:nvPr/>
        </p:nvSpPr>
        <p:spPr>
          <a:xfrm>
            <a:off x="8183371" y="2939288"/>
            <a:ext cx="1068070" cy="330835"/>
          </a:xfrm>
          <a:prstGeom prst="rect">
            <a:avLst/>
          </a:prstGeom>
        </p:spPr>
        <p:txBody>
          <a:bodyPr vert="horz" wrap="square" lIns="0" tIns="13335" rIns="0" bIns="0" rtlCol="0">
            <a:spAutoFit/>
          </a:bodyPr>
          <a:lstStyle/>
          <a:p>
            <a:pPr marL="12700">
              <a:lnSpc>
                <a:spcPct val="100000"/>
              </a:lnSpc>
              <a:spcBef>
                <a:spcPts val="105"/>
              </a:spcBef>
            </a:pPr>
            <a:r>
              <a:rPr sz="2000" b="1" dirty="0">
                <a:solidFill>
                  <a:schemeClr val="bg1"/>
                </a:solidFill>
                <a:cs typeface="Arial"/>
              </a:rPr>
              <a:t>S</a:t>
            </a:r>
            <a:r>
              <a:rPr sz="2000" b="1" spc="-40" dirty="0">
                <a:solidFill>
                  <a:schemeClr val="bg1"/>
                </a:solidFill>
                <a:cs typeface="Arial"/>
              </a:rPr>
              <a:t>y</a:t>
            </a:r>
            <a:r>
              <a:rPr sz="2000" b="1" dirty="0">
                <a:solidFill>
                  <a:schemeClr val="bg1"/>
                </a:solidFill>
                <a:cs typeface="Arial"/>
              </a:rPr>
              <a:t>stems</a:t>
            </a:r>
            <a:endParaRPr sz="2000" dirty="0">
              <a:solidFill>
                <a:schemeClr val="bg1"/>
              </a:solidFill>
              <a:cs typeface="Arial"/>
            </a:endParaRPr>
          </a:p>
        </p:txBody>
      </p:sp>
      <p:sp>
        <p:nvSpPr>
          <p:cNvPr id="15" name="object 15"/>
          <p:cNvSpPr txBox="1"/>
          <p:nvPr/>
        </p:nvSpPr>
        <p:spPr>
          <a:xfrm>
            <a:off x="4633976" y="2939288"/>
            <a:ext cx="1299210" cy="330835"/>
          </a:xfrm>
          <a:prstGeom prst="rect">
            <a:avLst/>
          </a:prstGeom>
        </p:spPr>
        <p:txBody>
          <a:bodyPr vert="horz" wrap="square" lIns="0" tIns="13335" rIns="0" bIns="0" rtlCol="0">
            <a:spAutoFit/>
          </a:bodyPr>
          <a:lstStyle/>
          <a:p>
            <a:pPr marL="12700">
              <a:lnSpc>
                <a:spcPct val="100000"/>
              </a:lnSpc>
              <a:spcBef>
                <a:spcPts val="105"/>
              </a:spcBef>
            </a:pPr>
            <a:r>
              <a:rPr sz="2000" b="1" dirty="0">
                <a:solidFill>
                  <a:schemeClr val="bg1"/>
                </a:solidFill>
                <a:cs typeface="Arial"/>
              </a:rPr>
              <a:t>Processes</a:t>
            </a:r>
            <a:endParaRPr sz="2000" dirty="0">
              <a:solidFill>
                <a:schemeClr val="bg1"/>
              </a:solidFill>
              <a:cs typeface="Arial"/>
            </a:endParaRPr>
          </a:p>
        </p:txBody>
      </p:sp>
      <p:grpSp>
        <p:nvGrpSpPr>
          <p:cNvPr id="16" name="object 16"/>
          <p:cNvGrpSpPr/>
          <p:nvPr/>
        </p:nvGrpSpPr>
        <p:grpSpPr>
          <a:xfrm>
            <a:off x="6521195" y="2610739"/>
            <a:ext cx="893444" cy="891540"/>
            <a:chOff x="6521195" y="2610739"/>
            <a:chExt cx="893444" cy="891540"/>
          </a:xfrm>
        </p:grpSpPr>
        <p:sp>
          <p:nvSpPr>
            <p:cNvPr id="17" name="object 17"/>
            <p:cNvSpPr/>
            <p:nvPr/>
          </p:nvSpPr>
          <p:spPr>
            <a:xfrm>
              <a:off x="6521195" y="2610739"/>
              <a:ext cx="893444" cy="891540"/>
            </a:xfrm>
            <a:custGeom>
              <a:avLst/>
              <a:gdLst/>
              <a:ahLst/>
              <a:cxnLst/>
              <a:rect l="l" t="t" r="r" b="b"/>
              <a:pathLst>
                <a:path w="893445" h="891539">
                  <a:moveTo>
                    <a:pt x="445770" y="0"/>
                  </a:moveTo>
                  <a:lnTo>
                    <a:pt x="402407" y="7963"/>
                  </a:lnTo>
                  <a:lnTo>
                    <a:pt x="367730" y="31665"/>
                  </a:lnTo>
                  <a:lnTo>
                    <a:pt x="343884" y="66246"/>
                  </a:lnTo>
                  <a:lnTo>
                    <a:pt x="333012" y="106849"/>
                  </a:lnTo>
                  <a:lnTo>
                    <a:pt x="337261" y="148616"/>
                  </a:lnTo>
                  <a:lnTo>
                    <a:pt x="358775" y="186689"/>
                  </a:lnTo>
                  <a:lnTo>
                    <a:pt x="345410" y="197405"/>
                  </a:lnTo>
                  <a:lnTo>
                    <a:pt x="333200" y="209645"/>
                  </a:lnTo>
                  <a:lnTo>
                    <a:pt x="322538" y="223265"/>
                  </a:lnTo>
                  <a:lnTo>
                    <a:pt x="313817" y="238125"/>
                  </a:lnTo>
                  <a:lnTo>
                    <a:pt x="312501" y="199872"/>
                  </a:lnTo>
                  <a:lnTo>
                    <a:pt x="289964" y="144081"/>
                  </a:lnTo>
                  <a:lnTo>
                    <a:pt x="248801" y="113806"/>
                  </a:lnTo>
                  <a:lnTo>
                    <a:pt x="198510" y="106521"/>
                  </a:lnTo>
                  <a:lnTo>
                    <a:pt x="172910" y="110712"/>
                  </a:lnTo>
                  <a:lnTo>
                    <a:pt x="126737" y="133181"/>
                  </a:lnTo>
                  <a:lnTo>
                    <a:pt x="95182" y="172331"/>
                  </a:lnTo>
                  <a:lnTo>
                    <a:pt x="87743" y="225637"/>
                  </a:lnTo>
                  <a:lnTo>
                    <a:pt x="96035" y="256810"/>
                  </a:lnTo>
                  <a:lnTo>
                    <a:pt x="113919" y="290575"/>
                  </a:lnTo>
                  <a:lnTo>
                    <a:pt x="84276" y="318775"/>
                  </a:lnTo>
                  <a:lnTo>
                    <a:pt x="64135" y="354345"/>
                  </a:lnTo>
                  <a:lnTo>
                    <a:pt x="53518" y="394606"/>
                  </a:lnTo>
                  <a:lnTo>
                    <a:pt x="52450" y="436880"/>
                  </a:lnTo>
                  <a:lnTo>
                    <a:pt x="52450" y="785876"/>
                  </a:lnTo>
                  <a:lnTo>
                    <a:pt x="0" y="785876"/>
                  </a:lnTo>
                  <a:lnTo>
                    <a:pt x="0" y="891413"/>
                  </a:lnTo>
                  <a:lnTo>
                    <a:pt x="893063" y="891413"/>
                  </a:lnTo>
                  <a:lnTo>
                    <a:pt x="893063" y="785876"/>
                  </a:lnTo>
                  <a:lnTo>
                    <a:pt x="848868" y="785876"/>
                  </a:lnTo>
                  <a:lnTo>
                    <a:pt x="840485" y="785876"/>
                  </a:lnTo>
                  <a:lnTo>
                    <a:pt x="840485" y="436880"/>
                  </a:lnTo>
                  <a:lnTo>
                    <a:pt x="839418" y="394606"/>
                  </a:lnTo>
                  <a:lnTo>
                    <a:pt x="828801" y="354345"/>
                  </a:lnTo>
                  <a:lnTo>
                    <a:pt x="808660" y="318775"/>
                  </a:lnTo>
                  <a:lnTo>
                    <a:pt x="779018" y="290575"/>
                  </a:lnTo>
                  <a:lnTo>
                    <a:pt x="796922" y="256790"/>
                  </a:lnTo>
                  <a:lnTo>
                    <a:pt x="805229" y="225606"/>
                  </a:lnTo>
                  <a:lnTo>
                    <a:pt x="805129" y="197336"/>
                  </a:lnTo>
                  <a:lnTo>
                    <a:pt x="797808" y="172295"/>
                  </a:lnTo>
                  <a:lnTo>
                    <a:pt x="766255" y="133159"/>
                  </a:lnTo>
                  <a:lnTo>
                    <a:pt x="720074" y="110712"/>
                  </a:lnTo>
                  <a:lnTo>
                    <a:pt x="694467" y="106533"/>
                  </a:lnTo>
                  <a:lnTo>
                    <a:pt x="668767" y="107470"/>
                  </a:lnTo>
                  <a:lnTo>
                    <a:pt x="621837" y="125948"/>
                  </a:lnTo>
                  <a:lnTo>
                    <a:pt x="588787" y="168661"/>
                  </a:lnTo>
                  <a:lnTo>
                    <a:pt x="579120" y="238125"/>
                  </a:lnTo>
                  <a:lnTo>
                    <a:pt x="570398" y="223248"/>
                  </a:lnTo>
                  <a:lnTo>
                    <a:pt x="559736" y="209597"/>
                  </a:lnTo>
                  <a:lnTo>
                    <a:pt x="547526" y="197352"/>
                  </a:lnTo>
                  <a:lnTo>
                    <a:pt x="534161" y="186689"/>
                  </a:lnTo>
                  <a:lnTo>
                    <a:pt x="555783" y="148395"/>
                  </a:lnTo>
                  <a:lnTo>
                    <a:pt x="559900" y="106397"/>
                  </a:lnTo>
                  <a:lnTo>
                    <a:pt x="548735" y="65627"/>
                  </a:lnTo>
                  <a:lnTo>
                    <a:pt x="524509" y="31016"/>
                  </a:lnTo>
                  <a:lnTo>
                    <a:pt x="489447" y="7496"/>
                  </a:lnTo>
                  <a:lnTo>
                    <a:pt x="445770" y="0"/>
                  </a:lnTo>
                  <a:close/>
                </a:path>
              </a:pathLst>
            </a:custGeom>
            <a:solidFill>
              <a:srgbClr val="FFFFFF"/>
            </a:solidFill>
          </p:spPr>
          <p:txBody>
            <a:bodyPr wrap="square" lIns="0" tIns="0" rIns="0" bIns="0" rtlCol="0"/>
            <a:lstStyle/>
            <a:p>
              <a:endParaRPr/>
            </a:p>
          </p:txBody>
        </p:sp>
        <p:sp>
          <p:nvSpPr>
            <p:cNvPr id="18" name="object 18"/>
            <p:cNvSpPr/>
            <p:nvPr/>
          </p:nvSpPr>
          <p:spPr>
            <a:xfrm>
              <a:off x="6618350" y="2916936"/>
              <a:ext cx="209550" cy="524510"/>
            </a:xfrm>
            <a:custGeom>
              <a:avLst/>
              <a:gdLst/>
              <a:ahLst/>
              <a:cxnLst/>
              <a:rect l="l" t="t" r="r" b="b"/>
              <a:pathLst>
                <a:path w="209550" h="524510">
                  <a:moveTo>
                    <a:pt x="104775" y="0"/>
                  </a:moveTo>
                  <a:lnTo>
                    <a:pt x="57542" y="10923"/>
                  </a:lnTo>
                  <a:lnTo>
                    <a:pt x="22764" y="40528"/>
                  </a:lnTo>
                  <a:lnTo>
                    <a:pt x="2797" y="82635"/>
                  </a:lnTo>
                  <a:lnTo>
                    <a:pt x="0" y="131063"/>
                  </a:lnTo>
                  <a:lnTo>
                    <a:pt x="0" y="524255"/>
                  </a:lnTo>
                  <a:lnTo>
                    <a:pt x="209550" y="524255"/>
                  </a:lnTo>
                  <a:lnTo>
                    <a:pt x="209550" y="131063"/>
                  </a:lnTo>
                  <a:lnTo>
                    <a:pt x="206769" y="82671"/>
                  </a:lnTo>
                  <a:lnTo>
                    <a:pt x="186832" y="40528"/>
                  </a:lnTo>
                  <a:lnTo>
                    <a:pt x="152060" y="10888"/>
                  </a:lnTo>
                  <a:lnTo>
                    <a:pt x="104775" y="0"/>
                  </a:lnTo>
                  <a:close/>
                </a:path>
              </a:pathLst>
            </a:custGeom>
            <a:solidFill>
              <a:srgbClr val="D47927"/>
            </a:solidFill>
          </p:spPr>
          <p:txBody>
            <a:bodyPr wrap="square" lIns="0" tIns="0" rIns="0" bIns="0" rtlCol="0"/>
            <a:lstStyle/>
            <a:p>
              <a:endParaRPr/>
            </a:p>
          </p:txBody>
        </p:sp>
        <p:pic>
          <p:nvPicPr>
            <p:cNvPr id="19" name="object 19"/>
            <p:cNvPicPr/>
            <p:nvPr/>
          </p:nvPicPr>
          <p:blipFill>
            <a:blip r:embed="rId3" cstate="print"/>
            <a:stretch>
              <a:fillRect/>
            </a:stretch>
          </p:blipFill>
          <p:spPr>
            <a:xfrm>
              <a:off x="6655307" y="2759964"/>
              <a:ext cx="135635" cy="140208"/>
            </a:xfrm>
            <a:prstGeom prst="rect">
              <a:avLst/>
            </a:prstGeom>
          </p:spPr>
        </p:pic>
        <p:pic>
          <p:nvPicPr>
            <p:cNvPr id="20" name="object 20"/>
            <p:cNvPicPr/>
            <p:nvPr/>
          </p:nvPicPr>
          <p:blipFill>
            <a:blip r:embed="rId4" cstate="print"/>
            <a:stretch>
              <a:fillRect/>
            </a:stretch>
          </p:blipFill>
          <p:spPr>
            <a:xfrm>
              <a:off x="6899100" y="2654808"/>
              <a:ext cx="137160" cy="140207"/>
            </a:xfrm>
            <a:prstGeom prst="rect">
              <a:avLst/>
            </a:prstGeom>
          </p:spPr>
        </p:pic>
        <p:sp>
          <p:nvSpPr>
            <p:cNvPr id="21" name="object 21"/>
            <p:cNvSpPr/>
            <p:nvPr/>
          </p:nvSpPr>
          <p:spPr>
            <a:xfrm>
              <a:off x="6862648" y="2813278"/>
              <a:ext cx="454659" cy="628015"/>
            </a:xfrm>
            <a:custGeom>
              <a:avLst/>
              <a:gdLst/>
              <a:ahLst/>
              <a:cxnLst/>
              <a:rect l="l" t="t" r="r" b="b"/>
              <a:pathLst>
                <a:path w="454659" h="628014">
                  <a:moveTo>
                    <a:pt x="211670" y="132448"/>
                  </a:moveTo>
                  <a:lnTo>
                    <a:pt x="206463" y="77330"/>
                  </a:lnTo>
                  <a:lnTo>
                    <a:pt x="187756" y="37998"/>
                  </a:lnTo>
                  <a:lnTo>
                    <a:pt x="151396" y="9499"/>
                  </a:lnTo>
                  <a:lnTo>
                    <a:pt x="105829" y="0"/>
                  </a:lnTo>
                  <a:lnTo>
                    <a:pt x="60274" y="9499"/>
                  </a:lnTo>
                  <a:lnTo>
                    <a:pt x="23926" y="37998"/>
                  </a:lnTo>
                  <a:lnTo>
                    <a:pt x="5207" y="77241"/>
                  </a:lnTo>
                  <a:lnTo>
                    <a:pt x="0" y="132486"/>
                  </a:lnTo>
                  <a:lnTo>
                    <a:pt x="1003" y="189560"/>
                  </a:lnTo>
                  <a:lnTo>
                    <a:pt x="939" y="627913"/>
                  </a:lnTo>
                  <a:lnTo>
                    <a:pt x="210743" y="627913"/>
                  </a:lnTo>
                  <a:lnTo>
                    <a:pt x="210667" y="189560"/>
                  </a:lnTo>
                  <a:lnTo>
                    <a:pt x="211670" y="132448"/>
                  </a:lnTo>
                  <a:close/>
                </a:path>
                <a:path w="454659" h="628014">
                  <a:moveTo>
                    <a:pt x="454456" y="234721"/>
                  </a:moveTo>
                  <a:lnTo>
                    <a:pt x="451675" y="186334"/>
                  </a:lnTo>
                  <a:lnTo>
                    <a:pt x="431736" y="144195"/>
                  </a:lnTo>
                  <a:lnTo>
                    <a:pt x="396963" y="114554"/>
                  </a:lnTo>
                  <a:lnTo>
                    <a:pt x="349681" y="103657"/>
                  </a:lnTo>
                  <a:lnTo>
                    <a:pt x="302437" y="114592"/>
                  </a:lnTo>
                  <a:lnTo>
                    <a:pt x="267665" y="144195"/>
                  </a:lnTo>
                  <a:lnTo>
                    <a:pt x="247700" y="186296"/>
                  </a:lnTo>
                  <a:lnTo>
                    <a:pt x="244906" y="234721"/>
                  </a:lnTo>
                  <a:lnTo>
                    <a:pt x="244906" y="627913"/>
                  </a:lnTo>
                  <a:lnTo>
                    <a:pt x="454456" y="627913"/>
                  </a:lnTo>
                  <a:lnTo>
                    <a:pt x="454456" y="234721"/>
                  </a:lnTo>
                  <a:close/>
                </a:path>
              </a:pathLst>
            </a:custGeom>
            <a:solidFill>
              <a:srgbClr val="D47927"/>
            </a:solidFill>
          </p:spPr>
          <p:txBody>
            <a:bodyPr wrap="square" lIns="0" tIns="0" rIns="0" bIns="0" rtlCol="0"/>
            <a:lstStyle/>
            <a:p>
              <a:endParaRPr/>
            </a:p>
          </p:txBody>
        </p:sp>
        <p:pic>
          <p:nvPicPr>
            <p:cNvPr id="22" name="object 22"/>
            <p:cNvPicPr/>
            <p:nvPr/>
          </p:nvPicPr>
          <p:blipFill>
            <a:blip r:embed="rId3" cstate="print"/>
            <a:stretch>
              <a:fillRect/>
            </a:stretch>
          </p:blipFill>
          <p:spPr>
            <a:xfrm>
              <a:off x="7144511" y="2759964"/>
              <a:ext cx="135635" cy="140208"/>
            </a:xfrm>
            <a:prstGeom prst="rect">
              <a:avLst/>
            </a:prstGeom>
          </p:spPr>
        </p:pic>
        <p:sp>
          <p:nvSpPr>
            <p:cNvPr id="23" name="object 23"/>
            <p:cNvSpPr/>
            <p:nvPr/>
          </p:nvSpPr>
          <p:spPr>
            <a:xfrm>
              <a:off x="6565391" y="3441192"/>
              <a:ext cx="805180" cy="18415"/>
            </a:xfrm>
            <a:custGeom>
              <a:avLst/>
              <a:gdLst/>
              <a:ahLst/>
              <a:cxnLst/>
              <a:rect l="l" t="t" r="r" b="b"/>
              <a:pathLst>
                <a:path w="805179" h="18414">
                  <a:moveTo>
                    <a:pt x="804672" y="0"/>
                  </a:moveTo>
                  <a:lnTo>
                    <a:pt x="0" y="0"/>
                  </a:lnTo>
                  <a:lnTo>
                    <a:pt x="0" y="18287"/>
                  </a:lnTo>
                  <a:lnTo>
                    <a:pt x="804672" y="18287"/>
                  </a:lnTo>
                  <a:lnTo>
                    <a:pt x="804672" y="0"/>
                  </a:lnTo>
                  <a:close/>
                </a:path>
              </a:pathLst>
            </a:custGeom>
            <a:solidFill>
              <a:srgbClr val="000000"/>
            </a:solidFill>
          </p:spPr>
          <p:txBody>
            <a:bodyPr wrap="square" lIns="0" tIns="0" rIns="0" bIns="0" rtlCol="0"/>
            <a:lstStyle/>
            <a:p>
              <a:endParaRPr/>
            </a:p>
          </p:txBody>
        </p:sp>
        <p:sp>
          <p:nvSpPr>
            <p:cNvPr id="24" name="object 24"/>
            <p:cNvSpPr/>
            <p:nvPr/>
          </p:nvSpPr>
          <p:spPr>
            <a:xfrm>
              <a:off x="6618731" y="3048000"/>
              <a:ext cx="208915" cy="196850"/>
            </a:xfrm>
            <a:custGeom>
              <a:avLst/>
              <a:gdLst/>
              <a:ahLst/>
              <a:cxnLst/>
              <a:rect l="l" t="t" r="r" b="b"/>
              <a:pathLst>
                <a:path w="208915" h="196850">
                  <a:moveTo>
                    <a:pt x="208788" y="0"/>
                  </a:moveTo>
                  <a:lnTo>
                    <a:pt x="0" y="0"/>
                  </a:lnTo>
                  <a:lnTo>
                    <a:pt x="0" y="196596"/>
                  </a:lnTo>
                  <a:lnTo>
                    <a:pt x="208788" y="196596"/>
                  </a:lnTo>
                  <a:lnTo>
                    <a:pt x="208788" y="0"/>
                  </a:lnTo>
                  <a:close/>
                </a:path>
              </a:pathLst>
            </a:custGeom>
            <a:solidFill>
              <a:srgbClr val="BA494E"/>
            </a:solidFill>
          </p:spPr>
          <p:txBody>
            <a:bodyPr wrap="square" lIns="0" tIns="0" rIns="0" bIns="0" rtlCol="0"/>
            <a:lstStyle/>
            <a:p>
              <a:endParaRPr/>
            </a:p>
          </p:txBody>
        </p:sp>
        <p:sp>
          <p:nvSpPr>
            <p:cNvPr id="25" name="object 25"/>
            <p:cNvSpPr/>
            <p:nvPr/>
          </p:nvSpPr>
          <p:spPr>
            <a:xfrm>
              <a:off x="6618731" y="3244596"/>
              <a:ext cx="208915" cy="196850"/>
            </a:xfrm>
            <a:custGeom>
              <a:avLst/>
              <a:gdLst/>
              <a:ahLst/>
              <a:cxnLst/>
              <a:rect l="l" t="t" r="r" b="b"/>
              <a:pathLst>
                <a:path w="208915" h="196850">
                  <a:moveTo>
                    <a:pt x="208788" y="0"/>
                  </a:moveTo>
                  <a:lnTo>
                    <a:pt x="0" y="0"/>
                  </a:lnTo>
                  <a:lnTo>
                    <a:pt x="0" y="196596"/>
                  </a:lnTo>
                  <a:lnTo>
                    <a:pt x="208788" y="196596"/>
                  </a:lnTo>
                  <a:lnTo>
                    <a:pt x="208788" y="0"/>
                  </a:lnTo>
                  <a:close/>
                </a:path>
              </a:pathLst>
            </a:custGeom>
            <a:solidFill>
              <a:srgbClr val="960982"/>
            </a:solidFill>
          </p:spPr>
          <p:txBody>
            <a:bodyPr wrap="square" lIns="0" tIns="0" rIns="0" bIns="0" rtlCol="0"/>
            <a:lstStyle/>
            <a:p>
              <a:endParaRPr/>
            </a:p>
          </p:txBody>
        </p:sp>
        <p:sp>
          <p:nvSpPr>
            <p:cNvPr id="26" name="object 26"/>
            <p:cNvSpPr/>
            <p:nvPr/>
          </p:nvSpPr>
          <p:spPr>
            <a:xfrm>
              <a:off x="6653874" y="2761579"/>
              <a:ext cx="139065" cy="90170"/>
            </a:xfrm>
            <a:custGeom>
              <a:avLst/>
              <a:gdLst/>
              <a:ahLst/>
              <a:cxnLst/>
              <a:rect l="l" t="t" r="r" b="b"/>
              <a:pathLst>
                <a:path w="139065" h="90169">
                  <a:moveTo>
                    <a:pt x="74085" y="0"/>
                  </a:moveTo>
                  <a:lnTo>
                    <a:pt x="42163" y="5062"/>
                  </a:lnTo>
                  <a:lnTo>
                    <a:pt x="15395" y="22367"/>
                  </a:lnTo>
                  <a:lnTo>
                    <a:pt x="0" y="50945"/>
                  </a:lnTo>
                  <a:lnTo>
                    <a:pt x="2194" y="89824"/>
                  </a:lnTo>
                  <a:lnTo>
                    <a:pt x="135036" y="89824"/>
                  </a:lnTo>
                  <a:lnTo>
                    <a:pt x="138592" y="75727"/>
                  </a:lnTo>
                  <a:lnTo>
                    <a:pt x="138592" y="67980"/>
                  </a:lnTo>
                  <a:lnTo>
                    <a:pt x="128518" y="30488"/>
                  </a:lnTo>
                  <a:lnTo>
                    <a:pt x="104942" y="8151"/>
                  </a:lnTo>
                  <a:lnTo>
                    <a:pt x="74085" y="0"/>
                  </a:lnTo>
                  <a:close/>
                </a:path>
              </a:pathLst>
            </a:custGeom>
            <a:solidFill>
              <a:srgbClr val="EFAB00"/>
            </a:solidFill>
          </p:spPr>
          <p:txBody>
            <a:bodyPr wrap="square" lIns="0" tIns="0" rIns="0" bIns="0" rtlCol="0"/>
            <a:lstStyle/>
            <a:p>
              <a:endParaRPr/>
            </a:p>
          </p:txBody>
        </p:sp>
        <p:sp>
          <p:nvSpPr>
            <p:cNvPr id="27" name="object 27"/>
            <p:cNvSpPr/>
            <p:nvPr/>
          </p:nvSpPr>
          <p:spPr>
            <a:xfrm>
              <a:off x="6616903" y="2851403"/>
              <a:ext cx="210820" cy="196850"/>
            </a:xfrm>
            <a:custGeom>
              <a:avLst/>
              <a:gdLst/>
              <a:ahLst/>
              <a:cxnLst/>
              <a:rect l="l" t="t" r="r" b="b"/>
              <a:pathLst>
                <a:path w="210820" h="196850">
                  <a:moveTo>
                    <a:pt x="172516" y="0"/>
                  </a:moveTo>
                  <a:lnTo>
                    <a:pt x="39916" y="0"/>
                  </a:lnTo>
                  <a:lnTo>
                    <a:pt x="49796" y="18821"/>
                  </a:lnTo>
                  <a:lnTo>
                    <a:pt x="64922" y="34340"/>
                  </a:lnTo>
                  <a:lnTo>
                    <a:pt x="84124" y="44881"/>
                  </a:lnTo>
                  <a:lnTo>
                    <a:pt x="106222" y="48768"/>
                  </a:lnTo>
                  <a:lnTo>
                    <a:pt x="128308" y="44907"/>
                  </a:lnTo>
                  <a:lnTo>
                    <a:pt x="147510" y="34391"/>
                  </a:lnTo>
                  <a:lnTo>
                    <a:pt x="162636" y="18872"/>
                  </a:lnTo>
                  <a:lnTo>
                    <a:pt x="172516" y="0"/>
                  </a:lnTo>
                  <a:close/>
                </a:path>
                <a:path w="210820" h="196850">
                  <a:moveTo>
                    <a:pt x="210616" y="170434"/>
                  </a:moveTo>
                  <a:lnTo>
                    <a:pt x="203225" y="132626"/>
                  </a:lnTo>
                  <a:lnTo>
                    <a:pt x="164757" y="83235"/>
                  </a:lnTo>
                  <a:lnTo>
                    <a:pt x="108572" y="67081"/>
                  </a:lnTo>
                  <a:lnTo>
                    <a:pt x="79044" y="70789"/>
                  </a:lnTo>
                  <a:lnTo>
                    <a:pt x="51333" y="82016"/>
                  </a:lnTo>
                  <a:lnTo>
                    <a:pt x="27533" y="100469"/>
                  </a:lnTo>
                  <a:lnTo>
                    <a:pt x="9728" y="125895"/>
                  </a:lnTo>
                  <a:lnTo>
                    <a:pt x="0" y="158026"/>
                  </a:lnTo>
                  <a:lnTo>
                    <a:pt x="419" y="196596"/>
                  </a:lnTo>
                  <a:lnTo>
                    <a:pt x="210616" y="196596"/>
                  </a:lnTo>
                  <a:lnTo>
                    <a:pt x="210616" y="170434"/>
                  </a:lnTo>
                  <a:close/>
                </a:path>
              </a:pathLst>
            </a:custGeom>
            <a:solidFill>
              <a:srgbClr val="D47927"/>
            </a:solidFill>
          </p:spPr>
          <p:txBody>
            <a:bodyPr wrap="square" lIns="0" tIns="0" rIns="0" bIns="0" rtlCol="0"/>
            <a:lstStyle/>
            <a:p>
              <a:endParaRPr/>
            </a:p>
          </p:txBody>
        </p:sp>
        <p:sp>
          <p:nvSpPr>
            <p:cNvPr id="28" name="object 28"/>
            <p:cNvSpPr/>
            <p:nvPr/>
          </p:nvSpPr>
          <p:spPr>
            <a:xfrm>
              <a:off x="6862571" y="3048000"/>
              <a:ext cx="210820" cy="196850"/>
            </a:xfrm>
            <a:custGeom>
              <a:avLst/>
              <a:gdLst/>
              <a:ahLst/>
              <a:cxnLst/>
              <a:rect l="l" t="t" r="r" b="b"/>
              <a:pathLst>
                <a:path w="210820" h="196850">
                  <a:moveTo>
                    <a:pt x="210311" y="0"/>
                  </a:moveTo>
                  <a:lnTo>
                    <a:pt x="0" y="0"/>
                  </a:lnTo>
                  <a:lnTo>
                    <a:pt x="0" y="196596"/>
                  </a:lnTo>
                  <a:lnTo>
                    <a:pt x="210311" y="196596"/>
                  </a:lnTo>
                  <a:lnTo>
                    <a:pt x="210311" y="0"/>
                  </a:lnTo>
                  <a:close/>
                </a:path>
              </a:pathLst>
            </a:custGeom>
            <a:solidFill>
              <a:schemeClr val="accent4">
                <a:lumMod val="20000"/>
                <a:lumOff val="80000"/>
              </a:schemeClr>
            </a:solidFill>
          </p:spPr>
          <p:txBody>
            <a:bodyPr wrap="square" lIns="0" tIns="0" rIns="0" bIns="0" rtlCol="0"/>
            <a:lstStyle/>
            <a:p>
              <a:endParaRPr/>
            </a:p>
          </p:txBody>
        </p:sp>
        <p:sp>
          <p:nvSpPr>
            <p:cNvPr id="29" name="object 29"/>
            <p:cNvSpPr/>
            <p:nvPr/>
          </p:nvSpPr>
          <p:spPr>
            <a:xfrm>
              <a:off x="6862571" y="3244596"/>
              <a:ext cx="210820" cy="196850"/>
            </a:xfrm>
            <a:custGeom>
              <a:avLst/>
              <a:gdLst/>
              <a:ahLst/>
              <a:cxnLst/>
              <a:rect l="l" t="t" r="r" b="b"/>
              <a:pathLst>
                <a:path w="210820" h="196850">
                  <a:moveTo>
                    <a:pt x="210311" y="0"/>
                  </a:moveTo>
                  <a:lnTo>
                    <a:pt x="0" y="0"/>
                  </a:lnTo>
                  <a:lnTo>
                    <a:pt x="0" y="196596"/>
                  </a:lnTo>
                  <a:lnTo>
                    <a:pt x="210311" y="196596"/>
                  </a:lnTo>
                  <a:lnTo>
                    <a:pt x="210311" y="0"/>
                  </a:lnTo>
                  <a:close/>
                </a:path>
              </a:pathLst>
            </a:custGeom>
            <a:solidFill>
              <a:srgbClr val="960982"/>
            </a:solidFill>
          </p:spPr>
          <p:txBody>
            <a:bodyPr wrap="square" lIns="0" tIns="0" rIns="0" bIns="0" rtlCol="0"/>
            <a:lstStyle/>
            <a:p>
              <a:endParaRPr/>
            </a:p>
          </p:txBody>
        </p:sp>
        <p:sp>
          <p:nvSpPr>
            <p:cNvPr id="30" name="object 30"/>
            <p:cNvSpPr/>
            <p:nvPr/>
          </p:nvSpPr>
          <p:spPr>
            <a:xfrm>
              <a:off x="6885432" y="2656369"/>
              <a:ext cx="165100" cy="195580"/>
            </a:xfrm>
            <a:custGeom>
              <a:avLst/>
              <a:gdLst/>
              <a:ahLst/>
              <a:cxnLst/>
              <a:rect l="l" t="t" r="r" b="b"/>
              <a:pathLst>
                <a:path w="165100" h="195580">
                  <a:moveTo>
                    <a:pt x="152400" y="68668"/>
                  </a:moveTo>
                  <a:lnTo>
                    <a:pt x="142367" y="30518"/>
                  </a:lnTo>
                  <a:lnTo>
                    <a:pt x="116332" y="7632"/>
                  </a:lnTo>
                  <a:lnTo>
                    <a:pt x="82296" y="0"/>
                  </a:lnTo>
                  <a:lnTo>
                    <a:pt x="48260" y="7632"/>
                  </a:lnTo>
                  <a:lnTo>
                    <a:pt x="22225" y="30518"/>
                  </a:lnTo>
                  <a:lnTo>
                    <a:pt x="12192" y="68668"/>
                  </a:lnTo>
                  <a:lnTo>
                    <a:pt x="22225" y="106718"/>
                  </a:lnTo>
                  <a:lnTo>
                    <a:pt x="48247" y="129552"/>
                  </a:lnTo>
                  <a:lnTo>
                    <a:pt x="82283" y="137160"/>
                  </a:lnTo>
                  <a:lnTo>
                    <a:pt x="116319" y="129552"/>
                  </a:lnTo>
                  <a:lnTo>
                    <a:pt x="142354" y="106718"/>
                  </a:lnTo>
                  <a:lnTo>
                    <a:pt x="152400" y="68668"/>
                  </a:lnTo>
                  <a:close/>
                </a:path>
                <a:path w="165100" h="195580">
                  <a:moveTo>
                    <a:pt x="164592" y="195033"/>
                  </a:moveTo>
                  <a:lnTo>
                    <a:pt x="148259" y="179578"/>
                  </a:lnTo>
                  <a:lnTo>
                    <a:pt x="128676" y="166992"/>
                  </a:lnTo>
                  <a:lnTo>
                    <a:pt x="106476" y="158521"/>
                  </a:lnTo>
                  <a:lnTo>
                    <a:pt x="82296" y="155409"/>
                  </a:lnTo>
                  <a:lnTo>
                    <a:pt x="58102" y="158521"/>
                  </a:lnTo>
                  <a:lnTo>
                    <a:pt x="35902" y="166992"/>
                  </a:lnTo>
                  <a:lnTo>
                    <a:pt x="16319" y="179578"/>
                  </a:lnTo>
                  <a:lnTo>
                    <a:pt x="0" y="195033"/>
                  </a:lnTo>
                  <a:lnTo>
                    <a:pt x="164592" y="195033"/>
                  </a:lnTo>
                  <a:close/>
                </a:path>
              </a:pathLst>
            </a:custGeom>
            <a:solidFill>
              <a:srgbClr val="EFAB00"/>
            </a:solidFill>
          </p:spPr>
          <p:txBody>
            <a:bodyPr wrap="square" lIns="0" tIns="0" rIns="0" bIns="0" rtlCol="0"/>
            <a:lstStyle/>
            <a:p>
              <a:endParaRPr/>
            </a:p>
          </p:txBody>
        </p:sp>
        <p:sp>
          <p:nvSpPr>
            <p:cNvPr id="31" name="object 31"/>
            <p:cNvSpPr/>
            <p:nvPr/>
          </p:nvSpPr>
          <p:spPr>
            <a:xfrm>
              <a:off x="6862651" y="2851404"/>
              <a:ext cx="212090" cy="196850"/>
            </a:xfrm>
            <a:custGeom>
              <a:avLst/>
              <a:gdLst/>
              <a:ahLst/>
              <a:cxnLst/>
              <a:rect l="l" t="t" r="r" b="b"/>
              <a:pathLst>
                <a:path w="212090" h="196850">
                  <a:moveTo>
                    <a:pt x="187753" y="0"/>
                  </a:moveTo>
                  <a:lnTo>
                    <a:pt x="23923" y="0"/>
                  </a:lnTo>
                  <a:lnTo>
                    <a:pt x="5205" y="39308"/>
                  </a:lnTo>
                  <a:lnTo>
                    <a:pt x="0" y="94440"/>
                  </a:lnTo>
                  <a:lnTo>
                    <a:pt x="1010" y="151501"/>
                  </a:lnTo>
                  <a:lnTo>
                    <a:pt x="936" y="196596"/>
                  </a:lnTo>
                  <a:lnTo>
                    <a:pt x="210740" y="196596"/>
                  </a:lnTo>
                  <a:lnTo>
                    <a:pt x="210667" y="151304"/>
                  </a:lnTo>
                  <a:lnTo>
                    <a:pt x="211677" y="94392"/>
                  </a:lnTo>
                  <a:lnTo>
                    <a:pt x="206472" y="39433"/>
                  </a:lnTo>
                  <a:lnTo>
                    <a:pt x="187753" y="0"/>
                  </a:lnTo>
                  <a:close/>
                </a:path>
              </a:pathLst>
            </a:custGeom>
            <a:solidFill>
              <a:srgbClr val="D47927"/>
            </a:solidFill>
          </p:spPr>
          <p:txBody>
            <a:bodyPr wrap="square" lIns="0" tIns="0" rIns="0" bIns="0" rtlCol="0"/>
            <a:lstStyle/>
            <a:p>
              <a:endParaRPr/>
            </a:p>
          </p:txBody>
        </p:sp>
        <p:sp>
          <p:nvSpPr>
            <p:cNvPr id="32" name="object 32"/>
            <p:cNvSpPr/>
            <p:nvPr/>
          </p:nvSpPr>
          <p:spPr>
            <a:xfrm>
              <a:off x="7107935" y="3048000"/>
              <a:ext cx="210820" cy="196850"/>
            </a:xfrm>
            <a:custGeom>
              <a:avLst/>
              <a:gdLst/>
              <a:ahLst/>
              <a:cxnLst/>
              <a:rect l="l" t="t" r="r" b="b"/>
              <a:pathLst>
                <a:path w="210820" h="196850">
                  <a:moveTo>
                    <a:pt x="210311" y="0"/>
                  </a:moveTo>
                  <a:lnTo>
                    <a:pt x="0" y="0"/>
                  </a:lnTo>
                  <a:lnTo>
                    <a:pt x="0" y="196596"/>
                  </a:lnTo>
                  <a:lnTo>
                    <a:pt x="210311" y="196596"/>
                  </a:lnTo>
                  <a:lnTo>
                    <a:pt x="210311" y="0"/>
                  </a:lnTo>
                  <a:close/>
                </a:path>
              </a:pathLst>
            </a:custGeom>
            <a:solidFill>
              <a:srgbClr val="BA494E"/>
            </a:solidFill>
          </p:spPr>
          <p:txBody>
            <a:bodyPr wrap="square" lIns="0" tIns="0" rIns="0" bIns="0" rtlCol="0"/>
            <a:lstStyle/>
            <a:p>
              <a:endParaRPr/>
            </a:p>
          </p:txBody>
        </p:sp>
        <p:sp>
          <p:nvSpPr>
            <p:cNvPr id="33" name="object 33"/>
            <p:cNvSpPr/>
            <p:nvPr/>
          </p:nvSpPr>
          <p:spPr>
            <a:xfrm>
              <a:off x="7107935" y="3244596"/>
              <a:ext cx="210820" cy="196850"/>
            </a:xfrm>
            <a:custGeom>
              <a:avLst/>
              <a:gdLst/>
              <a:ahLst/>
              <a:cxnLst/>
              <a:rect l="l" t="t" r="r" b="b"/>
              <a:pathLst>
                <a:path w="210820" h="196850">
                  <a:moveTo>
                    <a:pt x="210311" y="0"/>
                  </a:moveTo>
                  <a:lnTo>
                    <a:pt x="0" y="0"/>
                  </a:lnTo>
                  <a:lnTo>
                    <a:pt x="0" y="196596"/>
                  </a:lnTo>
                  <a:lnTo>
                    <a:pt x="210311" y="196596"/>
                  </a:lnTo>
                  <a:lnTo>
                    <a:pt x="210311" y="0"/>
                  </a:lnTo>
                  <a:close/>
                </a:path>
              </a:pathLst>
            </a:custGeom>
            <a:solidFill>
              <a:srgbClr val="960982"/>
            </a:solidFill>
          </p:spPr>
          <p:txBody>
            <a:bodyPr wrap="square" lIns="0" tIns="0" rIns="0" bIns="0" rtlCol="0"/>
            <a:lstStyle/>
            <a:p>
              <a:endParaRPr/>
            </a:p>
          </p:txBody>
        </p:sp>
        <p:sp>
          <p:nvSpPr>
            <p:cNvPr id="34" name="object 34"/>
            <p:cNvSpPr/>
            <p:nvPr/>
          </p:nvSpPr>
          <p:spPr>
            <a:xfrm>
              <a:off x="7144602" y="2761579"/>
              <a:ext cx="139065" cy="90170"/>
            </a:xfrm>
            <a:custGeom>
              <a:avLst/>
              <a:gdLst/>
              <a:ahLst/>
              <a:cxnLst/>
              <a:rect l="l" t="t" r="r" b="b"/>
              <a:pathLst>
                <a:path w="139065" h="90169">
                  <a:moveTo>
                    <a:pt x="74085" y="0"/>
                  </a:moveTo>
                  <a:lnTo>
                    <a:pt x="42163" y="5062"/>
                  </a:lnTo>
                  <a:lnTo>
                    <a:pt x="15395" y="22367"/>
                  </a:lnTo>
                  <a:lnTo>
                    <a:pt x="0" y="50945"/>
                  </a:lnTo>
                  <a:lnTo>
                    <a:pt x="2194" y="89824"/>
                  </a:lnTo>
                  <a:lnTo>
                    <a:pt x="135036" y="89824"/>
                  </a:lnTo>
                  <a:lnTo>
                    <a:pt x="138592" y="75727"/>
                  </a:lnTo>
                  <a:lnTo>
                    <a:pt x="138592" y="67980"/>
                  </a:lnTo>
                  <a:lnTo>
                    <a:pt x="128518" y="30488"/>
                  </a:lnTo>
                  <a:lnTo>
                    <a:pt x="104942" y="8151"/>
                  </a:lnTo>
                  <a:lnTo>
                    <a:pt x="74085" y="0"/>
                  </a:lnTo>
                  <a:close/>
                </a:path>
              </a:pathLst>
            </a:custGeom>
            <a:solidFill>
              <a:srgbClr val="EFAB00"/>
            </a:solidFill>
          </p:spPr>
          <p:txBody>
            <a:bodyPr wrap="square" lIns="0" tIns="0" rIns="0" bIns="0" rtlCol="0"/>
            <a:lstStyle/>
            <a:p>
              <a:endParaRPr/>
            </a:p>
          </p:txBody>
        </p:sp>
        <p:sp>
          <p:nvSpPr>
            <p:cNvPr id="35" name="object 35"/>
            <p:cNvSpPr/>
            <p:nvPr/>
          </p:nvSpPr>
          <p:spPr>
            <a:xfrm>
              <a:off x="7107631" y="2851403"/>
              <a:ext cx="210820" cy="196850"/>
            </a:xfrm>
            <a:custGeom>
              <a:avLst/>
              <a:gdLst/>
              <a:ahLst/>
              <a:cxnLst/>
              <a:rect l="l" t="t" r="r" b="b"/>
              <a:pathLst>
                <a:path w="210820" h="196850">
                  <a:moveTo>
                    <a:pt x="170992" y="0"/>
                  </a:moveTo>
                  <a:lnTo>
                    <a:pt x="38404" y="0"/>
                  </a:lnTo>
                  <a:lnTo>
                    <a:pt x="48272" y="18821"/>
                  </a:lnTo>
                  <a:lnTo>
                    <a:pt x="63398" y="34340"/>
                  </a:lnTo>
                  <a:lnTo>
                    <a:pt x="82600" y="44881"/>
                  </a:lnTo>
                  <a:lnTo>
                    <a:pt x="104698" y="48768"/>
                  </a:lnTo>
                  <a:lnTo>
                    <a:pt x="126784" y="44907"/>
                  </a:lnTo>
                  <a:lnTo>
                    <a:pt x="145986" y="34391"/>
                  </a:lnTo>
                  <a:lnTo>
                    <a:pt x="161112" y="18872"/>
                  </a:lnTo>
                  <a:lnTo>
                    <a:pt x="170992" y="0"/>
                  </a:lnTo>
                  <a:close/>
                </a:path>
                <a:path w="210820" h="196850">
                  <a:moveTo>
                    <a:pt x="210616" y="170434"/>
                  </a:moveTo>
                  <a:lnTo>
                    <a:pt x="203225" y="132626"/>
                  </a:lnTo>
                  <a:lnTo>
                    <a:pt x="164757" y="83235"/>
                  </a:lnTo>
                  <a:lnTo>
                    <a:pt x="108572" y="67081"/>
                  </a:lnTo>
                  <a:lnTo>
                    <a:pt x="79044" y="70789"/>
                  </a:lnTo>
                  <a:lnTo>
                    <a:pt x="51333" y="82016"/>
                  </a:lnTo>
                  <a:lnTo>
                    <a:pt x="27533" y="100469"/>
                  </a:lnTo>
                  <a:lnTo>
                    <a:pt x="9728" y="125895"/>
                  </a:lnTo>
                  <a:lnTo>
                    <a:pt x="0" y="158026"/>
                  </a:lnTo>
                  <a:lnTo>
                    <a:pt x="431" y="196596"/>
                  </a:lnTo>
                  <a:lnTo>
                    <a:pt x="210616" y="196596"/>
                  </a:lnTo>
                  <a:lnTo>
                    <a:pt x="210616" y="170434"/>
                  </a:lnTo>
                  <a:close/>
                </a:path>
              </a:pathLst>
            </a:custGeom>
            <a:solidFill>
              <a:srgbClr val="D47927"/>
            </a:solidFill>
          </p:spPr>
          <p:txBody>
            <a:bodyPr wrap="square" lIns="0" tIns="0" rIns="0" bIns="0" rtlCol="0"/>
            <a:lstStyle/>
            <a:p>
              <a:endParaRPr/>
            </a:p>
          </p:txBody>
        </p:sp>
      </p:grpSp>
      <p:sp>
        <p:nvSpPr>
          <p:cNvPr id="36" name="object 36"/>
          <p:cNvSpPr txBox="1"/>
          <p:nvPr/>
        </p:nvSpPr>
        <p:spPr>
          <a:xfrm>
            <a:off x="1163523" y="2789047"/>
            <a:ext cx="1157605" cy="635635"/>
          </a:xfrm>
          <a:prstGeom prst="rect">
            <a:avLst/>
          </a:prstGeom>
        </p:spPr>
        <p:txBody>
          <a:bodyPr vert="horz" wrap="square" lIns="0" tIns="13335" rIns="0" bIns="0" rtlCol="0">
            <a:spAutoFit/>
          </a:bodyPr>
          <a:lstStyle/>
          <a:p>
            <a:pPr marL="70485" marR="5080" indent="-58419">
              <a:lnSpc>
                <a:spcPct val="100000"/>
              </a:lnSpc>
              <a:spcBef>
                <a:spcPts val="105"/>
              </a:spcBef>
            </a:pPr>
            <a:r>
              <a:rPr sz="2000" b="1" dirty="0">
                <a:solidFill>
                  <a:schemeClr val="bg1"/>
                </a:solidFill>
                <a:cs typeface="Arial"/>
              </a:rPr>
              <a:t>Business  Strategy</a:t>
            </a:r>
            <a:endParaRPr sz="2000" dirty="0">
              <a:solidFill>
                <a:schemeClr val="bg1"/>
              </a:solidFill>
              <a:cs typeface="Arial"/>
            </a:endParaRPr>
          </a:p>
        </p:txBody>
      </p:sp>
      <p:pic>
        <p:nvPicPr>
          <p:cNvPr id="38" name="Picture 37"/>
          <p:cNvPicPr>
            <a:picLocks noChangeAspect="1"/>
          </p:cNvPicPr>
          <p:nvPr/>
        </p:nvPicPr>
        <p:blipFill>
          <a:blip r:embed="rId5"/>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arn(inVertical)">
                                      <p:cBhvr>
                                        <p:cTn id="15" dur="500"/>
                                        <p:tgtEl>
                                          <p:spTgt spid="13"/>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arn(inVertical)">
                                      <p:cBhvr>
                                        <p:cTn id="18" dur="500"/>
                                        <p:tgtEl>
                                          <p:spTgt spid="14"/>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arn(inVertical)">
                                      <p:cBhvr>
                                        <p:cTn id="21" dur="500"/>
                                        <p:tgtEl>
                                          <p:spTgt spid="15"/>
                                        </p:tgtEl>
                                      </p:cBhvr>
                                    </p:animEffect>
                                  </p:childTnLst>
                                </p:cTn>
                              </p:par>
                              <p:par>
                                <p:cTn id="22" presetID="16" presetClass="entr" presetSubtype="21"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arn(inVertical)">
                                      <p:cBhvr>
                                        <p:cTn id="24" dur="500"/>
                                        <p:tgtEl>
                                          <p:spTgt spid="16"/>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barn(inVertical)">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36" grpId="0"/>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26136" y="3174492"/>
            <a:ext cx="11539855" cy="2121535"/>
            <a:chOff x="326136" y="3174492"/>
            <a:chExt cx="11539855" cy="2121535"/>
          </a:xfrm>
        </p:grpSpPr>
        <p:sp>
          <p:nvSpPr>
            <p:cNvPr id="3" name="object 3"/>
            <p:cNvSpPr/>
            <p:nvPr/>
          </p:nvSpPr>
          <p:spPr>
            <a:xfrm>
              <a:off x="1010158" y="3175381"/>
              <a:ext cx="9483090" cy="947419"/>
            </a:xfrm>
            <a:custGeom>
              <a:avLst/>
              <a:gdLst/>
              <a:ahLst/>
              <a:cxnLst/>
              <a:rect l="l" t="t" r="r" b="b"/>
              <a:pathLst>
                <a:path w="9483090" h="947420">
                  <a:moveTo>
                    <a:pt x="12700" y="12700"/>
                  </a:moveTo>
                  <a:lnTo>
                    <a:pt x="0" y="12700"/>
                  </a:lnTo>
                  <a:lnTo>
                    <a:pt x="380" y="96520"/>
                  </a:lnTo>
                  <a:lnTo>
                    <a:pt x="818" y="270510"/>
                  </a:lnTo>
                  <a:lnTo>
                    <a:pt x="850" y="568960"/>
                  </a:lnTo>
                  <a:lnTo>
                    <a:pt x="761" y="591820"/>
                  </a:lnTo>
                  <a:lnTo>
                    <a:pt x="660" y="674370"/>
                  </a:lnTo>
                  <a:lnTo>
                    <a:pt x="571" y="692150"/>
                  </a:lnTo>
                  <a:lnTo>
                    <a:pt x="469" y="756920"/>
                  </a:lnTo>
                  <a:lnTo>
                    <a:pt x="482" y="821690"/>
                  </a:lnTo>
                  <a:lnTo>
                    <a:pt x="863" y="876300"/>
                  </a:lnTo>
                  <a:lnTo>
                    <a:pt x="2692" y="919480"/>
                  </a:lnTo>
                  <a:lnTo>
                    <a:pt x="14935" y="947420"/>
                  </a:lnTo>
                  <a:lnTo>
                    <a:pt x="9444863" y="947420"/>
                  </a:lnTo>
                  <a:lnTo>
                    <a:pt x="9450070" y="944880"/>
                  </a:lnTo>
                  <a:lnTo>
                    <a:pt x="9452483" y="942340"/>
                  </a:lnTo>
                  <a:lnTo>
                    <a:pt x="9454007" y="939800"/>
                  </a:lnTo>
                  <a:lnTo>
                    <a:pt x="9455150" y="935990"/>
                  </a:lnTo>
                  <a:lnTo>
                    <a:pt x="9440672" y="935990"/>
                  </a:lnTo>
                  <a:lnTo>
                    <a:pt x="9442108" y="935306"/>
                  </a:lnTo>
                  <a:lnTo>
                    <a:pt x="9442373" y="934973"/>
                  </a:lnTo>
                  <a:lnTo>
                    <a:pt x="9442450" y="934720"/>
                  </a:lnTo>
                  <a:lnTo>
                    <a:pt x="18503" y="934720"/>
                  </a:lnTo>
                  <a:lnTo>
                    <a:pt x="17966" y="933644"/>
                  </a:lnTo>
                  <a:lnTo>
                    <a:pt x="17976" y="933450"/>
                  </a:lnTo>
                  <a:lnTo>
                    <a:pt x="17449" y="932180"/>
                  </a:lnTo>
                  <a:lnTo>
                    <a:pt x="17614" y="932180"/>
                  </a:lnTo>
                  <a:lnTo>
                    <a:pt x="16920" y="929640"/>
                  </a:lnTo>
                  <a:lnTo>
                    <a:pt x="16725" y="929640"/>
                  </a:lnTo>
                  <a:lnTo>
                    <a:pt x="16116" y="924560"/>
                  </a:lnTo>
                  <a:lnTo>
                    <a:pt x="15328" y="918210"/>
                  </a:lnTo>
                  <a:lnTo>
                    <a:pt x="14775" y="910590"/>
                  </a:lnTo>
                  <a:lnTo>
                    <a:pt x="14223" y="900430"/>
                  </a:lnTo>
                  <a:lnTo>
                    <a:pt x="13842" y="889000"/>
                  </a:lnTo>
                  <a:lnTo>
                    <a:pt x="13550" y="876300"/>
                  </a:lnTo>
                  <a:lnTo>
                    <a:pt x="13271" y="850900"/>
                  </a:lnTo>
                  <a:lnTo>
                    <a:pt x="13169" y="821690"/>
                  </a:lnTo>
                  <a:lnTo>
                    <a:pt x="13271" y="692150"/>
                  </a:lnTo>
                  <a:lnTo>
                    <a:pt x="13360" y="635000"/>
                  </a:lnTo>
                  <a:lnTo>
                    <a:pt x="13550" y="544830"/>
                  </a:lnTo>
                  <a:lnTo>
                    <a:pt x="13518" y="270510"/>
                  </a:lnTo>
                  <a:lnTo>
                    <a:pt x="13080" y="96520"/>
                  </a:lnTo>
                  <a:lnTo>
                    <a:pt x="12700" y="12700"/>
                  </a:lnTo>
                  <a:close/>
                </a:path>
                <a:path w="9483090" h="947420">
                  <a:moveTo>
                    <a:pt x="9442108" y="935306"/>
                  </a:moveTo>
                  <a:lnTo>
                    <a:pt x="9440672" y="935990"/>
                  </a:lnTo>
                  <a:lnTo>
                    <a:pt x="9442005" y="935434"/>
                  </a:lnTo>
                  <a:lnTo>
                    <a:pt x="9442108" y="935306"/>
                  </a:lnTo>
                  <a:close/>
                </a:path>
                <a:path w="9483090" h="947420">
                  <a:moveTo>
                    <a:pt x="9442005" y="935434"/>
                  </a:moveTo>
                  <a:lnTo>
                    <a:pt x="9440672" y="935990"/>
                  </a:lnTo>
                  <a:lnTo>
                    <a:pt x="9441561" y="935990"/>
                  </a:lnTo>
                  <a:lnTo>
                    <a:pt x="9442005" y="935434"/>
                  </a:lnTo>
                  <a:close/>
                </a:path>
                <a:path w="9483090" h="947420">
                  <a:moveTo>
                    <a:pt x="9442106" y="935392"/>
                  </a:moveTo>
                  <a:lnTo>
                    <a:pt x="9441561" y="935990"/>
                  </a:lnTo>
                  <a:lnTo>
                    <a:pt x="9441836" y="935778"/>
                  </a:lnTo>
                  <a:lnTo>
                    <a:pt x="9442106" y="935392"/>
                  </a:lnTo>
                  <a:close/>
                </a:path>
                <a:path w="9483090" h="947420">
                  <a:moveTo>
                    <a:pt x="9441815" y="935808"/>
                  </a:moveTo>
                  <a:lnTo>
                    <a:pt x="9441561" y="935990"/>
                  </a:lnTo>
                  <a:lnTo>
                    <a:pt x="9441815" y="935808"/>
                  </a:lnTo>
                  <a:close/>
                </a:path>
                <a:path w="9483090" h="947420">
                  <a:moveTo>
                    <a:pt x="9442207" y="935528"/>
                  </a:moveTo>
                  <a:lnTo>
                    <a:pt x="9441833" y="935808"/>
                  </a:lnTo>
                  <a:lnTo>
                    <a:pt x="9441688" y="935990"/>
                  </a:lnTo>
                  <a:lnTo>
                    <a:pt x="9442069" y="935990"/>
                  </a:lnTo>
                  <a:lnTo>
                    <a:pt x="9442207" y="935528"/>
                  </a:lnTo>
                  <a:close/>
                </a:path>
                <a:path w="9483090" h="947420">
                  <a:moveTo>
                    <a:pt x="9442351" y="935425"/>
                  </a:moveTo>
                  <a:lnTo>
                    <a:pt x="9442207" y="935528"/>
                  </a:lnTo>
                  <a:lnTo>
                    <a:pt x="9442069" y="935990"/>
                  </a:lnTo>
                  <a:lnTo>
                    <a:pt x="9442351" y="935425"/>
                  </a:lnTo>
                  <a:close/>
                </a:path>
                <a:path w="9483090" h="947420">
                  <a:moveTo>
                    <a:pt x="9455361" y="934720"/>
                  </a:moveTo>
                  <a:lnTo>
                    <a:pt x="9443720" y="934720"/>
                  </a:lnTo>
                  <a:lnTo>
                    <a:pt x="9442783" y="935116"/>
                  </a:lnTo>
                  <a:lnTo>
                    <a:pt x="9442397" y="935392"/>
                  </a:lnTo>
                  <a:lnTo>
                    <a:pt x="9442299" y="935528"/>
                  </a:lnTo>
                  <a:lnTo>
                    <a:pt x="9442069" y="935990"/>
                  </a:lnTo>
                  <a:lnTo>
                    <a:pt x="9455150" y="935990"/>
                  </a:lnTo>
                  <a:lnTo>
                    <a:pt x="9455361" y="934720"/>
                  </a:lnTo>
                  <a:close/>
                </a:path>
                <a:path w="9483090" h="947420">
                  <a:moveTo>
                    <a:pt x="9442196" y="935355"/>
                  </a:moveTo>
                  <a:lnTo>
                    <a:pt x="9441815" y="935808"/>
                  </a:lnTo>
                  <a:lnTo>
                    <a:pt x="9442196" y="935355"/>
                  </a:lnTo>
                  <a:close/>
                </a:path>
                <a:path w="9483090" h="947420">
                  <a:moveTo>
                    <a:pt x="9442268" y="935324"/>
                  </a:moveTo>
                  <a:lnTo>
                    <a:pt x="9441857" y="935778"/>
                  </a:lnTo>
                  <a:lnTo>
                    <a:pt x="9442207" y="935528"/>
                  </a:lnTo>
                  <a:lnTo>
                    <a:pt x="9442268" y="935324"/>
                  </a:lnTo>
                  <a:close/>
                </a:path>
                <a:path w="9483090" h="947420">
                  <a:moveTo>
                    <a:pt x="9442436" y="935254"/>
                  </a:moveTo>
                  <a:lnTo>
                    <a:pt x="9442207" y="935528"/>
                  </a:lnTo>
                  <a:lnTo>
                    <a:pt x="9442338" y="935434"/>
                  </a:lnTo>
                  <a:lnTo>
                    <a:pt x="9442436" y="935254"/>
                  </a:lnTo>
                  <a:close/>
                </a:path>
                <a:path w="9483090" h="947420">
                  <a:moveTo>
                    <a:pt x="9442196" y="935264"/>
                  </a:moveTo>
                  <a:lnTo>
                    <a:pt x="9442005" y="935434"/>
                  </a:lnTo>
                  <a:lnTo>
                    <a:pt x="9442196" y="935264"/>
                  </a:lnTo>
                  <a:close/>
                </a:path>
                <a:path w="9483090" h="947420">
                  <a:moveTo>
                    <a:pt x="9442805" y="935101"/>
                  </a:moveTo>
                  <a:lnTo>
                    <a:pt x="9442436" y="935254"/>
                  </a:lnTo>
                  <a:lnTo>
                    <a:pt x="9442351" y="935425"/>
                  </a:lnTo>
                  <a:lnTo>
                    <a:pt x="9442805" y="935101"/>
                  </a:lnTo>
                  <a:close/>
                </a:path>
                <a:path w="9483090" h="947420">
                  <a:moveTo>
                    <a:pt x="9442301" y="935213"/>
                  </a:moveTo>
                  <a:lnTo>
                    <a:pt x="9442106" y="935392"/>
                  </a:lnTo>
                  <a:lnTo>
                    <a:pt x="9442301" y="935213"/>
                  </a:lnTo>
                  <a:close/>
                </a:path>
                <a:path w="9483090" h="947420">
                  <a:moveTo>
                    <a:pt x="9442505" y="935116"/>
                  </a:moveTo>
                  <a:lnTo>
                    <a:pt x="9442313" y="935208"/>
                  </a:lnTo>
                  <a:lnTo>
                    <a:pt x="9442505" y="935116"/>
                  </a:lnTo>
                  <a:close/>
                </a:path>
                <a:path w="9483090" h="947420">
                  <a:moveTo>
                    <a:pt x="9442373" y="934973"/>
                  </a:moveTo>
                  <a:lnTo>
                    <a:pt x="9442108" y="935306"/>
                  </a:lnTo>
                  <a:lnTo>
                    <a:pt x="9442354" y="935037"/>
                  </a:lnTo>
                  <a:close/>
                </a:path>
                <a:path w="9483090" h="947420">
                  <a:moveTo>
                    <a:pt x="9442354" y="935037"/>
                  </a:moveTo>
                  <a:lnTo>
                    <a:pt x="9442196" y="935264"/>
                  </a:lnTo>
                  <a:lnTo>
                    <a:pt x="9442354" y="935037"/>
                  </a:lnTo>
                  <a:close/>
                </a:path>
                <a:path w="9483090" h="947420">
                  <a:moveTo>
                    <a:pt x="9443339" y="934720"/>
                  </a:moveTo>
                  <a:lnTo>
                    <a:pt x="9442538" y="935101"/>
                  </a:lnTo>
                  <a:lnTo>
                    <a:pt x="9442436" y="935254"/>
                  </a:lnTo>
                  <a:lnTo>
                    <a:pt x="9442805" y="935101"/>
                  </a:lnTo>
                  <a:lnTo>
                    <a:pt x="9443339" y="934720"/>
                  </a:lnTo>
                  <a:close/>
                </a:path>
                <a:path w="9483090" h="947420">
                  <a:moveTo>
                    <a:pt x="9442704" y="934720"/>
                  </a:moveTo>
                  <a:lnTo>
                    <a:pt x="9442399" y="934973"/>
                  </a:lnTo>
                  <a:lnTo>
                    <a:pt x="9442301" y="935213"/>
                  </a:lnTo>
                  <a:lnTo>
                    <a:pt x="9442704" y="934720"/>
                  </a:lnTo>
                  <a:close/>
                </a:path>
                <a:path w="9483090" h="947420">
                  <a:moveTo>
                    <a:pt x="9442704" y="934720"/>
                  </a:moveTo>
                  <a:lnTo>
                    <a:pt x="9442313" y="935208"/>
                  </a:lnTo>
                  <a:lnTo>
                    <a:pt x="9442505" y="935116"/>
                  </a:lnTo>
                  <a:lnTo>
                    <a:pt x="9442704" y="934720"/>
                  </a:lnTo>
                  <a:close/>
                </a:path>
                <a:path w="9483090" h="947420">
                  <a:moveTo>
                    <a:pt x="9443339" y="934720"/>
                  </a:moveTo>
                  <a:lnTo>
                    <a:pt x="9442704" y="934720"/>
                  </a:lnTo>
                  <a:lnTo>
                    <a:pt x="9442505" y="935116"/>
                  </a:lnTo>
                  <a:lnTo>
                    <a:pt x="9443339" y="934720"/>
                  </a:lnTo>
                  <a:close/>
                </a:path>
                <a:path w="9483090" h="947420">
                  <a:moveTo>
                    <a:pt x="9443720" y="934720"/>
                  </a:moveTo>
                  <a:lnTo>
                    <a:pt x="9443339" y="934720"/>
                  </a:lnTo>
                  <a:lnTo>
                    <a:pt x="9442805" y="935101"/>
                  </a:lnTo>
                  <a:lnTo>
                    <a:pt x="9443720" y="934720"/>
                  </a:lnTo>
                  <a:close/>
                </a:path>
                <a:path w="9483090" h="947420">
                  <a:moveTo>
                    <a:pt x="9442577" y="934720"/>
                  </a:moveTo>
                  <a:lnTo>
                    <a:pt x="9442373" y="934973"/>
                  </a:lnTo>
                  <a:lnTo>
                    <a:pt x="9442577" y="934720"/>
                  </a:lnTo>
                  <a:close/>
                </a:path>
                <a:path w="9483090" h="947420">
                  <a:moveTo>
                    <a:pt x="9454769" y="748030"/>
                  </a:moveTo>
                  <a:lnTo>
                    <a:pt x="9442069" y="748030"/>
                  </a:lnTo>
                  <a:lnTo>
                    <a:pt x="9442196" y="763270"/>
                  </a:lnTo>
                  <a:lnTo>
                    <a:pt x="9442704" y="789940"/>
                  </a:lnTo>
                  <a:lnTo>
                    <a:pt x="9442831" y="801370"/>
                  </a:lnTo>
                  <a:lnTo>
                    <a:pt x="9443059" y="812800"/>
                  </a:lnTo>
                  <a:lnTo>
                    <a:pt x="9443339" y="834390"/>
                  </a:lnTo>
                  <a:lnTo>
                    <a:pt x="9443593" y="844550"/>
                  </a:lnTo>
                  <a:lnTo>
                    <a:pt x="9443974" y="869950"/>
                  </a:lnTo>
                  <a:lnTo>
                    <a:pt x="9444101" y="914400"/>
                  </a:lnTo>
                  <a:lnTo>
                    <a:pt x="9443923" y="922020"/>
                  </a:lnTo>
                  <a:lnTo>
                    <a:pt x="9443720" y="927100"/>
                  </a:lnTo>
                  <a:lnTo>
                    <a:pt x="9443212" y="930910"/>
                  </a:lnTo>
                  <a:lnTo>
                    <a:pt x="9442704" y="933450"/>
                  </a:lnTo>
                  <a:lnTo>
                    <a:pt x="9442772" y="933644"/>
                  </a:lnTo>
                  <a:lnTo>
                    <a:pt x="9442373" y="934973"/>
                  </a:lnTo>
                  <a:lnTo>
                    <a:pt x="9442577" y="934720"/>
                  </a:lnTo>
                  <a:lnTo>
                    <a:pt x="9455361" y="934720"/>
                  </a:lnTo>
                  <a:lnTo>
                    <a:pt x="9456869" y="909320"/>
                  </a:lnTo>
                  <a:lnTo>
                    <a:pt x="9456864" y="889000"/>
                  </a:lnTo>
                  <a:lnTo>
                    <a:pt x="9456674" y="869950"/>
                  </a:lnTo>
                  <a:lnTo>
                    <a:pt x="9456293" y="844550"/>
                  </a:lnTo>
                  <a:lnTo>
                    <a:pt x="9456039" y="834390"/>
                  </a:lnTo>
                  <a:lnTo>
                    <a:pt x="9455785" y="812800"/>
                  </a:lnTo>
                  <a:lnTo>
                    <a:pt x="9455531" y="801370"/>
                  </a:lnTo>
                  <a:lnTo>
                    <a:pt x="9455404" y="789940"/>
                  </a:lnTo>
                  <a:lnTo>
                    <a:pt x="9454896" y="763270"/>
                  </a:lnTo>
                  <a:lnTo>
                    <a:pt x="9454769" y="748030"/>
                  </a:lnTo>
                  <a:close/>
                </a:path>
                <a:path w="9483090" h="947420">
                  <a:moveTo>
                    <a:pt x="17868" y="933450"/>
                  </a:moveTo>
                  <a:lnTo>
                    <a:pt x="18503" y="934720"/>
                  </a:lnTo>
                  <a:lnTo>
                    <a:pt x="18057" y="933644"/>
                  </a:lnTo>
                  <a:lnTo>
                    <a:pt x="17868" y="933450"/>
                  </a:lnTo>
                  <a:close/>
                </a:path>
                <a:path w="9483090" h="947420">
                  <a:moveTo>
                    <a:pt x="18057" y="933644"/>
                  </a:moveTo>
                  <a:lnTo>
                    <a:pt x="18503" y="934720"/>
                  </a:lnTo>
                  <a:lnTo>
                    <a:pt x="19100" y="934720"/>
                  </a:lnTo>
                  <a:lnTo>
                    <a:pt x="18057" y="933644"/>
                  </a:lnTo>
                  <a:close/>
                </a:path>
                <a:path w="9483090" h="947420">
                  <a:moveTo>
                    <a:pt x="18002" y="933512"/>
                  </a:moveTo>
                  <a:lnTo>
                    <a:pt x="19100" y="934720"/>
                  </a:lnTo>
                  <a:lnTo>
                    <a:pt x="19367" y="934720"/>
                  </a:lnTo>
                  <a:lnTo>
                    <a:pt x="18002" y="933512"/>
                  </a:lnTo>
                  <a:close/>
                </a:path>
                <a:path w="9483090" h="947420">
                  <a:moveTo>
                    <a:pt x="17932" y="933450"/>
                  </a:moveTo>
                  <a:lnTo>
                    <a:pt x="18057" y="933644"/>
                  </a:lnTo>
                  <a:lnTo>
                    <a:pt x="17932" y="933450"/>
                  </a:lnTo>
                  <a:close/>
                </a:path>
                <a:path w="9483090" h="947420">
                  <a:moveTo>
                    <a:pt x="17976" y="933450"/>
                  </a:moveTo>
                  <a:close/>
                </a:path>
                <a:path w="9483090" h="947420">
                  <a:moveTo>
                    <a:pt x="16573" y="928370"/>
                  </a:moveTo>
                  <a:lnTo>
                    <a:pt x="16725" y="929640"/>
                  </a:lnTo>
                  <a:lnTo>
                    <a:pt x="16920" y="929640"/>
                  </a:lnTo>
                  <a:lnTo>
                    <a:pt x="16573" y="928370"/>
                  </a:lnTo>
                  <a:close/>
                </a:path>
                <a:path w="9483090" h="947420">
                  <a:moveTo>
                    <a:pt x="15963" y="923290"/>
                  </a:moveTo>
                  <a:lnTo>
                    <a:pt x="16001" y="924560"/>
                  </a:lnTo>
                  <a:lnTo>
                    <a:pt x="15963" y="923290"/>
                  </a:lnTo>
                  <a:close/>
                </a:path>
                <a:path w="9483090" h="947420">
                  <a:moveTo>
                    <a:pt x="14681" y="909320"/>
                  </a:moveTo>
                  <a:lnTo>
                    <a:pt x="14693" y="910590"/>
                  </a:lnTo>
                  <a:lnTo>
                    <a:pt x="14681" y="909320"/>
                  </a:lnTo>
                  <a:close/>
                </a:path>
                <a:path w="9483090" h="947420">
                  <a:moveTo>
                    <a:pt x="9451086" y="63500"/>
                  </a:moveTo>
                  <a:lnTo>
                    <a:pt x="9438386" y="63500"/>
                  </a:lnTo>
                  <a:lnTo>
                    <a:pt x="9438308" y="283210"/>
                  </a:lnTo>
                  <a:lnTo>
                    <a:pt x="9438565" y="349250"/>
                  </a:lnTo>
                  <a:lnTo>
                    <a:pt x="9438640" y="398780"/>
                  </a:lnTo>
                  <a:lnTo>
                    <a:pt x="9438894" y="427990"/>
                  </a:lnTo>
                  <a:lnTo>
                    <a:pt x="9439148" y="482600"/>
                  </a:lnTo>
                  <a:lnTo>
                    <a:pt x="9439402" y="509270"/>
                  </a:lnTo>
                  <a:lnTo>
                    <a:pt x="9439522" y="533400"/>
                  </a:lnTo>
                  <a:lnTo>
                    <a:pt x="9439783" y="558800"/>
                  </a:lnTo>
                  <a:lnTo>
                    <a:pt x="9439902" y="580390"/>
                  </a:lnTo>
                  <a:lnTo>
                    <a:pt x="9440418" y="624840"/>
                  </a:lnTo>
                  <a:lnTo>
                    <a:pt x="9440545" y="645160"/>
                  </a:lnTo>
                  <a:lnTo>
                    <a:pt x="9440926" y="664210"/>
                  </a:lnTo>
                  <a:lnTo>
                    <a:pt x="9441053" y="683260"/>
                  </a:lnTo>
                  <a:lnTo>
                    <a:pt x="9441561" y="717550"/>
                  </a:lnTo>
                  <a:lnTo>
                    <a:pt x="9441688" y="732790"/>
                  </a:lnTo>
                  <a:lnTo>
                    <a:pt x="9442069" y="749300"/>
                  </a:lnTo>
                  <a:lnTo>
                    <a:pt x="9442069" y="748030"/>
                  </a:lnTo>
                  <a:lnTo>
                    <a:pt x="9454769" y="748030"/>
                  </a:lnTo>
                  <a:lnTo>
                    <a:pt x="9454388" y="732790"/>
                  </a:lnTo>
                  <a:lnTo>
                    <a:pt x="9454261" y="717550"/>
                  </a:lnTo>
                  <a:lnTo>
                    <a:pt x="9453771" y="683260"/>
                  </a:lnTo>
                  <a:lnTo>
                    <a:pt x="9453626" y="664210"/>
                  </a:lnTo>
                  <a:lnTo>
                    <a:pt x="9453245" y="645160"/>
                  </a:lnTo>
                  <a:lnTo>
                    <a:pt x="9453118" y="624840"/>
                  </a:lnTo>
                  <a:lnTo>
                    <a:pt x="9452624" y="581660"/>
                  </a:lnTo>
                  <a:lnTo>
                    <a:pt x="9452483" y="557530"/>
                  </a:lnTo>
                  <a:lnTo>
                    <a:pt x="9452229" y="533400"/>
                  </a:lnTo>
                  <a:lnTo>
                    <a:pt x="9452102" y="509270"/>
                  </a:lnTo>
                  <a:lnTo>
                    <a:pt x="9451848" y="482600"/>
                  </a:lnTo>
                  <a:lnTo>
                    <a:pt x="9451594" y="427990"/>
                  </a:lnTo>
                  <a:lnTo>
                    <a:pt x="9451340" y="398780"/>
                  </a:lnTo>
                  <a:lnTo>
                    <a:pt x="9451265" y="349250"/>
                  </a:lnTo>
                  <a:lnTo>
                    <a:pt x="9451008" y="283210"/>
                  </a:lnTo>
                  <a:lnTo>
                    <a:pt x="9451086" y="63500"/>
                  </a:lnTo>
                  <a:close/>
                </a:path>
                <a:path w="9483090" h="947420">
                  <a:moveTo>
                    <a:pt x="9452610" y="580390"/>
                  </a:moveTo>
                  <a:lnTo>
                    <a:pt x="9452610" y="581660"/>
                  </a:lnTo>
                  <a:lnTo>
                    <a:pt x="9452610" y="580390"/>
                  </a:lnTo>
                  <a:close/>
                </a:path>
                <a:path w="9483090" h="947420">
                  <a:moveTo>
                    <a:pt x="9444863" y="0"/>
                  </a:moveTo>
                  <a:lnTo>
                    <a:pt x="9406636" y="76200"/>
                  </a:lnTo>
                  <a:lnTo>
                    <a:pt x="9438306" y="76200"/>
                  </a:lnTo>
                  <a:lnTo>
                    <a:pt x="9438386" y="63500"/>
                  </a:lnTo>
                  <a:lnTo>
                    <a:pt x="9476507" y="63500"/>
                  </a:lnTo>
                  <a:lnTo>
                    <a:pt x="9444863" y="0"/>
                  </a:lnTo>
                  <a:close/>
                </a:path>
                <a:path w="9483090" h="947420">
                  <a:moveTo>
                    <a:pt x="9476507" y="63500"/>
                  </a:moveTo>
                  <a:lnTo>
                    <a:pt x="9451086" y="63500"/>
                  </a:lnTo>
                  <a:lnTo>
                    <a:pt x="9451006" y="76200"/>
                  </a:lnTo>
                  <a:lnTo>
                    <a:pt x="9482836" y="76200"/>
                  </a:lnTo>
                  <a:lnTo>
                    <a:pt x="9476507" y="63500"/>
                  </a:lnTo>
                  <a:close/>
                </a:path>
              </a:pathLst>
            </a:custGeom>
            <a:solidFill>
              <a:srgbClr val="7E7E7E"/>
            </a:solidFill>
          </p:spPr>
          <p:txBody>
            <a:bodyPr wrap="square" lIns="0" tIns="0" rIns="0" bIns="0" rtlCol="0"/>
            <a:lstStyle/>
            <a:p>
              <a:endParaRPr/>
            </a:p>
          </p:txBody>
        </p:sp>
        <p:sp>
          <p:nvSpPr>
            <p:cNvPr id="4" name="object 4"/>
            <p:cNvSpPr/>
            <p:nvPr/>
          </p:nvSpPr>
          <p:spPr>
            <a:xfrm>
              <a:off x="880872" y="3174491"/>
              <a:ext cx="9624060" cy="1053465"/>
            </a:xfrm>
            <a:custGeom>
              <a:avLst/>
              <a:gdLst/>
              <a:ahLst/>
              <a:cxnLst/>
              <a:rect l="l" t="t" r="r" b="b"/>
              <a:pathLst>
                <a:path w="9624060" h="1053464">
                  <a:moveTo>
                    <a:pt x="2168652" y="879360"/>
                  </a:moveTo>
                  <a:lnTo>
                    <a:pt x="769620" y="879360"/>
                  </a:lnTo>
                  <a:lnTo>
                    <a:pt x="769620" y="0"/>
                  </a:lnTo>
                  <a:lnTo>
                    <a:pt x="0" y="0"/>
                  </a:lnTo>
                  <a:lnTo>
                    <a:pt x="0" y="1053084"/>
                  </a:lnTo>
                  <a:lnTo>
                    <a:pt x="769620" y="1053084"/>
                  </a:lnTo>
                  <a:lnTo>
                    <a:pt x="769620" y="1037844"/>
                  </a:lnTo>
                  <a:lnTo>
                    <a:pt x="2168652" y="1037844"/>
                  </a:lnTo>
                  <a:lnTo>
                    <a:pt x="2168652" y="879360"/>
                  </a:lnTo>
                  <a:close/>
                </a:path>
                <a:path w="9624060" h="1053464">
                  <a:moveTo>
                    <a:pt x="8031480" y="879360"/>
                  </a:moveTo>
                  <a:lnTo>
                    <a:pt x="8031480" y="879360"/>
                  </a:lnTo>
                  <a:lnTo>
                    <a:pt x="2215896" y="879360"/>
                  </a:lnTo>
                  <a:lnTo>
                    <a:pt x="2215896" y="1030224"/>
                  </a:lnTo>
                  <a:lnTo>
                    <a:pt x="8031480" y="1030224"/>
                  </a:lnTo>
                  <a:lnTo>
                    <a:pt x="8031480" y="879360"/>
                  </a:lnTo>
                  <a:close/>
                </a:path>
                <a:path w="9624060" h="1053464">
                  <a:moveTo>
                    <a:pt x="9624060" y="12"/>
                  </a:moveTo>
                  <a:lnTo>
                    <a:pt x="8037576" y="12"/>
                  </a:lnTo>
                  <a:lnTo>
                    <a:pt x="8037576" y="1030224"/>
                  </a:lnTo>
                  <a:lnTo>
                    <a:pt x="9624060" y="1030224"/>
                  </a:lnTo>
                  <a:lnTo>
                    <a:pt x="9624060" y="12"/>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10416540" y="3174492"/>
              <a:ext cx="76200" cy="941451"/>
            </a:xfrm>
            <a:prstGeom prst="rect">
              <a:avLst/>
            </a:prstGeom>
          </p:spPr>
        </p:pic>
        <p:pic>
          <p:nvPicPr>
            <p:cNvPr id="6" name="object 6"/>
            <p:cNvPicPr/>
            <p:nvPr/>
          </p:nvPicPr>
          <p:blipFill>
            <a:blip r:embed="rId3" cstate="print"/>
            <a:stretch>
              <a:fillRect/>
            </a:stretch>
          </p:blipFill>
          <p:spPr>
            <a:xfrm>
              <a:off x="2433319" y="3174492"/>
              <a:ext cx="76200" cy="941451"/>
            </a:xfrm>
            <a:prstGeom prst="rect">
              <a:avLst/>
            </a:prstGeom>
          </p:spPr>
        </p:pic>
        <p:pic>
          <p:nvPicPr>
            <p:cNvPr id="7" name="object 7"/>
            <p:cNvPicPr/>
            <p:nvPr/>
          </p:nvPicPr>
          <p:blipFill>
            <a:blip r:embed="rId4" cstate="print"/>
            <a:stretch>
              <a:fillRect/>
            </a:stretch>
          </p:blipFill>
          <p:spPr>
            <a:xfrm>
              <a:off x="979639" y="3174492"/>
              <a:ext cx="76200" cy="941451"/>
            </a:xfrm>
            <a:prstGeom prst="rect">
              <a:avLst/>
            </a:prstGeom>
          </p:spPr>
        </p:pic>
        <p:pic>
          <p:nvPicPr>
            <p:cNvPr id="8" name="object 8"/>
            <p:cNvPicPr/>
            <p:nvPr/>
          </p:nvPicPr>
          <p:blipFill>
            <a:blip r:embed="rId5" cstate="print"/>
            <a:stretch>
              <a:fillRect/>
            </a:stretch>
          </p:blipFill>
          <p:spPr>
            <a:xfrm>
              <a:off x="4552188" y="4617720"/>
              <a:ext cx="192150" cy="76200"/>
            </a:xfrm>
            <a:prstGeom prst="rect">
              <a:avLst/>
            </a:prstGeom>
          </p:spPr>
        </p:pic>
        <p:pic>
          <p:nvPicPr>
            <p:cNvPr id="9" name="object 9"/>
            <p:cNvPicPr/>
            <p:nvPr/>
          </p:nvPicPr>
          <p:blipFill>
            <a:blip r:embed="rId6" cstate="print"/>
            <a:stretch>
              <a:fillRect/>
            </a:stretch>
          </p:blipFill>
          <p:spPr>
            <a:xfrm>
              <a:off x="4684776" y="4094988"/>
              <a:ext cx="1377696" cy="1194816"/>
            </a:xfrm>
            <a:prstGeom prst="rect">
              <a:avLst/>
            </a:prstGeom>
          </p:spPr>
        </p:pic>
        <p:pic>
          <p:nvPicPr>
            <p:cNvPr id="10" name="object 10"/>
            <p:cNvPicPr/>
            <p:nvPr/>
          </p:nvPicPr>
          <p:blipFill>
            <a:blip r:embed="rId6" cstate="print"/>
            <a:stretch>
              <a:fillRect/>
            </a:stretch>
          </p:blipFill>
          <p:spPr>
            <a:xfrm>
              <a:off x="326136" y="4094988"/>
              <a:ext cx="1377695" cy="1194816"/>
            </a:xfrm>
            <a:prstGeom prst="rect">
              <a:avLst/>
            </a:prstGeom>
          </p:spPr>
        </p:pic>
        <p:pic>
          <p:nvPicPr>
            <p:cNvPr id="11" name="object 11"/>
            <p:cNvPicPr/>
            <p:nvPr/>
          </p:nvPicPr>
          <p:blipFill>
            <a:blip r:embed="rId7" cstate="print"/>
            <a:stretch>
              <a:fillRect/>
            </a:stretch>
          </p:blipFill>
          <p:spPr>
            <a:xfrm>
              <a:off x="1781555" y="4094988"/>
              <a:ext cx="1373124" cy="1200912"/>
            </a:xfrm>
            <a:prstGeom prst="rect">
              <a:avLst/>
            </a:prstGeom>
          </p:spPr>
        </p:pic>
        <p:pic>
          <p:nvPicPr>
            <p:cNvPr id="12" name="object 12"/>
            <p:cNvPicPr/>
            <p:nvPr/>
          </p:nvPicPr>
          <p:blipFill>
            <a:blip r:embed="rId6" cstate="print"/>
            <a:stretch>
              <a:fillRect/>
            </a:stretch>
          </p:blipFill>
          <p:spPr>
            <a:xfrm>
              <a:off x="3229356" y="4094988"/>
              <a:ext cx="1377695" cy="1194816"/>
            </a:xfrm>
            <a:prstGeom prst="rect">
              <a:avLst/>
            </a:prstGeom>
          </p:spPr>
        </p:pic>
        <p:pic>
          <p:nvPicPr>
            <p:cNvPr id="13" name="object 13"/>
            <p:cNvPicPr/>
            <p:nvPr/>
          </p:nvPicPr>
          <p:blipFill>
            <a:blip r:embed="rId6" cstate="print"/>
            <a:stretch>
              <a:fillRect/>
            </a:stretch>
          </p:blipFill>
          <p:spPr>
            <a:xfrm>
              <a:off x="6137147" y="4094988"/>
              <a:ext cx="1377696" cy="1194816"/>
            </a:xfrm>
            <a:prstGeom prst="rect">
              <a:avLst/>
            </a:prstGeom>
          </p:spPr>
        </p:pic>
        <p:pic>
          <p:nvPicPr>
            <p:cNvPr id="14" name="object 14"/>
            <p:cNvPicPr/>
            <p:nvPr/>
          </p:nvPicPr>
          <p:blipFill>
            <a:blip r:embed="rId8" cstate="print"/>
            <a:stretch>
              <a:fillRect/>
            </a:stretch>
          </p:blipFill>
          <p:spPr>
            <a:xfrm>
              <a:off x="8913876" y="4617720"/>
              <a:ext cx="180213" cy="76200"/>
            </a:xfrm>
            <a:prstGeom prst="rect">
              <a:avLst/>
            </a:prstGeom>
          </p:spPr>
        </p:pic>
        <p:pic>
          <p:nvPicPr>
            <p:cNvPr id="15" name="object 15"/>
            <p:cNvPicPr/>
            <p:nvPr/>
          </p:nvPicPr>
          <p:blipFill>
            <a:blip r:embed="rId9" cstate="print"/>
            <a:stretch>
              <a:fillRect/>
            </a:stretch>
          </p:blipFill>
          <p:spPr>
            <a:xfrm>
              <a:off x="7592567" y="4094988"/>
              <a:ext cx="1379220" cy="1194816"/>
            </a:xfrm>
            <a:prstGeom prst="rect">
              <a:avLst/>
            </a:prstGeom>
          </p:spPr>
        </p:pic>
        <p:pic>
          <p:nvPicPr>
            <p:cNvPr id="16" name="object 16"/>
            <p:cNvPicPr/>
            <p:nvPr/>
          </p:nvPicPr>
          <p:blipFill>
            <a:blip r:embed="rId10" cstate="print"/>
            <a:stretch>
              <a:fillRect/>
            </a:stretch>
          </p:blipFill>
          <p:spPr>
            <a:xfrm>
              <a:off x="9037319" y="4094988"/>
              <a:ext cx="2828544" cy="1194816"/>
            </a:xfrm>
            <a:prstGeom prst="rect">
              <a:avLst/>
            </a:prstGeom>
          </p:spPr>
        </p:pic>
        <p:pic>
          <p:nvPicPr>
            <p:cNvPr id="17" name="object 17"/>
            <p:cNvPicPr/>
            <p:nvPr/>
          </p:nvPicPr>
          <p:blipFill>
            <a:blip r:embed="rId11" cstate="print"/>
            <a:stretch>
              <a:fillRect/>
            </a:stretch>
          </p:blipFill>
          <p:spPr>
            <a:xfrm>
              <a:off x="9090405" y="4109974"/>
              <a:ext cx="2726944" cy="1093215"/>
            </a:xfrm>
            <a:prstGeom prst="rect">
              <a:avLst/>
            </a:prstGeom>
          </p:spPr>
        </p:pic>
      </p:grpSp>
      <p:pic>
        <p:nvPicPr>
          <p:cNvPr id="18" name="object 18"/>
          <p:cNvPicPr/>
          <p:nvPr/>
        </p:nvPicPr>
        <p:blipFill>
          <a:blip r:embed="rId12" cstate="print"/>
          <a:stretch>
            <a:fillRect/>
          </a:stretch>
        </p:blipFill>
        <p:spPr>
          <a:xfrm>
            <a:off x="1648841" y="4619625"/>
            <a:ext cx="190500" cy="76200"/>
          </a:xfrm>
          <a:prstGeom prst="rect">
            <a:avLst/>
          </a:prstGeom>
        </p:spPr>
      </p:pic>
      <p:pic>
        <p:nvPicPr>
          <p:cNvPr id="19" name="object 19"/>
          <p:cNvPicPr/>
          <p:nvPr/>
        </p:nvPicPr>
        <p:blipFill>
          <a:blip r:embed="rId13" cstate="print"/>
          <a:stretch>
            <a:fillRect/>
          </a:stretch>
        </p:blipFill>
        <p:spPr>
          <a:xfrm>
            <a:off x="6006084" y="4617720"/>
            <a:ext cx="189483" cy="76200"/>
          </a:xfrm>
          <a:prstGeom prst="rect">
            <a:avLst/>
          </a:prstGeom>
        </p:spPr>
      </p:pic>
      <p:pic>
        <p:nvPicPr>
          <p:cNvPr id="20" name="object 20"/>
          <p:cNvPicPr/>
          <p:nvPr/>
        </p:nvPicPr>
        <p:blipFill>
          <a:blip r:embed="rId14" cstate="print"/>
          <a:stretch>
            <a:fillRect/>
          </a:stretch>
        </p:blipFill>
        <p:spPr>
          <a:xfrm>
            <a:off x="7461504" y="4617720"/>
            <a:ext cx="193548" cy="76200"/>
          </a:xfrm>
          <a:prstGeom prst="rect">
            <a:avLst/>
          </a:prstGeom>
        </p:spPr>
      </p:pic>
      <p:pic>
        <p:nvPicPr>
          <p:cNvPr id="21" name="object 21"/>
          <p:cNvPicPr/>
          <p:nvPr/>
        </p:nvPicPr>
        <p:blipFill>
          <a:blip r:embed="rId15" cstate="print"/>
          <a:stretch>
            <a:fillRect/>
          </a:stretch>
        </p:blipFill>
        <p:spPr>
          <a:xfrm>
            <a:off x="3101213" y="4618990"/>
            <a:ext cx="188213" cy="76200"/>
          </a:xfrm>
          <a:prstGeom prst="rect">
            <a:avLst/>
          </a:prstGeom>
        </p:spPr>
      </p:pic>
      <p:sp>
        <p:nvSpPr>
          <p:cNvPr id="22" name="object 22"/>
          <p:cNvSpPr/>
          <p:nvPr/>
        </p:nvSpPr>
        <p:spPr>
          <a:xfrm>
            <a:off x="385572" y="4116323"/>
            <a:ext cx="1263650" cy="1080770"/>
          </a:xfrm>
          <a:custGeom>
            <a:avLst/>
            <a:gdLst/>
            <a:ahLst/>
            <a:cxnLst/>
            <a:rect l="l" t="t" r="r" b="b"/>
            <a:pathLst>
              <a:path w="1263650" h="1080770">
                <a:moveTo>
                  <a:pt x="1263396" y="0"/>
                </a:moveTo>
                <a:lnTo>
                  <a:pt x="0" y="0"/>
                </a:lnTo>
                <a:lnTo>
                  <a:pt x="0" y="1080515"/>
                </a:lnTo>
                <a:lnTo>
                  <a:pt x="1263396" y="1080515"/>
                </a:lnTo>
                <a:lnTo>
                  <a:pt x="1263396" y="0"/>
                </a:lnTo>
                <a:close/>
              </a:path>
            </a:pathLst>
          </a:custGeom>
          <a:solidFill>
            <a:srgbClr val="FFFFFF"/>
          </a:solidFill>
        </p:spPr>
        <p:txBody>
          <a:bodyPr wrap="square" lIns="0" tIns="0" rIns="0" bIns="0" rtlCol="0"/>
          <a:lstStyle/>
          <a:p>
            <a:endParaRPr/>
          </a:p>
        </p:txBody>
      </p:sp>
      <p:sp>
        <p:nvSpPr>
          <p:cNvPr id="23" name="object 23"/>
          <p:cNvSpPr/>
          <p:nvPr/>
        </p:nvSpPr>
        <p:spPr>
          <a:xfrm>
            <a:off x="1840992" y="4116323"/>
            <a:ext cx="1259205" cy="1087120"/>
          </a:xfrm>
          <a:custGeom>
            <a:avLst/>
            <a:gdLst/>
            <a:ahLst/>
            <a:cxnLst/>
            <a:rect l="l" t="t" r="r" b="b"/>
            <a:pathLst>
              <a:path w="1259205" h="1087120">
                <a:moveTo>
                  <a:pt x="1258824" y="0"/>
                </a:moveTo>
                <a:lnTo>
                  <a:pt x="0" y="0"/>
                </a:lnTo>
                <a:lnTo>
                  <a:pt x="0" y="1086612"/>
                </a:lnTo>
                <a:lnTo>
                  <a:pt x="1258824" y="1086612"/>
                </a:lnTo>
                <a:lnTo>
                  <a:pt x="1258824" y="0"/>
                </a:lnTo>
                <a:close/>
              </a:path>
            </a:pathLst>
          </a:custGeom>
          <a:solidFill>
            <a:srgbClr val="FFFFFF"/>
          </a:solidFill>
        </p:spPr>
        <p:txBody>
          <a:bodyPr wrap="square" lIns="0" tIns="0" rIns="0" bIns="0" rtlCol="0"/>
          <a:lstStyle/>
          <a:p>
            <a:endParaRPr/>
          </a:p>
        </p:txBody>
      </p:sp>
      <p:sp>
        <p:nvSpPr>
          <p:cNvPr id="24" name="object 24"/>
          <p:cNvSpPr/>
          <p:nvPr/>
        </p:nvSpPr>
        <p:spPr>
          <a:xfrm>
            <a:off x="3288791" y="4116323"/>
            <a:ext cx="1263650" cy="1080770"/>
          </a:xfrm>
          <a:custGeom>
            <a:avLst/>
            <a:gdLst/>
            <a:ahLst/>
            <a:cxnLst/>
            <a:rect l="l" t="t" r="r" b="b"/>
            <a:pathLst>
              <a:path w="1263650" h="1080770">
                <a:moveTo>
                  <a:pt x="1263396" y="0"/>
                </a:moveTo>
                <a:lnTo>
                  <a:pt x="0" y="0"/>
                </a:lnTo>
                <a:lnTo>
                  <a:pt x="0" y="1080515"/>
                </a:lnTo>
                <a:lnTo>
                  <a:pt x="1263396" y="1080515"/>
                </a:lnTo>
                <a:lnTo>
                  <a:pt x="1263396" y="0"/>
                </a:lnTo>
                <a:close/>
              </a:path>
            </a:pathLst>
          </a:custGeom>
          <a:solidFill>
            <a:srgbClr val="FFFFFF"/>
          </a:solidFill>
        </p:spPr>
        <p:txBody>
          <a:bodyPr wrap="square" lIns="0" tIns="0" rIns="0" bIns="0" rtlCol="0"/>
          <a:lstStyle/>
          <a:p>
            <a:endParaRPr/>
          </a:p>
        </p:txBody>
      </p:sp>
      <p:sp>
        <p:nvSpPr>
          <p:cNvPr id="25" name="object 25"/>
          <p:cNvSpPr/>
          <p:nvPr/>
        </p:nvSpPr>
        <p:spPr>
          <a:xfrm>
            <a:off x="6196584" y="4116323"/>
            <a:ext cx="1263650" cy="1080770"/>
          </a:xfrm>
          <a:custGeom>
            <a:avLst/>
            <a:gdLst/>
            <a:ahLst/>
            <a:cxnLst/>
            <a:rect l="l" t="t" r="r" b="b"/>
            <a:pathLst>
              <a:path w="1263650" h="1080770">
                <a:moveTo>
                  <a:pt x="1263395" y="0"/>
                </a:moveTo>
                <a:lnTo>
                  <a:pt x="0" y="0"/>
                </a:lnTo>
                <a:lnTo>
                  <a:pt x="0" y="1080515"/>
                </a:lnTo>
                <a:lnTo>
                  <a:pt x="1263395" y="1080515"/>
                </a:lnTo>
                <a:lnTo>
                  <a:pt x="1263395" y="0"/>
                </a:lnTo>
                <a:close/>
              </a:path>
            </a:pathLst>
          </a:custGeom>
          <a:solidFill>
            <a:srgbClr val="FFFFFF"/>
          </a:solidFill>
        </p:spPr>
        <p:txBody>
          <a:bodyPr wrap="square" lIns="0" tIns="0" rIns="0" bIns="0" rtlCol="0"/>
          <a:lstStyle/>
          <a:p>
            <a:endParaRPr/>
          </a:p>
        </p:txBody>
      </p:sp>
      <p:sp>
        <p:nvSpPr>
          <p:cNvPr id="26" name="object 26"/>
          <p:cNvSpPr/>
          <p:nvPr/>
        </p:nvSpPr>
        <p:spPr>
          <a:xfrm>
            <a:off x="7652004" y="4116323"/>
            <a:ext cx="1264920" cy="1080770"/>
          </a:xfrm>
          <a:custGeom>
            <a:avLst/>
            <a:gdLst/>
            <a:ahLst/>
            <a:cxnLst/>
            <a:rect l="l" t="t" r="r" b="b"/>
            <a:pathLst>
              <a:path w="1264920" h="1080770">
                <a:moveTo>
                  <a:pt x="1264920" y="0"/>
                </a:moveTo>
                <a:lnTo>
                  <a:pt x="0" y="0"/>
                </a:lnTo>
                <a:lnTo>
                  <a:pt x="0" y="1080515"/>
                </a:lnTo>
                <a:lnTo>
                  <a:pt x="1264920" y="1080515"/>
                </a:lnTo>
                <a:lnTo>
                  <a:pt x="1264920" y="0"/>
                </a:lnTo>
                <a:close/>
              </a:path>
            </a:pathLst>
          </a:custGeom>
          <a:solidFill>
            <a:srgbClr val="FFFFFF"/>
          </a:solidFill>
        </p:spPr>
        <p:txBody>
          <a:bodyPr wrap="square" lIns="0" tIns="0" rIns="0" bIns="0" rtlCol="0"/>
          <a:lstStyle/>
          <a:p>
            <a:endParaRPr/>
          </a:p>
        </p:txBody>
      </p:sp>
      <p:graphicFrame>
        <p:nvGraphicFramePr>
          <p:cNvPr id="27" name="object 27"/>
          <p:cNvGraphicFramePr>
            <a:graphicFrameLocks noGrp="1"/>
          </p:cNvGraphicFramePr>
          <p:nvPr>
            <p:extLst>
              <p:ext uri="{D42A27DB-BD31-4B8C-83A1-F6EECF244321}">
                <p14:modId xmlns:p14="http://schemas.microsoft.com/office/powerpoint/2010/main" val="292045874"/>
              </p:ext>
            </p:extLst>
          </p:nvPr>
        </p:nvGraphicFramePr>
        <p:xfrm>
          <a:off x="379222" y="3174492"/>
          <a:ext cx="10125069" cy="2025394"/>
        </p:xfrm>
        <a:graphic>
          <a:graphicData uri="http://schemas.openxmlformats.org/drawingml/2006/table">
            <a:tbl>
              <a:tblPr firstRow="1" bandRow="1">
                <a:tableStyleId>{2D5ABB26-0587-4C30-8999-92F81FD0307C}</a:tableStyleId>
              </a:tblPr>
              <a:tblGrid>
                <a:gridCol w="1263650">
                  <a:extLst>
                    <a:ext uri="{9D8B030D-6E8A-4147-A177-3AD203B41FA5}">
                      <a16:colId xmlns:a16="http://schemas.microsoft.com/office/drawing/2014/main" val="20000"/>
                    </a:ext>
                  </a:extLst>
                </a:gridCol>
                <a:gridCol w="192405">
                  <a:extLst>
                    <a:ext uri="{9D8B030D-6E8A-4147-A177-3AD203B41FA5}">
                      <a16:colId xmlns:a16="http://schemas.microsoft.com/office/drawing/2014/main" val="20001"/>
                    </a:ext>
                  </a:extLst>
                </a:gridCol>
                <a:gridCol w="1259205">
                  <a:extLst>
                    <a:ext uri="{9D8B030D-6E8A-4147-A177-3AD203B41FA5}">
                      <a16:colId xmlns:a16="http://schemas.microsoft.com/office/drawing/2014/main" val="20002"/>
                    </a:ext>
                  </a:extLst>
                </a:gridCol>
                <a:gridCol w="189230">
                  <a:extLst>
                    <a:ext uri="{9D8B030D-6E8A-4147-A177-3AD203B41FA5}">
                      <a16:colId xmlns:a16="http://schemas.microsoft.com/office/drawing/2014/main" val="20003"/>
                    </a:ext>
                  </a:extLst>
                </a:gridCol>
                <a:gridCol w="1263650">
                  <a:extLst>
                    <a:ext uri="{9D8B030D-6E8A-4147-A177-3AD203B41FA5}">
                      <a16:colId xmlns:a16="http://schemas.microsoft.com/office/drawing/2014/main" val="20004"/>
                    </a:ext>
                  </a:extLst>
                </a:gridCol>
                <a:gridCol w="192404">
                  <a:extLst>
                    <a:ext uri="{9D8B030D-6E8A-4147-A177-3AD203B41FA5}">
                      <a16:colId xmlns:a16="http://schemas.microsoft.com/office/drawing/2014/main" val="20005"/>
                    </a:ext>
                  </a:extLst>
                </a:gridCol>
                <a:gridCol w="1263650">
                  <a:extLst>
                    <a:ext uri="{9D8B030D-6E8A-4147-A177-3AD203B41FA5}">
                      <a16:colId xmlns:a16="http://schemas.microsoft.com/office/drawing/2014/main" val="20006"/>
                    </a:ext>
                  </a:extLst>
                </a:gridCol>
                <a:gridCol w="189229">
                  <a:extLst>
                    <a:ext uri="{9D8B030D-6E8A-4147-A177-3AD203B41FA5}">
                      <a16:colId xmlns:a16="http://schemas.microsoft.com/office/drawing/2014/main" val="20007"/>
                    </a:ext>
                  </a:extLst>
                </a:gridCol>
                <a:gridCol w="1263650">
                  <a:extLst>
                    <a:ext uri="{9D8B030D-6E8A-4147-A177-3AD203B41FA5}">
                      <a16:colId xmlns:a16="http://schemas.microsoft.com/office/drawing/2014/main" val="20008"/>
                    </a:ext>
                  </a:extLst>
                </a:gridCol>
                <a:gridCol w="192404">
                  <a:extLst>
                    <a:ext uri="{9D8B030D-6E8A-4147-A177-3AD203B41FA5}">
                      <a16:colId xmlns:a16="http://schemas.microsoft.com/office/drawing/2014/main" val="20009"/>
                    </a:ext>
                  </a:extLst>
                </a:gridCol>
                <a:gridCol w="1265554">
                  <a:extLst>
                    <a:ext uri="{9D8B030D-6E8A-4147-A177-3AD203B41FA5}">
                      <a16:colId xmlns:a16="http://schemas.microsoft.com/office/drawing/2014/main" val="20010"/>
                    </a:ext>
                  </a:extLst>
                </a:gridCol>
                <a:gridCol w="1538604">
                  <a:extLst>
                    <a:ext uri="{9D8B030D-6E8A-4147-A177-3AD203B41FA5}">
                      <a16:colId xmlns:a16="http://schemas.microsoft.com/office/drawing/2014/main" val="20011"/>
                    </a:ext>
                  </a:extLst>
                </a:gridCol>
                <a:gridCol w="51434">
                  <a:extLst>
                    <a:ext uri="{9D8B030D-6E8A-4147-A177-3AD203B41FA5}">
                      <a16:colId xmlns:a16="http://schemas.microsoft.com/office/drawing/2014/main" val="20012"/>
                    </a:ext>
                  </a:extLst>
                </a:gridCol>
              </a:tblGrid>
              <a:tr h="941831">
                <a:tc gridSpan="13">
                  <a:txBody>
                    <a:bodyPr/>
                    <a:lstStyle/>
                    <a:p>
                      <a:pPr>
                        <a:lnSpc>
                          <a:spcPct val="100000"/>
                        </a:lnSpc>
                      </a:pPr>
                      <a:endParaRPr sz="1800" dirty="0">
                        <a:latin typeface="Times New Roman"/>
                        <a:cs typeface="Times New Roman"/>
                      </a:endParaRPr>
                    </a:p>
                    <a:p>
                      <a:pPr>
                        <a:lnSpc>
                          <a:spcPct val="100000"/>
                        </a:lnSpc>
                        <a:spcBef>
                          <a:spcPts val="50"/>
                        </a:spcBef>
                      </a:pPr>
                      <a:endParaRPr sz="2400" dirty="0">
                        <a:latin typeface="Times New Roman"/>
                        <a:cs typeface="Times New Roman"/>
                      </a:endParaRPr>
                    </a:p>
                    <a:p>
                      <a:pPr marL="3331210">
                        <a:lnSpc>
                          <a:spcPct val="100000"/>
                        </a:lnSpc>
                      </a:pPr>
                      <a:r>
                        <a:rPr sz="1600" spc="-5" dirty="0">
                          <a:solidFill>
                            <a:schemeClr val="accent6"/>
                          </a:solidFill>
                          <a:latin typeface="Arial MT"/>
                          <a:cs typeface="Arial MT"/>
                        </a:rPr>
                        <a:t>IMPROVE</a:t>
                      </a:r>
                      <a:r>
                        <a:rPr sz="1600" spc="5" dirty="0">
                          <a:solidFill>
                            <a:schemeClr val="accent6"/>
                          </a:solidFill>
                          <a:latin typeface="Arial MT"/>
                          <a:cs typeface="Arial MT"/>
                        </a:rPr>
                        <a:t> </a:t>
                      </a:r>
                      <a:r>
                        <a:rPr sz="1600" spc="-5" dirty="0">
                          <a:solidFill>
                            <a:schemeClr val="accent6"/>
                          </a:solidFill>
                          <a:latin typeface="Arial MT"/>
                          <a:cs typeface="Arial MT"/>
                        </a:rPr>
                        <a:t>PROCESSES</a:t>
                      </a:r>
                      <a:r>
                        <a:rPr sz="1600" spc="-15" dirty="0">
                          <a:solidFill>
                            <a:schemeClr val="accent6"/>
                          </a:solidFill>
                          <a:latin typeface="Arial MT"/>
                          <a:cs typeface="Arial MT"/>
                        </a:rPr>
                        <a:t> </a:t>
                      </a:r>
                      <a:r>
                        <a:rPr sz="1600" spc="-5" dirty="0">
                          <a:solidFill>
                            <a:schemeClr val="accent6"/>
                          </a:solidFill>
                          <a:latin typeface="Arial MT"/>
                          <a:cs typeface="Arial MT"/>
                        </a:rPr>
                        <a:t>&amp;</a:t>
                      </a:r>
                      <a:r>
                        <a:rPr sz="1600" spc="-10" dirty="0">
                          <a:solidFill>
                            <a:schemeClr val="accent6"/>
                          </a:solidFill>
                          <a:latin typeface="Arial MT"/>
                          <a:cs typeface="Arial MT"/>
                        </a:rPr>
                        <a:t> </a:t>
                      </a:r>
                      <a:r>
                        <a:rPr sz="1600" spc="-5" dirty="0">
                          <a:solidFill>
                            <a:schemeClr val="accent6"/>
                          </a:solidFill>
                          <a:latin typeface="Arial MT"/>
                          <a:cs typeface="Arial MT"/>
                        </a:rPr>
                        <a:t>INNOVATE</a:t>
                      </a:r>
                      <a:r>
                        <a:rPr sz="1600" spc="-10" dirty="0">
                          <a:solidFill>
                            <a:schemeClr val="accent6"/>
                          </a:solidFill>
                          <a:latin typeface="Arial MT"/>
                          <a:cs typeface="Arial MT"/>
                        </a:rPr>
                        <a:t> </a:t>
                      </a:r>
                      <a:r>
                        <a:rPr sz="1600" spc="-5" dirty="0">
                          <a:solidFill>
                            <a:schemeClr val="accent6"/>
                          </a:solidFill>
                          <a:latin typeface="Arial MT"/>
                          <a:cs typeface="Arial MT"/>
                        </a:rPr>
                        <a:t>SOLUTIONS</a:t>
                      </a:r>
                      <a:endParaRPr sz="1600" dirty="0">
                        <a:solidFill>
                          <a:schemeClr val="accent6"/>
                        </a:solidFill>
                        <a:latin typeface="Arial MT"/>
                        <a:cs typeface="Arial MT"/>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90297">
                <a:tc rowSpan="2">
                  <a:txBody>
                    <a:bodyPr/>
                    <a:lstStyle/>
                    <a:p>
                      <a:pPr>
                        <a:lnSpc>
                          <a:spcPct val="100000"/>
                        </a:lnSpc>
                        <a:spcBef>
                          <a:spcPts val="5"/>
                        </a:spcBef>
                      </a:pPr>
                      <a:endParaRPr sz="2200" dirty="0">
                        <a:latin typeface="Times New Roman"/>
                        <a:cs typeface="Times New Roman"/>
                      </a:endParaRPr>
                    </a:p>
                    <a:p>
                      <a:pPr marL="284480" marR="276860" indent="15240">
                        <a:lnSpc>
                          <a:spcPct val="100000"/>
                        </a:lnSpc>
                      </a:pPr>
                      <a:r>
                        <a:rPr sz="1400" b="1" spc="-15" dirty="0">
                          <a:latin typeface="Arial"/>
                          <a:cs typeface="Arial"/>
                        </a:rPr>
                        <a:t>Analyze </a:t>
                      </a:r>
                      <a:r>
                        <a:rPr sz="1400" b="1" spc="-375" dirty="0">
                          <a:latin typeface="Arial"/>
                          <a:cs typeface="Arial"/>
                        </a:rPr>
                        <a:t> </a:t>
                      </a:r>
                      <a:r>
                        <a:rPr sz="1400" b="1" dirty="0">
                          <a:latin typeface="Arial"/>
                          <a:cs typeface="Arial"/>
                        </a:rPr>
                        <a:t>Pr</a:t>
                      </a:r>
                      <a:r>
                        <a:rPr sz="1400" b="1" spc="-10" dirty="0">
                          <a:latin typeface="Arial"/>
                          <a:cs typeface="Arial"/>
                        </a:rPr>
                        <a:t>o</a:t>
                      </a:r>
                      <a:r>
                        <a:rPr sz="1400" b="1" dirty="0">
                          <a:latin typeface="Arial"/>
                          <a:cs typeface="Arial"/>
                        </a:rPr>
                        <a:t>cess</a:t>
                      </a:r>
                      <a:endParaRPr sz="1400" dirty="0">
                        <a:latin typeface="Arial"/>
                        <a:cs typeface="Arial"/>
                      </a:endParaRPr>
                    </a:p>
                  </a:txBody>
                  <a:tcPr marL="0" marR="0" marT="635" marB="0">
                    <a:lnL w="12700">
                      <a:solidFill>
                        <a:srgbClr val="F0AB00"/>
                      </a:solidFill>
                      <a:prstDash val="solid"/>
                    </a:lnL>
                    <a:lnR w="12700">
                      <a:solidFill>
                        <a:srgbClr val="F0AB00"/>
                      </a:solidFill>
                      <a:prstDash val="solid"/>
                    </a:lnR>
                    <a:lnB w="12700">
                      <a:solidFill>
                        <a:srgbClr val="F0AB00"/>
                      </a:solidFill>
                      <a:prstDash val="solid"/>
                    </a:lnB>
                  </a:tcPr>
                </a:tc>
                <a:tc rowSpan="2">
                  <a:txBody>
                    <a:bodyPr/>
                    <a:lstStyle/>
                    <a:p>
                      <a:pPr>
                        <a:lnSpc>
                          <a:spcPct val="100000"/>
                        </a:lnSpc>
                      </a:pPr>
                      <a:endParaRPr sz="1400" dirty="0">
                        <a:latin typeface="Times New Roman"/>
                        <a:cs typeface="Times New Roman"/>
                      </a:endParaRPr>
                    </a:p>
                  </a:txBody>
                  <a:tcPr marL="0" marR="0" marT="0" marB="0">
                    <a:lnL w="12700">
                      <a:solidFill>
                        <a:srgbClr val="F0AB00"/>
                      </a:solidFill>
                      <a:prstDash val="solid"/>
                    </a:lnL>
                    <a:lnR w="12700">
                      <a:solidFill>
                        <a:srgbClr val="F0AB00"/>
                      </a:solidFill>
                      <a:prstDash val="solid"/>
                    </a:lnR>
                  </a:tcPr>
                </a:tc>
                <a:tc rowSpan="2">
                  <a:txBody>
                    <a:bodyPr/>
                    <a:lstStyle/>
                    <a:p>
                      <a:pPr>
                        <a:lnSpc>
                          <a:spcPct val="100000"/>
                        </a:lnSpc>
                        <a:spcBef>
                          <a:spcPts val="30"/>
                        </a:spcBef>
                      </a:pPr>
                      <a:endParaRPr sz="2200" dirty="0">
                        <a:latin typeface="Times New Roman"/>
                        <a:cs typeface="Times New Roman"/>
                      </a:endParaRPr>
                    </a:p>
                    <a:p>
                      <a:pPr marL="259079">
                        <a:lnSpc>
                          <a:spcPct val="100000"/>
                        </a:lnSpc>
                      </a:pPr>
                      <a:r>
                        <a:rPr sz="1400" b="1" spc="-5" dirty="0">
                          <a:latin typeface="Arial"/>
                          <a:cs typeface="Arial"/>
                        </a:rPr>
                        <a:t>Enhance</a:t>
                      </a:r>
                      <a:endParaRPr sz="1400" dirty="0">
                        <a:latin typeface="Arial"/>
                        <a:cs typeface="Arial"/>
                      </a:endParaRPr>
                    </a:p>
                    <a:p>
                      <a:pPr marL="281940">
                        <a:lnSpc>
                          <a:spcPct val="100000"/>
                        </a:lnSpc>
                        <a:spcBef>
                          <a:spcPts val="5"/>
                        </a:spcBef>
                      </a:pPr>
                      <a:r>
                        <a:rPr sz="1400" b="1" dirty="0">
                          <a:latin typeface="Arial"/>
                          <a:cs typeface="Arial"/>
                        </a:rPr>
                        <a:t>Process</a:t>
                      </a:r>
                      <a:endParaRPr sz="1400" dirty="0">
                        <a:latin typeface="Arial"/>
                        <a:cs typeface="Arial"/>
                      </a:endParaRPr>
                    </a:p>
                  </a:txBody>
                  <a:tcPr marL="0" marR="0" marT="3810" marB="0">
                    <a:lnL w="12700">
                      <a:solidFill>
                        <a:srgbClr val="F0AB00"/>
                      </a:solidFill>
                      <a:prstDash val="solid"/>
                    </a:lnL>
                    <a:lnR w="12700">
                      <a:solidFill>
                        <a:srgbClr val="F0AB00"/>
                      </a:solidFill>
                      <a:prstDash val="solid"/>
                    </a:lnR>
                    <a:lnT w="12700">
                      <a:solidFill>
                        <a:srgbClr val="F0AB00"/>
                      </a:solidFill>
                      <a:prstDash val="solid"/>
                    </a:lnT>
                    <a:lnB w="12700">
                      <a:solidFill>
                        <a:srgbClr val="F0AB00"/>
                      </a:solidFill>
                      <a:prstDash val="solid"/>
                    </a:lnB>
                  </a:tcPr>
                </a:tc>
                <a:tc rowSpan="2">
                  <a:txBody>
                    <a:bodyPr/>
                    <a:lstStyle/>
                    <a:p>
                      <a:pPr>
                        <a:lnSpc>
                          <a:spcPct val="100000"/>
                        </a:lnSpc>
                      </a:pPr>
                      <a:endParaRPr sz="1400">
                        <a:latin typeface="Times New Roman"/>
                        <a:cs typeface="Times New Roman"/>
                      </a:endParaRPr>
                    </a:p>
                  </a:txBody>
                  <a:tcPr marL="0" marR="0" marT="0" marB="0">
                    <a:lnL w="12700">
                      <a:solidFill>
                        <a:srgbClr val="F0AB00"/>
                      </a:solidFill>
                      <a:prstDash val="solid"/>
                    </a:lnL>
                    <a:lnR w="12700">
                      <a:solidFill>
                        <a:srgbClr val="F0AB00"/>
                      </a:solidFill>
                      <a:prstDash val="solid"/>
                    </a:lnR>
                  </a:tcPr>
                </a:tc>
                <a:tc rowSpan="2">
                  <a:txBody>
                    <a:bodyPr/>
                    <a:lstStyle/>
                    <a:p>
                      <a:pPr>
                        <a:lnSpc>
                          <a:spcPct val="100000"/>
                        </a:lnSpc>
                        <a:spcBef>
                          <a:spcPts val="5"/>
                        </a:spcBef>
                      </a:pPr>
                      <a:endParaRPr sz="2200">
                        <a:latin typeface="Times New Roman"/>
                        <a:cs typeface="Times New Roman"/>
                      </a:endParaRPr>
                    </a:p>
                    <a:p>
                      <a:pPr marL="284480" marR="276860" indent="50165">
                        <a:lnSpc>
                          <a:spcPct val="100000"/>
                        </a:lnSpc>
                      </a:pPr>
                      <a:r>
                        <a:rPr sz="1400" b="1" spc="-5" dirty="0">
                          <a:latin typeface="Arial"/>
                          <a:cs typeface="Arial"/>
                        </a:rPr>
                        <a:t>Design </a:t>
                      </a:r>
                      <a:r>
                        <a:rPr sz="1400" b="1" spc="-375" dirty="0">
                          <a:latin typeface="Arial"/>
                          <a:cs typeface="Arial"/>
                        </a:rPr>
                        <a:t> </a:t>
                      </a:r>
                      <a:r>
                        <a:rPr sz="1400" b="1" dirty="0">
                          <a:latin typeface="Arial"/>
                          <a:cs typeface="Arial"/>
                        </a:rPr>
                        <a:t>Pr</a:t>
                      </a:r>
                      <a:r>
                        <a:rPr sz="1400" b="1" spc="-10" dirty="0">
                          <a:latin typeface="Arial"/>
                          <a:cs typeface="Arial"/>
                        </a:rPr>
                        <a:t>o</a:t>
                      </a:r>
                      <a:r>
                        <a:rPr sz="1400" b="1" dirty="0">
                          <a:latin typeface="Arial"/>
                          <a:cs typeface="Arial"/>
                        </a:rPr>
                        <a:t>cess</a:t>
                      </a:r>
                      <a:endParaRPr sz="1400">
                        <a:latin typeface="Arial"/>
                        <a:cs typeface="Arial"/>
                      </a:endParaRPr>
                    </a:p>
                  </a:txBody>
                  <a:tcPr marL="0" marR="0" marT="635" marB="0">
                    <a:lnL w="12700">
                      <a:solidFill>
                        <a:srgbClr val="F0AB00"/>
                      </a:solidFill>
                      <a:prstDash val="solid"/>
                    </a:lnL>
                    <a:lnR w="12700">
                      <a:solidFill>
                        <a:srgbClr val="F0AB00"/>
                      </a:solidFill>
                      <a:prstDash val="solid"/>
                    </a:lnR>
                    <a:lnT w="12700">
                      <a:solidFill>
                        <a:srgbClr val="F0AB00"/>
                      </a:solidFill>
                      <a:prstDash val="solid"/>
                    </a:lnT>
                    <a:lnB w="12700">
                      <a:solidFill>
                        <a:srgbClr val="F0AB00"/>
                      </a:solidFill>
                      <a:prstDash val="solid"/>
                    </a:lnB>
                  </a:tcPr>
                </a:tc>
                <a:tc rowSpan="2">
                  <a:txBody>
                    <a:bodyPr/>
                    <a:lstStyle/>
                    <a:p>
                      <a:pPr>
                        <a:lnSpc>
                          <a:spcPct val="100000"/>
                        </a:lnSpc>
                      </a:pPr>
                      <a:endParaRPr sz="1400">
                        <a:latin typeface="Times New Roman"/>
                        <a:cs typeface="Times New Roman"/>
                      </a:endParaRPr>
                    </a:p>
                  </a:txBody>
                  <a:tcPr marL="0" marR="0" marT="0" marB="0">
                    <a:lnL w="12700">
                      <a:solidFill>
                        <a:srgbClr val="F0AB00"/>
                      </a:solidFill>
                      <a:prstDash val="solid"/>
                    </a:lnL>
                    <a:lnR w="12700">
                      <a:solidFill>
                        <a:srgbClr val="960982"/>
                      </a:solidFill>
                      <a:prstDash val="solid"/>
                    </a:lnR>
                  </a:tcPr>
                </a:tc>
                <a:tc rowSpan="2">
                  <a:txBody>
                    <a:bodyPr/>
                    <a:lstStyle/>
                    <a:p>
                      <a:pPr>
                        <a:lnSpc>
                          <a:spcPct val="100000"/>
                        </a:lnSpc>
                        <a:spcBef>
                          <a:spcPts val="5"/>
                        </a:spcBef>
                      </a:pPr>
                      <a:endParaRPr sz="2200">
                        <a:latin typeface="Times New Roman"/>
                        <a:cs typeface="Times New Roman"/>
                      </a:endParaRPr>
                    </a:p>
                    <a:p>
                      <a:pPr marL="274955" marR="267970" indent="59055">
                        <a:lnSpc>
                          <a:spcPct val="100000"/>
                        </a:lnSpc>
                      </a:pPr>
                      <a:r>
                        <a:rPr sz="1400" b="1" spc="-5" dirty="0">
                          <a:latin typeface="Arial"/>
                          <a:cs typeface="Arial"/>
                        </a:rPr>
                        <a:t>Design </a:t>
                      </a:r>
                      <a:r>
                        <a:rPr sz="1400" b="1" dirty="0">
                          <a:latin typeface="Arial"/>
                          <a:cs typeface="Arial"/>
                        </a:rPr>
                        <a:t> S</a:t>
                      </a:r>
                      <a:r>
                        <a:rPr sz="1400" b="1" spc="-10" dirty="0">
                          <a:latin typeface="Arial"/>
                          <a:cs typeface="Arial"/>
                        </a:rPr>
                        <a:t>o</a:t>
                      </a:r>
                      <a:r>
                        <a:rPr sz="1400" b="1" dirty="0">
                          <a:latin typeface="Arial"/>
                          <a:cs typeface="Arial"/>
                        </a:rPr>
                        <a:t>l</a:t>
                      </a:r>
                      <a:r>
                        <a:rPr sz="1400" b="1" spc="-10" dirty="0">
                          <a:latin typeface="Arial"/>
                          <a:cs typeface="Arial"/>
                        </a:rPr>
                        <a:t>u</a:t>
                      </a:r>
                      <a:r>
                        <a:rPr sz="1400" b="1" dirty="0">
                          <a:latin typeface="Arial"/>
                          <a:cs typeface="Arial"/>
                        </a:rPr>
                        <a:t>ti</a:t>
                      </a:r>
                      <a:r>
                        <a:rPr sz="1400" b="1" spc="-10" dirty="0">
                          <a:latin typeface="Arial"/>
                          <a:cs typeface="Arial"/>
                        </a:rPr>
                        <a:t>o</a:t>
                      </a:r>
                      <a:r>
                        <a:rPr sz="1400" b="1" dirty="0">
                          <a:latin typeface="Arial"/>
                          <a:cs typeface="Arial"/>
                        </a:rPr>
                        <a:t>n</a:t>
                      </a:r>
                      <a:endParaRPr sz="1400">
                        <a:latin typeface="Arial"/>
                        <a:cs typeface="Arial"/>
                      </a:endParaRPr>
                    </a:p>
                  </a:txBody>
                  <a:tcPr marL="0" marR="0" marT="635" marB="0">
                    <a:lnL w="12700">
                      <a:solidFill>
                        <a:srgbClr val="960982"/>
                      </a:solidFill>
                      <a:prstDash val="solid"/>
                    </a:lnL>
                    <a:lnR w="12700">
                      <a:solidFill>
                        <a:srgbClr val="960982"/>
                      </a:solidFill>
                      <a:prstDash val="solid"/>
                    </a:lnR>
                    <a:lnT w="12700">
                      <a:solidFill>
                        <a:srgbClr val="960982"/>
                      </a:solidFill>
                      <a:prstDash val="solid"/>
                    </a:lnT>
                    <a:lnB w="12700">
                      <a:solidFill>
                        <a:srgbClr val="960982"/>
                      </a:solidFill>
                      <a:prstDash val="solid"/>
                    </a:lnB>
                    <a:solidFill>
                      <a:srgbClr val="FFFFFF"/>
                    </a:solidFill>
                  </a:tcPr>
                </a:tc>
                <a:tc rowSpan="2">
                  <a:txBody>
                    <a:bodyPr/>
                    <a:lstStyle/>
                    <a:p>
                      <a:pPr>
                        <a:lnSpc>
                          <a:spcPct val="100000"/>
                        </a:lnSpc>
                      </a:pPr>
                      <a:endParaRPr sz="1400">
                        <a:latin typeface="Times New Roman"/>
                        <a:cs typeface="Times New Roman"/>
                      </a:endParaRPr>
                    </a:p>
                  </a:txBody>
                  <a:tcPr marL="0" marR="0" marT="0" marB="0">
                    <a:lnL w="12700">
                      <a:solidFill>
                        <a:srgbClr val="960982"/>
                      </a:solidFill>
                      <a:prstDash val="solid"/>
                    </a:lnL>
                    <a:lnR w="12700">
                      <a:solidFill>
                        <a:srgbClr val="960982"/>
                      </a:solidFill>
                      <a:prstDash val="solid"/>
                    </a:lnR>
                  </a:tcPr>
                </a:tc>
                <a:tc rowSpan="2">
                  <a:txBody>
                    <a:bodyPr/>
                    <a:lstStyle/>
                    <a:p>
                      <a:pPr>
                        <a:lnSpc>
                          <a:spcPct val="100000"/>
                        </a:lnSpc>
                        <a:spcBef>
                          <a:spcPts val="5"/>
                        </a:spcBef>
                      </a:pPr>
                      <a:endParaRPr sz="2200">
                        <a:latin typeface="Times New Roman"/>
                        <a:cs typeface="Times New Roman"/>
                      </a:endParaRPr>
                    </a:p>
                    <a:p>
                      <a:pPr marL="276225" marR="266700" indent="132080">
                        <a:lnSpc>
                          <a:spcPct val="100000"/>
                        </a:lnSpc>
                      </a:pPr>
                      <a:r>
                        <a:rPr sz="1400" b="1" spc="-5" dirty="0">
                          <a:latin typeface="Arial"/>
                          <a:cs typeface="Arial"/>
                        </a:rPr>
                        <a:t>Build </a:t>
                      </a:r>
                      <a:r>
                        <a:rPr sz="1400" b="1" dirty="0">
                          <a:latin typeface="Arial"/>
                          <a:cs typeface="Arial"/>
                        </a:rPr>
                        <a:t> S</a:t>
                      </a:r>
                      <a:r>
                        <a:rPr sz="1400" b="1" spc="-10" dirty="0">
                          <a:latin typeface="Arial"/>
                          <a:cs typeface="Arial"/>
                        </a:rPr>
                        <a:t>o</a:t>
                      </a:r>
                      <a:r>
                        <a:rPr sz="1400" b="1" dirty="0">
                          <a:latin typeface="Arial"/>
                          <a:cs typeface="Arial"/>
                        </a:rPr>
                        <a:t>l</a:t>
                      </a:r>
                      <a:r>
                        <a:rPr sz="1400" b="1" spc="-10" dirty="0">
                          <a:latin typeface="Arial"/>
                          <a:cs typeface="Arial"/>
                        </a:rPr>
                        <a:t>u</a:t>
                      </a:r>
                      <a:r>
                        <a:rPr sz="1400" b="1" dirty="0">
                          <a:latin typeface="Arial"/>
                          <a:cs typeface="Arial"/>
                        </a:rPr>
                        <a:t>ti</a:t>
                      </a:r>
                      <a:r>
                        <a:rPr sz="1400" b="1" spc="-10" dirty="0">
                          <a:latin typeface="Arial"/>
                          <a:cs typeface="Arial"/>
                        </a:rPr>
                        <a:t>o</a:t>
                      </a:r>
                      <a:r>
                        <a:rPr sz="1400" b="1" dirty="0">
                          <a:latin typeface="Arial"/>
                          <a:cs typeface="Arial"/>
                        </a:rPr>
                        <a:t>n</a:t>
                      </a:r>
                      <a:endParaRPr sz="1400">
                        <a:latin typeface="Arial"/>
                        <a:cs typeface="Arial"/>
                      </a:endParaRPr>
                    </a:p>
                  </a:txBody>
                  <a:tcPr marL="0" marR="0" marT="635" marB="0">
                    <a:lnL w="12700">
                      <a:solidFill>
                        <a:srgbClr val="960982"/>
                      </a:solidFill>
                      <a:prstDash val="solid"/>
                    </a:lnL>
                    <a:lnR w="12700">
                      <a:solidFill>
                        <a:srgbClr val="960982"/>
                      </a:solidFill>
                      <a:prstDash val="solid"/>
                    </a:lnR>
                    <a:lnT w="12700">
                      <a:solidFill>
                        <a:srgbClr val="960982"/>
                      </a:solidFill>
                      <a:prstDash val="solid"/>
                    </a:lnT>
                    <a:lnB w="12700">
                      <a:solidFill>
                        <a:srgbClr val="960982"/>
                      </a:solidFill>
                      <a:prstDash val="solid"/>
                    </a:lnB>
                  </a:tcPr>
                </a:tc>
                <a:tc rowSpan="2">
                  <a:txBody>
                    <a:bodyPr/>
                    <a:lstStyle/>
                    <a:p>
                      <a:pPr>
                        <a:lnSpc>
                          <a:spcPct val="100000"/>
                        </a:lnSpc>
                      </a:pPr>
                      <a:endParaRPr sz="1400">
                        <a:latin typeface="Times New Roman"/>
                        <a:cs typeface="Times New Roman"/>
                      </a:endParaRPr>
                    </a:p>
                  </a:txBody>
                  <a:tcPr marL="0" marR="0" marT="0" marB="0">
                    <a:lnL w="12700">
                      <a:solidFill>
                        <a:srgbClr val="960982"/>
                      </a:solidFill>
                      <a:prstDash val="solid"/>
                    </a:lnL>
                    <a:lnR w="12700">
                      <a:solidFill>
                        <a:srgbClr val="960982"/>
                      </a:solidFill>
                      <a:prstDash val="solid"/>
                    </a:lnR>
                  </a:tcPr>
                </a:tc>
                <a:tc rowSpan="2">
                  <a:txBody>
                    <a:bodyPr/>
                    <a:lstStyle/>
                    <a:p>
                      <a:pPr>
                        <a:lnSpc>
                          <a:spcPct val="100000"/>
                        </a:lnSpc>
                        <a:spcBef>
                          <a:spcPts val="5"/>
                        </a:spcBef>
                      </a:pPr>
                      <a:endParaRPr sz="2200">
                        <a:latin typeface="Times New Roman"/>
                        <a:cs typeface="Times New Roman"/>
                      </a:endParaRPr>
                    </a:p>
                    <a:p>
                      <a:pPr marL="276225" marR="267970" indent="173355">
                        <a:lnSpc>
                          <a:spcPct val="100000"/>
                        </a:lnSpc>
                      </a:pPr>
                      <a:r>
                        <a:rPr sz="1400" b="1" dirty="0">
                          <a:latin typeface="Arial"/>
                          <a:cs typeface="Arial"/>
                        </a:rPr>
                        <a:t>Test </a:t>
                      </a:r>
                      <a:r>
                        <a:rPr sz="1400" b="1" spc="5" dirty="0">
                          <a:latin typeface="Arial"/>
                          <a:cs typeface="Arial"/>
                        </a:rPr>
                        <a:t> </a:t>
                      </a:r>
                      <a:r>
                        <a:rPr sz="1400" b="1" dirty="0">
                          <a:latin typeface="Arial"/>
                          <a:cs typeface="Arial"/>
                        </a:rPr>
                        <a:t>S</a:t>
                      </a:r>
                      <a:r>
                        <a:rPr sz="1400" b="1" spc="-10" dirty="0">
                          <a:latin typeface="Arial"/>
                          <a:cs typeface="Arial"/>
                        </a:rPr>
                        <a:t>o</a:t>
                      </a:r>
                      <a:r>
                        <a:rPr sz="1400" b="1" dirty="0">
                          <a:latin typeface="Arial"/>
                          <a:cs typeface="Arial"/>
                        </a:rPr>
                        <a:t>l</a:t>
                      </a:r>
                      <a:r>
                        <a:rPr sz="1400" b="1" spc="-10" dirty="0">
                          <a:latin typeface="Arial"/>
                          <a:cs typeface="Arial"/>
                        </a:rPr>
                        <a:t>u</a:t>
                      </a:r>
                      <a:r>
                        <a:rPr sz="1400" b="1" dirty="0">
                          <a:latin typeface="Arial"/>
                          <a:cs typeface="Arial"/>
                        </a:rPr>
                        <a:t>ti</a:t>
                      </a:r>
                      <a:r>
                        <a:rPr sz="1400" b="1" spc="-10" dirty="0">
                          <a:latin typeface="Arial"/>
                          <a:cs typeface="Arial"/>
                        </a:rPr>
                        <a:t>o</a:t>
                      </a:r>
                      <a:r>
                        <a:rPr sz="1400" b="1" dirty="0">
                          <a:latin typeface="Arial"/>
                          <a:cs typeface="Arial"/>
                        </a:rPr>
                        <a:t>n</a:t>
                      </a:r>
                      <a:endParaRPr sz="1400">
                        <a:latin typeface="Arial"/>
                        <a:cs typeface="Arial"/>
                      </a:endParaRPr>
                    </a:p>
                  </a:txBody>
                  <a:tcPr marL="0" marR="0" marT="635" marB="0">
                    <a:lnL w="12700">
                      <a:solidFill>
                        <a:srgbClr val="960982"/>
                      </a:solidFill>
                      <a:prstDash val="solid"/>
                    </a:lnL>
                    <a:lnR w="12700">
                      <a:solidFill>
                        <a:srgbClr val="960982"/>
                      </a:solidFill>
                      <a:prstDash val="solid"/>
                    </a:lnR>
                    <a:lnT w="12700">
                      <a:solidFill>
                        <a:srgbClr val="960982"/>
                      </a:solidFill>
                      <a:prstDash val="solid"/>
                    </a:lnT>
                    <a:lnB w="12700">
                      <a:solidFill>
                        <a:srgbClr val="960982"/>
                      </a:solidFill>
                      <a:prstDash val="solid"/>
                    </a:lnB>
                  </a:tcPr>
                </a:tc>
                <a:tc gridSpan="2">
                  <a:txBody>
                    <a:bodyPr/>
                    <a:lstStyle/>
                    <a:p>
                      <a:pPr>
                        <a:lnSpc>
                          <a:spcPct val="100000"/>
                        </a:lnSpc>
                      </a:pPr>
                      <a:endParaRPr sz="400">
                        <a:latin typeface="Times New Roman"/>
                        <a:cs typeface="Times New Roman"/>
                      </a:endParaRPr>
                    </a:p>
                  </a:txBody>
                  <a:tcPr marL="0" marR="0" marT="0" marB="0">
                    <a:lnL w="12700">
                      <a:solidFill>
                        <a:srgbClr val="960982"/>
                      </a:solidFill>
                      <a:prstDash val="solid"/>
                    </a:lnL>
                  </a:tcPr>
                </a:tc>
                <a:tc hMerge="1">
                  <a:txBody>
                    <a:bodyPr/>
                    <a:lstStyle/>
                    <a:p>
                      <a:endParaRPr/>
                    </a:p>
                  </a:txBody>
                  <a:tcPr marL="0" marR="0" marT="0" marB="0"/>
                </a:tc>
                <a:extLst>
                  <a:ext uri="{0D108BD9-81ED-4DB2-BD59-A6C34878D82A}">
                    <a16:rowId xmlns:a16="http://schemas.microsoft.com/office/drawing/2014/main" val="10001"/>
                  </a:ext>
                </a:extLst>
              </a:tr>
              <a:tr h="993266">
                <a:tc vMerge="1">
                  <a:txBody>
                    <a:bodyPr/>
                    <a:lstStyle/>
                    <a:p>
                      <a:endParaRPr/>
                    </a:p>
                  </a:txBody>
                  <a:tcPr marL="0" marR="0" marT="635" marB="0">
                    <a:lnL w="12700">
                      <a:solidFill>
                        <a:srgbClr val="F0AB00"/>
                      </a:solidFill>
                      <a:prstDash val="solid"/>
                    </a:lnL>
                    <a:lnR w="12700">
                      <a:solidFill>
                        <a:srgbClr val="F0AB00"/>
                      </a:solidFill>
                      <a:prstDash val="solid"/>
                    </a:lnR>
                    <a:lnT w="12700">
                      <a:solidFill>
                        <a:srgbClr val="F0AB00"/>
                      </a:solidFill>
                      <a:prstDash val="solid"/>
                    </a:lnT>
                    <a:lnB w="12700">
                      <a:solidFill>
                        <a:srgbClr val="F0AB00"/>
                      </a:solidFill>
                      <a:prstDash val="solid"/>
                    </a:lnB>
                  </a:tcPr>
                </a:tc>
                <a:tc vMerge="1">
                  <a:txBody>
                    <a:bodyPr/>
                    <a:lstStyle/>
                    <a:p>
                      <a:endParaRPr/>
                    </a:p>
                  </a:txBody>
                  <a:tcPr marL="0" marR="0" marT="0" marB="0">
                    <a:lnL w="12700">
                      <a:solidFill>
                        <a:srgbClr val="F0AB00"/>
                      </a:solidFill>
                      <a:prstDash val="solid"/>
                    </a:lnL>
                    <a:lnR w="12700">
                      <a:solidFill>
                        <a:srgbClr val="F0AB00"/>
                      </a:solidFill>
                      <a:prstDash val="solid"/>
                    </a:lnR>
                  </a:tcPr>
                </a:tc>
                <a:tc vMerge="1">
                  <a:txBody>
                    <a:bodyPr/>
                    <a:lstStyle/>
                    <a:p>
                      <a:endParaRPr/>
                    </a:p>
                  </a:txBody>
                  <a:tcPr marL="0" marR="0" marT="3810" marB="0">
                    <a:lnL w="12700">
                      <a:solidFill>
                        <a:srgbClr val="F0AB00"/>
                      </a:solidFill>
                      <a:prstDash val="solid"/>
                    </a:lnL>
                    <a:lnR w="12700">
                      <a:solidFill>
                        <a:srgbClr val="F0AB00"/>
                      </a:solidFill>
                      <a:prstDash val="solid"/>
                    </a:lnR>
                    <a:lnT w="12700">
                      <a:solidFill>
                        <a:srgbClr val="F0AB00"/>
                      </a:solidFill>
                      <a:prstDash val="solid"/>
                    </a:lnT>
                    <a:lnB w="12700">
                      <a:solidFill>
                        <a:srgbClr val="F0AB00"/>
                      </a:solidFill>
                      <a:prstDash val="solid"/>
                    </a:lnB>
                  </a:tcPr>
                </a:tc>
                <a:tc vMerge="1">
                  <a:txBody>
                    <a:bodyPr/>
                    <a:lstStyle/>
                    <a:p>
                      <a:endParaRPr/>
                    </a:p>
                  </a:txBody>
                  <a:tcPr marL="0" marR="0" marT="0" marB="0">
                    <a:lnL w="12700">
                      <a:solidFill>
                        <a:srgbClr val="F0AB00"/>
                      </a:solidFill>
                      <a:prstDash val="solid"/>
                    </a:lnL>
                    <a:lnR w="12700">
                      <a:solidFill>
                        <a:srgbClr val="F0AB00"/>
                      </a:solidFill>
                      <a:prstDash val="solid"/>
                    </a:lnR>
                  </a:tcPr>
                </a:tc>
                <a:tc vMerge="1">
                  <a:txBody>
                    <a:bodyPr/>
                    <a:lstStyle/>
                    <a:p>
                      <a:endParaRPr/>
                    </a:p>
                  </a:txBody>
                  <a:tcPr marL="0" marR="0" marT="635" marB="0">
                    <a:lnL w="12700">
                      <a:solidFill>
                        <a:srgbClr val="F0AB00"/>
                      </a:solidFill>
                      <a:prstDash val="solid"/>
                    </a:lnL>
                    <a:lnR w="12700">
                      <a:solidFill>
                        <a:srgbClr val="F0AB00"/>
                      </a:solidFill>
                      <a:prstDash val="solid"/>
                    </a:lnR>
                    <a:lnT w="12700">
                      <a:solidFill>
                        <a:srgbClr val="F0AB00"/>
                      </a:solidFill>
                      <a:prstDash val="solid"/>
                    </a:lnT>
                    <a:lnB w="12700">
                      <a:solidFill>
                        <a:srgbClr val="F0AB00"/>
                      </a:solidFill>
                      <a:prstDash val="solid"/>
                    </a:lnB>
                  </a:tcPr>
                </a:tc>
                <a:tc vMerge="1">
                  <a:txBody>
                    <a:bodyPr/>
                    <a:lstStyle/>
                    <a:p>
                      <a:endParaRPr/>
                    </a:p>
                  </a:txBody>
                  <a:tcPr marL="0" marR="0" marT="0" marB="0">
                    <a:lnL w="12700">
                      <a:solidFill>
                        <a:srgbClr val="F0AB00"/>
                      </a:solidFill>
                      <a:prstDash val="solid"/>
                    </a:lnL>
                    <a:lnR w="12700">
                      <a:solidFill>
                        <a:srgbClr val="960982"/>
                      </a:solidFill>
                      <a:prstDash val="solid"/>
                    </a:lnR>
                  </a:tcPr>
                </a:tc>
                <a:tc vMerge="1">
                  <a:txBody>
                    <a:bodyPr/>
                    <a:lstStyle/>
                    <a:p>
                      <a:endParaRPr/>
                    </a:p>
                  </a:txBody>
                  <a:tcPr marL="0" marR="0" marT="635" marB="0">
                    <a:lnL w="12700">
                      <a:solidFill>
                        <a:srgbClr val="960982"/>
                      </a:solidFill>
                      <a:prstDash val="solid"/>
                    </a:lnL>
                    <a:lnR w="12700">
                      <a:solidFill>
                        <a:srgbClr val="960982"/>
                      </a:solidFill>
                      <a:prstDash val="solid"/>
                    </a:lnR>
                    <a:lnT w="12700">
                      <a:solidFill>
                        <a:srgbClr val="960982"/>
                      </a:solidFill>
                      <a:prstDash val="solid"/>
                    </a:lnT>
                    <a:lnB w="12700">
                      <a:solidFill>
                        <a:srgbClr val="960982"/>
                      </a:solidFill>
                      <a:prstDash val="solid"/>
                    </a:lnB>
                    <a:solidFill>
                      <a:srgbClr val="FFFFFF"/>
                    </a:solidFill>
                  </a:tcPr>
                </a:tc>
                <a:tc vMerge="1">
                  <a:txBody>
                    <a:bodyPr/>
                    <a:lstStyle/>
                    <a:p>
                      <a:endParaRPr/>
                    </a:p>
                  </a:txBody>
                  <a:tcPr marL="0" marR="0" marT="0" marB="0">
                    <a:lnL w="12700">
                      <a:solidFill>
                        <a:srgbClr val="960982"/>
                      </a:solidFill>
                      <a:prstDash val="solid"/>
                    </a:lnL>
                    <a:lnR w="12700">
                      <a:solidFill>
                        <a:srgbClr val="960982"/>
                      </a:solidFill>
                      <a:prstDash val="solid"/>
                    </a:lnR>
                  </a:tcPr>
                </a:tc>
                <a:tc vMerge="1">
                  <a:txBody>
                    <a:bodyPr/>
                    <a:lstStyle/>
                    <a:p>
                      <a:endParaRPr/>
                    </a:p>
                  </a:txBody>
                  <a:tcPr marL="0" marR="0" marT="635" marB="0">
                    <a:lnL w="12700">
                      <a:solidFill>
                        <a:srgbClr val="960982"/>
                      </a:solidFill>
                      <a:prstDash val="solid"/>
                    </a:lnL>
                    <a:lnR w="12700">
                      <a:solidFill>
                        <a:srgbClr val="960982"/>
                      </a:solidFill>
                      <a:prstDash val="solid"/>
                    </a:lnR>
                    <a:lnT w="12700">
                      <a:solidFill>
                        <a:srgbClr val="960982"/>
                      </a:solidFill>
                      <a:prstDash val="solid"/>
                    </a:lnT>
                    <a:lnB w="12700">
                      <a:solidFill>
                        <a:srgbClr val="960982"/>
                      </a:solidFill>
                      <a:prstDash val="solid"/>
                    </a:lnB>
                  </a:tcPr>
                </a:tc>
                <a:tc vMerge="1">
                  <a:txBody>
                    <a:bodyPr/>
                    <a:lstStyle/>
                    <a:p>
                      <a:endParaRPr/>
                    </a:p>
                  </a:txBody>
                  <a:tcPr marL="0" marR="0" marT="0" marB="0">
                    <a:lnL w="12700">
                      <a:solidFill>
                        <a:srgbClr val="960982"/>
                      </a:solidFill>
                      <a:prstDash val="solid"/>
                    </a:lnL>
                    <a:lnR w="12700">
                      <a:solidFill>
                        <a:srgbClr val="960982"/>
                      </a:solidFill>
                      <a:prstDash val="solid"/>
                    </a:lnR>
                  </a:tcPr>
                </a:tc>
                <a:tc vMerge="1">
                  <a:txBody>
                    <a:bodyPr/>
                    <a:lstStyle/>
                    <a:p>
                      <a:endParaRPr/>
                    </a:p>
                  </a:txBody>
                  <a:tcPr marL="0" marR="0" marT="635" marB="0">
                    <a:lnL w="12700">
                      <a:solidFill>
                        <a:srgbClr val="960982"/>
                      </a:solidFill>
                      <a:prstDash val="solid"/>
                    </a:lnL>
                    <a:lnR w="12700">
                      <a:solidFill>
                        <a:srgbClr val="960982"/>
                      </a:solidFill>
                      <a:prstDash val="solid"/>
                    </a:lnR>
                    <a:lnT w="12700">
                      <a:solidFill>
                        <a:srgbClr val="960982"/>
                      </a:solidFill>
                      <a:prstDash val="solid"/>
                    </a:lnT>
                    <a:lnB w="12700">
                      <a:solidFill>
                        <a:srgbClr val="960982"/>
                      </a:solidFill>
                      <a:prstDash val="solid"/>
                    </a:lnB>
                  </a:tcPr>
                </a:tc>
                <a:tc>
                  <a:txBody>
                    <a:bodyPr/>
                    <a:lstStyle/>
                    <a:p>
                      <a:pPr>
                        <a:lnSpc>
                          <a:spcPct val="100000"/>
                        </a:lnSpc>
                        <a:spcBef>
                          <a:spcPts val="40"/>
                        </a:spcBef>
                      </a:pPr>
                      <a:endParaRPr sz="1550">
                        <a:latin typeface="Times New Roman"/>
                        <a:cs typeface="Times New Roman"/>
                      </a:endParaRPr>
                    </a:p>
                    <a:p>
                      <a:pPr marL="501015" marR="314960" indent="62230">
                        <a:lnSpc>
                          <a:spcPct val="100000"/>
                        </a:lnSpc>
                        <a:spcBef>
                          <a:spcPts val="5"/>
                        </a:spcBef>
                      </a:pPr>
                      <a:r>
                        <a:rPr sz="1400" b="1" spc="-5" dirty="0">
                          <a:latin typeface="Arial"/>
                          <a:cs typeface="Arial"/>
                        </a:rPr>
                        <a:t>Deploy </a:t>
                      </a:r>
                      <a:r>
                        <a:rPr sz="1400" b="1" dirty="0">
                          <a:latin typeface="Arial"/>
                          <a:cs typeface="Arial"/>
                        </a:rPr>
                        <a:t> Solut</a:t>
                      </a:r>
                      <a:r>
                        <a:rPr sz="1400" b="1" spc="5" dirty="0">
                          <a:latin typeface="Arial"/>
                          <a:cs typeface="Arial"/>
                        </a:rPr>
                        <a:t>i</a:t>
                      </a:r>
                      <a:r>
                        <a:rPr sz="1400" b="1" dirty="0">
                          <a:latin typeface="Arial"/>
                          <a:cs typeface="Arial"/>
                        </a:rPr>
                        <a:t>on</a:t>
                      </a:r>
                      <a:endParaRPr sz="1400">
                        <a:latin typeface="Arial"/>
                        <a:cs typeface="Arial"/>
                      </a:endParaRPr>
                    </a:p>
                  </a:txBody>
                  <a:tcPr marL="0" marR="0" marT="5080" marB="0">
                    <a:lnL w="12700">
                      <a:solidFill>
                        <a:srgbClr val="960982"/>
                      </a:solidFill>
                      <a:prstDash val="solid"/>
                    </a:lnL>
                    <a:lnR w="12700">
                      <a:solidFill>
                        <a:srgbClr val="000000"/>
                      </a:solidFill>
                      <a:prstDash val="solid"/>
                    </a:lnR>
                  </a:tcPr>
                </a:tc>
                <a:tc>
                  <a:txBody>
                    <a:bodyPr/>
                    <a:lstStyle/>
                    <a:p>
                      <a:pPr>
                        <a:lnSpc>
                          <a:spcPct val="100000"/>
                        </a:lnSpc>
                      </a:pPr>
                      <a:endParaRPr sz="1400" dirty="0">
                        <a:latin typeface="Times New Roman"/>
                        <a:cs typeface="Times New Roman"/>
                      </a:endParaRPr>
                    </a:p>
                  </a:txBody>
                  <a:tcPr marL="0" marR="0" marT="0" marB="0">
                    <a:lnL w="12700">
                      <a:solidFill>
                        <a:srgbClr val="000000"/>
                      </a:solidFill>
                      <a:prstDash val="solid"/>
                    </a:lnL>
                  </a:tcPr>
                </a:tc>
                <a:extLst>
                  <a:ext uri="{0D108BD9-81ED-4DB2-BD59-A6C34878D82A}">
                    <a16:rowId xmlns:a16="http://schemas.microsoft.com/office/drawing/2014/main" val="10002"/>
                  </a:ext>
                </a:extLst>
              </a:tr>
            </a:tbl>
          </a:graphicData>
        </a:graphic>
      </p:graphicFrame>
      <p:sp>
        <p:nvSpPr>
          <p:cNvPr id="28" name="object 28"/>
          <p:cNvSpPr txBox="1"/>
          <p:nvPr/>
        </p:nvSpPr>
        <p:spPr>
          <a:xfrm>
            <a:off x="10772013" y="4425441"/>
            <a:ext cx="719455" cy="452755"/>
          </a:xfrm>
          <a:prstGeom prst="rect">
            <a:avLst/>
          </a:prstGeom>
        </p:spPr>
        <p:txBody>
          <a:bodyPr vert="horz" wrap="square" lIns="0" tIns="12700" rIns="0" bIns="0" rtlCol="0">
            <a:spAutoFit/>
          </a:bodyPr>
          <a:lstStyle/>
          <a:p>
            <a:pPr marL="12700" marR="5080" indent="54610">
              <a:lnSpc>
                <a:spcPct val="100000"/>
              </a:lnSpc>
              <a:spcBef>
                <a:spcPts val="100"/>
              </a:spcBef>
            </a:pPr>
            <a:r>
              <a:rPr sz="1400" b="1" spc="-5" dirty="0">
                <a:cs typeface="Arial"/>
              </a:rPr>
              <a:t>Enable </a:t>
            </a:r>
            <a:r>
              <a:rPr sz="1400" b="1" dirty="0">
                <a:cs typeface="Arial"/>
              </a:rPr>
              <a:t> Pr</a:t>
            </a:r>
            <a:r>
              <a:rPr sz="1400" b="1" spc="-10" dirty="0">
                <a:cs typeface="Arial"/>
              </a:rPr>
              <a:t>o</a:t>
            </a:r>
            <a:r>
              <a:rPr sz="1400" b="1" dirty="0">
                <a:cs typeface="Arial"/>
              </a:rPr>
              <a:t>cess</a:t>
            </a:r>
            <a:endParaRPr sz="1400">
              <a:cs typeface="Arial"/>
            </a:endParaRPr>
          </a:p>
        </p:txBody>
      </p:sp>
      <p:grpSp>
        <p:nvGrpSpPr>
          <p:cNvPr id="29" name="object 29"/>
          <p:cNvGrpSpPr/>
          <p:nvPr/>
        </p:nvGrpSpPr>
        <p:grpSpPr>
          <a:xfrm>
            <a:off x="326136" y="2066544"/>
            <a:ext cx="11538585" cy="1201420"/>
            <a:chOff x="326136" y="2066544"/>
            <a:chExt cx="11538585" cy="1201420"/>
          </a:xfrm>
        </p:grpSpPr>
        <p:pic>
          <p:nvPicPr>
            <p:cNvPr id="30" name="object 30"/>
            <p:cNvPicPr/>
            <p:nvPr/>
          </p:nvPicPr>
          <p:blipFill>
            <a:blip r:embed="rId16" cstate="print"/>
            <a:stretch>
              <a:fillRect/>
            </a:stretch>
          </p:blipFill>
          <p:spPr>
            <a:xfrm>
              <a:off x="326136" y="2066544"/>
              <a:ext cx="11538204" cy="1200912"/>
            </a:xfrm>
            <a:prstGeom prst="rect">
              <a:avLst/>
            </a:prstGeom>
          </p:spPr>
        </p:pic>
        <p:pic>
          <p:nvPicPr>
            <p:cNvPr id="31" name="object 31"/>
            <p:cNvPicPr/>
            <p:nvPr/>
          </p:nvPicPr>
          <p:blipFill>
            <a:blip r:embed="rId17" cstate="print"/>
            <a:stretch>
              <a:fillRect/>
            </a:stretch>
          </p:blipFill>
          <p:spPr>
            <a:xfrm>
              <a:off x="6014974" y="3119374"/>
              <a:ext cx="175767" cy="113284"/>
            </a:xfrm>
            <a:prstGeom prst="rect">
              <a:avLst/>
            </a:prstGeom>
          </p:spPr>
        </p:pic>
      </p:grpSp>
      <p:grpSp>
        <p:nvGrpSpPr>
          <p:cNvPr id="32" name="object 32"/>
          <p:cNvGrpSpPr/>
          <p:nvPr/>
        </p:nvGrpSpPr>
        <p:grpSpPr>
          <a:xfrm>
            <a:off x="379222" y="2031238"/>
            <a:ext cx="11436985" cy="1149985"/>
            <a:chOff x="379222" y="2031238"/>
            <a:chExt cx="11436985" cy="1149985"/>
          </a:xfrm>
        </p:grpSpPr>
        <p:sp>
          <p:nvSpPr>
            <p:cNvPr id="33" name="object 33"/>
            <p:cNvSpPr/>
            <p:nvPr/>
          </p:nvSpPr>
          <p:spPr>
            <a:xfrm>
              <a:off x="385572" y="2087880"/>
              <a:ext cx="11424285" cy="1087120"/>
            </a:xfrm>
            <a:custGeom>
              <a:avLst/>
              <a:gdLst/>
              <a:ahLst/>
              <a:cxnLst/>
              <a:rect l="l" t="t" r="r" b="b"/>
              <a:pathLst>
                <a:path w="11424285" h="1087120">
                  <a:moveTo>
                    <a:pt x="11242802" y="0"/>
                  </a:moveTo>
                  <a:lnTo>
                    <a:pt x="181101" y="0"/>
                  </a:lnTo>
                  <a:lnTo>
                    <a:pt x="132956" y="6465"/>
                  </a:lnTo>
                  <a:lnTo>
                    <a:pt x="89693" y="24713"/>
                  </a:lnTo>
                  <a:lnTo>
                    <a:pt x="53041" y="53022"/>
                  </a:lnTo>
                  <a:lnTo>
                    <a:pt x="24724" y="89671"/>
                  </a:lnTo>
                  <a:lnTo>
                    <a:pt x="6468" y="132938"/>
                  </a:lnTo>
                  <a:lnTo>
                    <a:pt x="0" y="181102"/>
                  </a:lnTo>
                  <a:lnTo>
                    <a:pt x="0" y="905510"/>
                  </a:lnTo>
                  <a:lnTo>
                    <a:pt x="6468" y="953673"/>
                  </a:lnTo>
                  <a:lnTo>
                    <a:pt x="24724" y="996940"/>
                  </a:lnTo>
                  <a:lnTo>
                    <a:pt x="53041" y="1033589"/>
                  </a:lnTo>
                  <a:lnTo>
                    <a:pt x="89693" y="1061898"/>
                  </a:lnTo>
                  <a:lnTo>
                    <a:pt x="132956" y="1080146"/>
                  </a:lnTo>
                  <a:lnTo>
                    <a:pt x="181101" y="1086612"/>
                  </a:lnTo>
                  <a:lnTo>
                    <a:pt x="11242802" y="1086612"/>
                  </a:lnTo>
                  <a:lnTo>
                    <a:pt x="11290965" y="1080146"/>
                  </a:lnTo>
                  <a:lnTo>
                    <a:pt x="11334232" y="1061898"/>
                  </a:lnTo>
                  <a:lnTo>
                    <a:pt x="11370881" y="1033589"/>
                  </a:lnTo>
                  <a:lnTo>
                    <a:pt x="11399190" y="996940"/>
                  </a:lnTo>
                  <a:lnTo>
                    <a:pt x="11417438" y="953673"/>
                  </a:lnTo>
                  <a:lnTo>
                    <a:pt x="11423904" y="905510"/>
                  </a:lnTo>
                  <a:lnTo>
                    <a:pt x="11423904" y="181102"/>
                  </a:lnTo>
                  <a:lnTo>
                    <a:pt x="11417438" y="132938"/>
                  </a:lnTo>
                  <a:lnTo>
                    <a:pt x="11399190" y="89671"/>
                  </a:lnTo>
                  <a:lnTo>
                    <a:pt x="11370881" y="53022"/>
                  </a:lnTo>
                  <a:lnTo>
                    <a:pt x="11334232" y="24713"/>
                  </a:lnTo>
                  <a:lnTo>
                    <a:pt x="11290965" y="6465"/>
                  </a:lnTo>
                  <a:lnTo>
                    <a:pt x="11242802" y="0"/>
                  </a:lnTo>
                  <a:close/>
                </a:path>
              </a:pathLst>
            </a:custGeom>
            <a:solidFill>
              <a:srgbClr val="FFFFFF"/>
            </a:solidFill>
          </p:spPr>
          <p:txBody>
            <a:bodyPr wrap="square" lIns="0" tIns="0" rIns="0" bIns="0" rtlCol="0"/>
            <a:lstStyle/>
            <a:p>
              <a:endParaRPr/>
            </a:p>
          </p:txBody>
        </p:sp>
        <p:sp>
          <p:nvSpPr>
            <p:cNvPr id="34" name="object 34"/>
            <p:cNvSpPr/>
            <p:nvPr/>
          </p:nvSpPr>
          <p:spPr>
            <a:xfrm>
              <a:off x="385572" y="2087880"/>
              <a:ext cx="11424285" cy="1087120"/>
            </a:xfrm>
            <a:custGeom>
              <a:avLst/>
              <a:gdLst/>
              <a:ahLst/>
              <a:cxnLst/>
              <a:rect l="l" t="t" r="r" b="b"/>
              <a:pathLst>
                <a:path w="11424285" h="1087120">
                  <a:moveTo>
                    <a:pt x="0" y="181102"/>
                  </a:moveTo>
                  <a:lnTo>
                    <a:pt x="6468" y="132938"/>
                  </a:lnTo>
                  <a:lnTo>
                    <a:pt x="24724" y="89671"/>
                  </a:lnTo>
                  <a:lnTo>
                    <a:pt x="53041" y="53022"/>
                  </a:lnTo>
                  <a:lnTo>
                    <a:pt x="89693" y="24713"/>
                  </a:lnTo>
                  <a:lnTo>
                    <a:pt x="132956" y="6465"/>
                  </a:lnTo>
                  <a:lnTo>
                    <a:pt x="181101" y="0"/>
                  </a:lnTo>
                  <a:lnTo>
                    <a:pt x="11242802" y="0"/>
                  </a:lnTo>
                  <a:lnTo>
                    <a:pt x="11290965" y="6465"/>
                  </a:lnTo>
                  <a:lnTo>
                    <a:pt x="11334232" y="24713"/>
                  </a:lnTo>
                  <a:lnTo>
                    <a:pt x="11370881" y="53022"/>
                  </a:lnTo>
                  <a:lnTo>
                    <a:pt x="11399190" y="89671"/>
                  </a:lnTo>
                  <a:lnTo>
                    <a:pt x="11417438" y="132938"/>
                  </a:lnTo>
                  <a:lnTo>
                    <a:pt x="11423904" y="181102"/>
                  </a:lnTo>
                  <a:lnTo>
                    <a:pt x="11423904" y="905510"/>
                  </a:lnTo>
                  <a:lnTo>
                    <a:pt x="11417438" y="953673"/>
                  </a:lnTo>
                  <a:lnTo>
                    <a:pt x="11399190" y="996940"/>
                  </a:lnTo>
                  <a:lnTo>
                    <a:pt x="11370881" y="1033589"/>
                  </a:lnTo>
                  <a:lnTo>
                    <a:pt x="11334232" y="1061898"/>
                  </a:lnTo>
                  <a:lnTo>
                    <a:pt x="11290965" y="1080146"/>
                  </a:lnTo>
                  <a:lnTo>
                    <a:pt x="11242802" y="1086612"/>
                  </a:lnTo>
                  <a:lnTo>
                    <a:pt x="181101" y="1086612"/>
                  </a:lnTo>
                  <a:lnTo>
                    <a:pt x="132956" y="1080146"/>
                  </a:lnTo>
                  <a:lnTo>
                    <a:pt x="89693" y="1061898"/>
                  </a:lnTo>
                  <a:lnTo>
                    <a:pt x="53041" y="1033589"/>
                  </a:lnTo>
                  <a:lnTo>
                    <a:pt x="24724" y="996940"/>
                  </a:lnTo>
                  <a:lnTo>
                    <a:pt x="6468" y="953673"/>
                  </a:lnTo>
                  <a:lnTo>
                    <a:pt x="0" y="905510"/>
                  </a:lnTo>
                  <a:lnTo>
                    <a:pt x="0" y="181102"/>
                  </a:lnTo>
                  <a:close/>
                </a:path>
              </a:pathLst>
            </a:custGeom>
            <a:ln w="12700">
              <a:solidFill>
                <a:srgbClr val="7E7E7E"/>
              </a:solidFill>
            </a:ln>
          </p:spPr>
          <p:txBody>
            <a:bodyPr wrap="square" lIns="0" tIns="0" rIns="0" bIns="0" rtlCol="0"/>
            <a:lstStyle/>
            <a:p>
              <a:endParaRPr/>
            </a:p>
          </p:txBody>
        </p:sp>
        <p:pic>
          <p:nvPicPr>
            <p:cNvPr id="35" name="object 35"/>
            <p:cNvPicPr/>
            <p:nvPr/>
          </p:nvPicPr>
          <p:blipFill>
            <a:blip r:embed="rId18" cstate="print"/>
            <a:stretch>
              <a:fillRect/>
            </a:stretch>
          </p:blipFill>
          <p:spPr>
            <a:xfrm>
              <a:off x="6014974" y="2031238"/>
              <a:ext cx="175767" cy="111760"/>
            </a:xfrm>
            <a:prstGeom prst="rect">
              <a:avLst/>
            </a:prstGeom>
          </p:spPr>
        </p:pic>
      </p:grpSp>
      <p:sp>
        <p:nvSpPr>
          <p:cNvPr id="36" name="object 36"/>
          <p:cNvSpPr txBox="1"/>
          <p:nvPr/>
        </p:nvSpPr>
        <p:spPr>
          <a:xfrm>
            <a:off x="3991102" y="2493010"/>
            <a:ext cx="4212590" cy="258404"/>
          </a:xfrm>
          <a:prstGeom prst="rect">
            <a:avLst/>
          </a:prstGeom>
        </p:spPr>
        <p:txBody>
          <a:bodyPr vert="horz" wrap="square" lIns="0" tIns="12065" rIns="0" bIns="0" rtlCol="0">
            <a:spAutoFit/>
          </a:bodyPr>
          <a:lstStyle/>
          <a:p>
            <a:pPr marL="12700">
              <a:lnSpc>
                <a:spcPct val="100000"/>
              </a:lnSpc>
              <a:spcBef>
                <a:spcPts val="95"/>
              </a:spcBef>
            </a:pPr>
            <a:r>
              <a:rPr sz="1600" spc="-5" dirty="0">
                <a:solidFill>
                  <a:schemeClr val="accent6"/>
                </a:solidFill>
                <a:cs typeface="Arial MT"/>
              </a:rPr>
              <a:t>EXECUTE</a:t>
            </a:r>
            <a:r>
              <a:rPr sz="1600" spc="-25" dirty="0">
                <a:solidFill>
                  <a:schemeClr val="accent6"/>
                </a:solidFill>
                <a:cs typeface="Arial MT"/>
              </a:rPr>
              <a:t> </a:t>
            </a:r>
            <a:r>
              <a:rPr sz="1600" spc="-5" dirty="0">
                <a:solidFill>
                  <a:schemeClr val="accent6"/>
                </a:solidFill>
                <a:cs typeface="Arial MT"/>
              </a:rPr>
              <a:t>PROCESSES</a:t>
            </a:r>
            <a:r>
              <a:rPr sz="1600" spc="-30" dirty="0">
                <a:solidFill>
                  <a:schemeClr val="accent6"/>
                </a:solidFill>
                <a:cs typeface="Arial MT"/>
              </a:rPr>
              <a:t> </a:t>
            </a:r>
            <a:r>
              <a:rPr sz="1600" spc="-5" dirty="0">
                <a:solidFill>
                  <a:schemeClr val="accent6"/>
                </a:solidFill>
                <a:cs typeface="Arial MT"/>
              </a:rPr>
              <a:t>&amp;</a:t>
            </a:r>
            <a:r>
              <a:rPr sz="1600" spc="-15" dirty="0">
                <a:solidFill>
                  <a:schemeClr val="accent6"/>
                </a:solidFill>
                <a:cs typeface="Arial MT"/>
              </a:rPr>
              <a:t> </a:t>
            </a:r>
            <a:r>
              <a:rPr sz="1600" spc="-5" dirty="0">
                <a:solidFill>
                  <a:schemeClr val="accent6"/>
                </a:solidFill>
                <a:cs typeface="Arial MT"/>
              </a:rPr>
              <a:t>RUN</a:t>
            </a:r>
            <a:r>
              <a:rPr sz="1600" spc="-20" dirty="0">
                <a:solidFill>
                  <a:schemeClr val="accent6"/>
                </a:solidFill>
                <a:cs typeface="Arial MT"/>
              </a:rPr>
              <a:t> </a:t>
            </a:r>
            <a:r>
              <a:rPr sz="1600" spc="-5" dirty="0">
                <a:solidFill>
                  <a:schemeClr val="accent6"/>
                </a:solidFill>
                <a:cs typeface="Arial MT"/>
              </a:rPr>
              <a:t>SOLUTIONS</a:t>
            </a:r>
            <a:endParaRPr sz="1600" dirty="0">
              <a:solidFill>
                <a:schemeClr val="accent6"/>
              </a:solidFill>
              <a:cs typeface="Arial MT"/>
            </a:endParaRPr>
          </a:p>
        </p:txBody>
      </p:sp>
      <p:sp>
        <p:nvSpPr>
          <p:cNvPr id="38" name="object 38"/>
          <p:cNvSpPr txBox="1">
            <a:spLocks noGrp="1"/>
          </p:cNvSpPr>
          <p:nvPr>
            <p:ph type="title"/>
          </p:nvPr>
        </p:nvSpPr>
        <p:spPr>
          <a:xfrm>
            <a:off x="491439" y="240538"/>
            <a:ext cx="7110095" cy="603885"/>
          </a:xfrm>
          <a:prstGeom prst="rect">
            <a:avLst/>
          </a:prstGeom>
        </p:spPr>
        <p:txBody>
          <a:bodyPr vert="horz" wrap="square" lIns="0" tIns="12700" rIns="0" bIns="0" rtlCol="0">
            <a:spAutoFit/>
          </a:bodyPr>
          <a:lstStyle/>
          <a:p>
            <a:pPr marL="12700">
              <a:lnSpc>
                <a:spcPts val="2155"/>
              </a:lnSpc>
              <a:spcBef>
                <a:spcPts val="100"/>
              </a:spcBef>
            </a:pPr>
            <a:r>
              <a:rPr sz="1800" b="0" dirty="0">
                <a:solidFill>
                  <a:srgbClr val="7E7E7E"/>
                </a:solidFill>
                <a:latin typeface="+mn-lt"/>
                <a:cs typeface="Arial MT"/>
              </a:rPr>
              <a:t>From </a:t>
            </a:r>
            <a:r>
              <a:rPr sz="1800" b="0" spc="-5" dirty="0">
                <a:solidFill>
                  <a:srgbClr val="7E7E7E"/>
                </a:solidFill>
                <a:latin typeface="+mn-lt"/>
                <a:cs typeface="Arial MT"/>
              </a:rPr>
              <a:t>strategy</a:t>
            </a:r>
            <a:r>
              <a:rPr sz="1800" b="0" dirty="0">
                <a:solidFill>
                  <a:srgbClr val="7E7E7E"/>
                </a:solidFill>
                <a:latin typeface="+mn-lt"/>
                <a:cs typeface="Arial MT"/>
              </a:rPr>
              <a:t> </a:t>
            </a:r>
            <a:r>
              <a:rPr sz="1800" b="0" spc="-5" dirty="0">
                <a:solidFill>
                  <a:srgbClr val="7E7E7E"/>
                </a:solidFill>
                <a:latin typeface="+mn-lt"/>
                <a:cs typeface="Arial MT"/>
              </a:rPr>
              <a:t>to </a:t>
            </a:r>
            <a:r>
              <a:rPr lang="en-US" sz="1800" b="0" spc="-5" dirty="0">
                <a:solidFill>
                  <a:srgbClr val="7E7E7E"/>
                </a:solidFill>
                <a:latin typeface="+mn-lt"/>
                <a:cs typeface="Arial MT"/>
              </a:rPr>
              <a:t>Execution</a:t>
            </a:r>
            <a:r>
              <a:rPr sz="1800" b="0" spc="-5" dirty="0">
                <a:solidFill>
                  <a:srgbClr val="7E7E7E"/>
                </a:solidFill>
                <a:latin typeface="+mn-lt"/>
                <a:cs typeface="Arial MT"/>
              </a:rPr>
              <a:t>:</a:t>
            </a:r>
            <a:r>
              <a:rPr sz="1800" b="0" spc="30" dirty="0">
                <a:solidFill>
                  <a:srgbClr val="7E7E7E"/>
                </a:solidFill>
                <a:latin typeface="+mn-lt"/>
                <a:cs typeface="Arial MT"/>
              </a:rPr>
              <a:t> </a:t>
            </a:r>
            <a:r>
              <a:rPr sz="1800" b="0" spc="-5" dirty="0">
                <a:solidFill>
                  <a:srgbClr val="7E7E7E"/>
                </a:solidFill>
                <a:latin typeface="+mn-lt"/>
                <a:cs typeface="Arial MT"/>
              </a:rPr>
              <a:t>how</a:t>
            </a:r>
            <a:r>
              <a:rPr sz="1800" b="0" spc="10" dirty="0">
                <a:solidFill>
                  <a:srgbClr val="7E7E7E"/>
                </a:solidFill>
                <a:latin typeface="+mn-lt"/>
                <a:cs typeface="Arial MT"/>
              </a:rPr>
              <a:t> </a:t>
            </a:r>
            <a:r>
              <a:rPr sz="1800" b="0" dirty="0">
                <a:solidFill>
                  <a:srgbClr val="7E7E7E"/>
                </a:solidFill>
                <a:latin typeface="+mn-lt"/>
                <a:cs typeface="Arial MT"/>
              </a:rPr>
              <a:t>to</a:t>
            </a:r>
            <a:r>
              <a:rPr sz="1800" b="0" spc="5" dirty="0">
                <a:solidFill>
                  <a:srgbClr val="7E7E7E"/>
                </a:solidFill>
                <a:latin typeface="+mn-lt"/>
                <a:cs typeface="Arial MT"/>
              </a:rPr>
              <a:t> </a:t>
            </a:r>
            <a:r>
              <a:rPr sz="1800" b="0" spc="-5" dirty="0">
                <a:solidFill>
                  <a:srgbClr val="7E7E7E"/>
                </a:solidFill>
                <a:latin typeface="+mn-lt"/>
                <a:cs typeface="Arial MT"/>
              </a:rPr>
              <a:t>transform</a:t>
            </a:r>
            <a:r>
              <a:rPr sz="1800" b="0" spc="5" dirty="0">
                <a:solidFill>
                  <a:srgbClr val="7E7E7E"/>
                </a:solidFill>
                <a:latin typeface="+mn-lt"/>
                <a:cs typeface="Arial MT"/>
              </a:rPr>
              <a:t> </a:t>
            </a:r>
            <a:r>
              <a:rPr sz="1800" b="0" spc="-5" dirty="0">
                <a:solidFill>
                  <a:srgbClr val="7E7E7E"/>
                </a:solidFill>
                <a:latin typeface="+mn-lt"/>
                <a:cs typeface="Arial MT"/>
              </a:rPr>
              <a:t>successfully</a:t>
            </a:r>
            <a:endParaRPr sz="1800" dirty="0">
              <a:latin typeface="+mn-lt"/>
              <a:cs typeface="Arial MT"/>
            </a:endParaRPr>
          </a:p>
          <a:p>
            <a:pPr marL="12700">
              <a:lnSpc>
                <a:spcPts val="2395"/>
              </a:lnSpc>
            </a:pPr>
            <a:r>
              <a:rPr dirty="0">
                <a:solidFill>
                  <a:srgbClr val="F3B829"/>
                </a:solidFill>
                <a:latin typeface="+mn-lt"/>
              </a:rPr>
              <a:t>End-to-end</a:t>
            </a:r>
            <a:r>
              <a:rPr spc="-35" dirty="0">
                <a:solidFill>
                  <a:srgbClr val="F3B829"/>
                </a:solidFill>
                <a:latin typeface="+mn-lt"/>
              </a:rPr>
              <a:t> </a:t>
            </a:r>
            <a:r>
              <a:rPr dirty="0">
                <a:solidFill>
                  <a:srgbClr val="F3B829"/>
                </a:solidFill>
                <a:latin typeface="+mn-lt"/>
              </a:rPr>
              <a:t>business</a:t>
            </a:r>
            <a:r>
              <a:rPr spc="-25" dirty="0">
                <a:solidFill>
                  <a:srgbClr val="F3B829"/>
                </a:solidFill>
                <a:latin typeface="+mn-lt"/>
              </a:rPr>
              <a:t> </a:t>
            </a:r>
            <a:r>
              <a:rPr dirty="0">
                <a:solidFill>
                  <a:srgbClr val="F3B829"/>
                </a:solidFill>
                <a:latin typeface="+mn-lt"/>
              </a:rPr>
              <a:t>process</a:t>
            </a:r>
            <a:r>
              <a:rPr spc="-30" dirty="0">
                <a:solidFill>
                  <a:srgbClr val="F3B829"/>
                </a:solidFill>
                <a:latin typeface="+mn-lt"/>
              </a:rPr>
              <a:t> </a:t>
            </a:r>
            <a:r>
              <a:rPr dirty="0">
                <a:solidFill>
                  <a:srgbClr val="F3B829"/>
                </a:solidFill>
                <a:latin typeface="+mn-lt"/>
              </a:rPr>
              <a:t>transformation</a:t>
            </a:r>
            <a:r>
              <a:rPr spc="-50" dirty="0">
                <a:solidFill>
                  <a:srgbClr val="F3B829"/>
                </a:solidFill>
                <a:latin typeface="+mn-lt"/>
              </a:rPr>
              <a:t> </a:t>
            </a:r>
            <a:r>
              <a:rPr dirty="0">
                <a:solidFill>
                  <a:srgbClr val="F3B829"/>
                </a:solidFill>
                <a:latin typeface="+mn-lt"/>
              </a:rPr>
              <a:t>methodology</a:t>
            </a:r>
          </a:p>
        </p:txBody>
      </p:sp>
      <p:grpSp>
        <p:nvGrpSpPr>
          <p:cNvPr id="39" name="object 39"/>
          <p:cNvGrpSpPr/>
          <p:nvPr/>
        </p:nvGrpSpPr>
        <p:grpSpPr>
          <a:xfrm>
            <a:off x="8305800" y="609600"/>
            <a:ext cx="2848610" cy="1275715"/>
            <a:chOff x="8830056" y="265207"/>
            <a:chExt cx="2848610" cy="1275715"/>
          </a:xfrm>
        </p:grpSpPr>
        <p:sp>
          <p:nvSpPr>
            <p:cNvPr id="40" name="object 40"/>
            <p:cNvSpPr/>
            <p:nvPr/>
          </p:nvSpPr>
          <p:spPr>
            <a:xfrm>
              <a:off x="10222992" y="1109471"/>
              <a:ext cx="22860" cy="219710"/>
            </a:xfrm>
            <a:custGeom>
              <a:avLst/>
              <a:gdLst/>
              <a:ahLst/>
              <a:cxnLst/>
              <a:rect l="l" t="t" r="r" b="b"/>
              <a:pathLst>
                <a:path w="22859" h="219709">
                  <a:moveTo>
                    <a:pt x="22860" y="208026"/>
                  </a:moveTo>
                  <a:lnTo>
                    <a:pt x="19354" y="199453"/>
                  </a:lnTo>
                  <a:lnTo>
                    <a:pt x="11430" y="196596"/>
                  </a:lnTo>
                  <a:lnTo>
                    <a:pt x="3492" y="199453"/>
                  </a:lnTo>
                  <a:lnTo>
                    <a:pt x="0" y="208026"/>
                  </a:lnTo>
                  <a:lnTo>
                    <a:pt x="3492" y="216598"/>
                  </a:lnTo>
                  <a:lnTo>
                    <a:pt x="11430" y="219468"/>
                  </a:lnTo>
                  <a:lnTo>
                    <a:pt x="19354" y="216598"/>
                  </a:lnTo>
                  <a:lnTo>
                    <a:pt x="22860" y="208026"/>
                  </a:lnTo>
                  <a:close/>
                </a:path>
                <a:path w="22859" h="219709">
                  <a:moveTo>
                    <a:pt x="22860" y="142494"/>
                  </a:moveTo>
                  <a:lnTo>
                    <a:pt x="19354" y="133921"/>
                  </a:lnTo>
                  <a:lnTo>
                    <a:pt x="11430" y="131064"/>
                  </a:lnTo>
                  <a:lnTo>
                    <a:pt x="3492" y="133921"/>
                  </a:lnTo>
                  <a:lnTo>
                    <a:pt x="0" y="142494"/>
                  </a:lnTo>
                  <a:lnTo>
                    <a:pt x="3492" y="151066"/>
                  </a:lnTo>
                  <a:lnTo>
                    <a:pt x="11430" y="153924"/>
                  </a:lnTo>
                  <a:lnTo>
                    <a:pt x="19354" y="151066"/>
                  </a:lnTo>
                  <a:lnTo>
                    <a:pt x="22860" y="142494"/>
                  </a:lnTo>
                  <a:close/>
                </a:path>
                <a:path w="22859" h="219709">
                  <a:moveTo>
                    <a:pt x="22860" y="76962"/>
                  </a:moveTo>
                  <a:lnTo>
                    <a:pt x="19354" y="68389"/>
                  </a:lnTo>
                  <a:lnTo>
                    <a:pt x="11430" y="65532"/>
                  </a:lnTo>
                  <a:lnTo>
                    <a:pt x="3492" y="68389"/>
                  </a:lnTo>
                  <a:lnTo>
                    <a:pt x="0" y="76962"/>
                  </a:lnTo>
                  <a:lnTo>
                    <a:pt x="3492" y="85534"/>
                  </a:lnTo>
                  <a:lnTo>
                    <a:pt x="11430" y="88404"/>
                  </a:lnTo>
                  <a:lnTo>
                    <a:pt x="19354" y="85534"/>
                  </a:lnTo>
                  <a:lnTo>
                    <a:pt x="22860" y="76962"/>
                  </a:lnTo>
                  <a:close/>
                </a:path>
                <a:path w="22859" h="219709">
                  <a:moveTo>
                    <a:pt x="22860" y="11430"/>
                  </a:moveTo>
                  <a:lnTo>
                    <a:pt x="19354" y="2857"/>
                  </a:lnTo>
                  <a:lnTo>
                    <a:pt x="11430" y="0"/>
                  </a:lnTo>
                  <a:lnTo>
                    <a:pt x="3492" y="2857"/>
                  </a:lnTo>
                  <a:lnTo>
                    <a:pt x="0" y="11430"/>
                  </a:lnTo>
                  <a:lnTo>
                    <a:pt x="3492" y="20002"/>
                  </a:lnTo>
                  <a:lnTo>
                    <a:pt x="11430" y="22860"/>
                  </a:lnTo>
                  <a:lnTo>
                    <a:pt x="19354" y="20002"/>
                  </a:lnTo>
                  <a:lnTo>
                    <a:pt x="22860" y="11430"/>
                  </a:lnTo>
                  <a:close/>
                </a:path>
              </a:pathLst>
            </a:custGeom>
            <a:solidFill>
              <a:srgbClr val="000000"/>
            </a:solidFill>
          </p:spPr>
          <p:txBody>
            <a:bodyPr wrap="square" lIns="0" tIns="0" rIns="0" bIns="0" rtlCol="0"/>
            <a:lstStyle/>
            <a:p>
              <a:endParaRPr/>
            </a:p>
          </p:txBody>
        </p:sp>
        <p:sp>
          <p:nvSpPr>
            <p:cNvPr id="41" name="object 41"/>
            <p:cNvSpPr/>
            <p:nvPr/>
          </p:nvSpPr>
          <p:spPr>
            <a:xfrm>
              <a:off x="8830056" y="903731"/>
              <a:ext cx="1286510" cy="637540"/>
            </a:xfrm>
            <a:custGeom>
              <a:avLst/>
              <a:gdLst/>
              <a:ahLst/>
              <a:cxnLst/>
              <a:rect l="l" t="t" r="r" b="b"/>
              <a:pathLst>
                <a:path w="1286509" h="637540">
                  <a:moveTo>
                    <a:pt x="164973" y="0"/>
                  </a:moveTo>
                  <a:lnTo>
                    <a:pt x="0" y="0"/>
                  </a:lnTo>
                  <a:lnTo>
                    <a:pt x="1976" y="50719"/>
                  </a:lnTo>
                  <a:lnTo>
                    <a:pt x="7858" y="100652"/>
                  </a:lnTo>
                  <a:lnTo>
                    <a:pt x="17573" y="149619"/>
                  </a:lnTo>
                  <a:lnTo>
                    <a:pt x="31048" y="197445"/>
                  </a:lnTo>
                  <a:lnTo>
                    <a:pt x="48212" y="243951"/>
                  </a:lnTo>
                  <a:lnTo>
                    <a:pt x="68991" y="288959"/>
                  </a:lnTo>
                  <a:lnTo>
                    <a:pt x="93313" y="332293"/>
                  </a:lnTo>
                  <a:lnTo>
                    <a:pt x="121107" y="373774"/>
                  </a:lnTo>
                  <a:lnTo>
                    <a:pt x="152299" y="413225"/>
                  </a:lnTo>
                  <a:lnTo>
                    <a:pt x="186817" y="450468"/>
                  </a:lnTo>
                  <a:lnTo>
                    <a:pt x="224136" y="484918"/>
                  </a:lnTo>
                  <a:lnTo>
                    <a:pt x="263663" y="516054"/>
                  </a:lnTo>
                  <a:lnTo>
                    <a:pt x="305218" y="543805"/>
                  </a:lnTo>
                  <a:lnTo>
                    <a:pt x="348623" y="568095"/>
                  </a:lnTo>
                  <a:lnTo>
                    <a:pt x="393700" y="588851"/>
                  </a:lnTo>
                  <a:lnTo>
                    <a:pt x="440270" y="605999"/>
                  </a:lnTo>
                  <a:lnTo>
                    <a:pt x="488155" y="619465"/>
                  </a:lnTo>
                  <a:lnTo>
                    <a:pt x="537178" y="629175"/>
                  </a:lnTo>
                  <a:lnTo>
                    <a:pt x="587159" y="635055"/>
                  </a:lnTo>
                  <a:lnTo>
                    <a:pt x="637921" y="637031"/>
                  </a:lnTo>
                  <a:lnTo>
                    <a:pt x="688716" y="635055"/>
                  </a:lnTo>
                  <a:lnTo>
                    <a:pt x="738725" y="629175"/>
                  </a:lnTo>
                  <a:lnTo>
                    <a:pt x="787769" y="619465"/>
                  </a:lnTo>
                  <a:lnTo>
                    <a:pt x="835671" y="605999"/>
                  </a:lnTo>
                  <a:lnTo>
                    <a:pt x="882253" y="588851"/>
                  </a:lnTo>
                  <a:lnTo>
                    <a:pt x="927337" y="568095"/>
                  </a:lnTo>
                  <a:lnTo>
                    <a:pt x="970747" y="543805"/>
                  </a:lnTo>
                  <a:lnTo>
                    <a:pt x="1012304" y="516054"/>
                  </a:lnTo>
                  <a:lnTo>
                    <a:pt x="1051832" y="484918"/>
                  </a:lnTo>
                  <a:lnTo>
                    <a:pt x="1089152" y="450468"/>
                  </a:lnTo>
                  <a:lnTo>
                    <a:pt x="1286255" y="253618"/>
                  </a:lnTo>
                  <a:lnTo>
                    <a:pt x="1169543" y="137032"/>
                  </a:lnTo>
                  <a:lnTo>
                    <a:pt x="972439" y="333882"/>
                  </a:lnTo>
                  <a:lnTo>
                    <a:pt x="937578" y="365464"/>
                  </a:lnTo>
                  <a:lnTo>
                    <a:pt x="900221" y="393178"/>
                  </a:lnTo>
                  <a:lnTo>
                    <a:pt x="860623" y="416917"/>
                  </a:lnTo>
                  <a:lnTo>
                    <a:pt x="819038" y="436578"/>
                  </a:lnTo>
                  <a:lnTo>
                    <a:pt x="775721" y="452053"/>
                  </a:lnTo>
                  <a:lnTo>
                    <a:pt x="730926" y="463238"/>
                  </a:lnTo>
                  <a:lnTo>
                    <a:pt x="684908" y="470026"/>
                  </a:lnTo>
                  <a:lnTo>
                    <a:pt x="637921" y="472313"/>
                  </a:lnTo>
                  <a:lnTo>
                    <a:pt x="590970" y="470026"/>
                  </a:lnTo>
                  <a:lnTo>
                    <a:pt x="544970" y="463238"/>
                  </a:lnTo>
                  <a:lnTo>
                    <a:pt x="500182" y="452053"/>
                  </a:lnTo>
                  <a:lnTo>
                    <a:pt x="456866" y="436578"/>
                  </a:lnTo>
                  <a:lnTo>
                    <a:pt x="415282" y="416917"/>
                  </a:lnTo>
                  <a:lnTo>
                    <a:pt x="375691" y="393178"/>
                  </a:lnTo>
                  <a:lnTo>
                    <a:pt x="338354" y="365464"/>
                  </a:lnTo>
                  <a:lnTo>
                    <a:pt x="303529" y="333882"/>
                  </a:lnTo>
                  <a:lnTo>
                    <a:pt x="267743" y="293934"/>
                  </a:lnTo>
                  <a:lnTo>
                    <a:pt x="237016" y="250762"/>
                  </a:lnTo>
                  <a:lnTo>
                    <a:pt x="211513" y="204750"/>
                  </a:lnTo>
                  <a:lnTo>
                    <a:pt x="191395" y="156284"/>
                  </a:lnTo>
                  <a:lnTo>
                    <a:pt x="176824" y="105747"/>
                  </a:lnTo>
                  <a:lnTo>
                    <a:pt x="167962" y="53524"/>
                  </a:lnTo>
                  <a:lnTo>
                    <a:pt x="164973" y="0"/>
                  </a:lnTo>
                  <a:close/>
                </a:path>
              </a:pathLst>
            </a:custGeom>
            <a:solidFill>
              <a:srgbClr val="EFAB00"/>
            </a:solidFill>
          </p:spPr>
          <p:txBody>
            <a:bodyPr wrap="square" lIns="0" tIns="0" rIns="0" bIns="0" rtlCol="0"/>
            <a:lstStyle/>
            <a:p>
              <a:endParaRPr/>
            </a:p>
          </p:txBody>
        </p:sp>
        <p:sp>
          <p:nvSpPr>
            <p:cNvPr id="42" name="object 42"/>
            <p:cNvSpPr/>
            <p:nvPr/>
          </p:nvSpPr>
          <p:spPr>
            <a:xfrm>
              <a:off x="8830056" y="265207"/>
              <a:ext cx="1237615" cy="638810"/>
            </a:xfrm>
            <a:custGeom>
              <a:avLst/>
              <a:gdLst/>
              <a:ahLst/>
              <a:cxnLst/>
              <a:rect l="l" t="t" r="r" b="b"/>
              <a:pathLst>
                <a:path w="1237615" h="638810">
                  <a:moveTo>
                    <a:pt x="637984" y="0"/>
                  </a:moveTo>
                  <a:lnTo>
                    <a:pt x="593454" y="1543"/>
                  </a:lnTo>
                  <a:lnTo>
                    <a:pt x="549099" y="6174"/>
                  </a:lnTo>
                  <a:lnTo>
                    <a:pt x="505096" y="13893"/>
                  </a:lnTo>
                  <a:lnTo>
                    <a:pt x="461620" y="24698"/>
                  </a:lnTo>
                  <a:lnTo>
                    <a:pt x="418847" y="38591"/>
                  </a:lnTo>
                  <a:lnTo>
                    <a:pt x="376953" y="55572"/>
                  </a:lnTo>
                  <a:lnTo>
                    <a:pt x="336114" y="75640"/>
                  </a:lnTo>
                  <a:lnTo>
                    <a:pt x="296505" y="98795"/>
                  </a:lnTo>
                  <a:lnTo>
                    <a:pt x="258301" y="125038"/>
                  </a:lnTo>
                  <a:lnTo>
                    <a:pt x="221680" y="154367"/>
                  </a:lnTo>
                  <a:lnTo>
                    <a:pt x="186817" y="186785"/>
                  </a:lnTo>
                  <a:lnTo>
                    <a:pt x="152299" y="224143"/>
                  </a:lnTo>
                  <a:lnTo>
                    <a:pt x="121107" y="263709"/>
                  </a:lnTo>
                  <a:lnTo>
                    <a:pt x="93313" y="305307"/>
                  </a:lnTo>
                  <a:lnTo>
                    <a:pt x="68991" y="348760"/>
                  </a:lnTo>
                  <a:lnTo>
                    <a:pt x="48212" y="393890"/>
                  </a:lnTo>
                  <a:lnTo>
                    <a:pt x="31048" y="440522"/>
                  </a:lnTo>
                  <a:lnTo>
                    <a:pt x="17573" y="488478"/>
                  </a:lnTo>
                  <a:lnTo>
                    <a:pt x="7858" y="537581"/>
                  </a:lnTo>
                  <a:lnTo>
                    <a:pt x="1976" y="587655"/>
                  </a:lnTo>
                  <a:lnTo>
                    <a:pt x="0" y="638524"/>
                  </a:lnTo>
                  <a:lnTo>
                    <a:pt x="164973" y="638524"/>
                  </a:lnTo>
                  <a:lnTo>
                    <a:pt x="167264" y="591484"/>
                  </a:lnTo>
                  <a:lnTo>
                    <a:pt x="174067" y="545405"/>
                  </a:lnTo>
                  <a:lnTo>
                    <a:pt x="185272" y="500547"/>
                  </a:lnTo>
                  <a:lnTo>
                    <a:pt x="200771" y="457168"/>
                  </a:lnTo>
                  <a:lnTo>
                    <a:pt x="220454" y="415527"/>
                  </a:lnTo>
                  <a:lnTo>
                    <a:pt x="244215" y="375884"/>
                  </a:lnTo>
                  <a:lnTo>
                    <a:pt x="271942" y="338497"/>
                  </a:lnTo>
                  <a:lnTo>
                    <a:pt x="303529" y="303625"/>
                  </a:lnTo>
                  <a:lnTo>
                    <a:pt x="339405" y="271165"/>
                  </a:lnTo>
                  <a:lnTo>
                    <a:pt x="377652" y="243034"/>
                  </a:lnTo>
                  <a:lnTo>
                    <a:pt x="417934" y="219230"/>
                  </a:lnTo>
                  <a:lnTo>
                    <a:pt x="459910" y="199755"/>
                  </a:lnTo>
                  <a:lnTo>
                    <a:pt x="503242" y="184607"/>
                  </a:lnTo>
                  <a:lnTo>
                    <a:pt x="547591" y="173787"/>
                  </a:lnTo>
                  <a:lnTo>
                    <a:pt x="592618" y="167295"/>
                  </a:lnTo>
                  <a:lnTo>
                    <a:pt x="637984" y="165131"/>
                  </a:lnTo>
                  <a:lnTo>
                    <a:pt x="683350" y="167295"/>
                  </a:lnTo>
                  <a:lnTo>
                    <a:pt x="728377" y="173787"/>
                  </a:lnTo>
                  <a:lnTo>
                    <a:pt x="772726" y="184607"/>
                  </a:lnTo>
                  <a:lnTo>
                    <a:pt x="816058" y="199755"/>
                  </a:lnTo>
                  <a:lnTo>
                    <a:pt x="858034" y="219230"/>
                  </a:lnTo>
                  <a:lnTo>
                    <a:pt x="898316" y="243034"/>
                  </a:lnTo>
                  <a:lnTo>
                    <a:pt x="936563" y="271165"/>
                  </a:lnTo>
                  <a:lnTo>
                    <a:pt x="972439" y="303625"/>
                  </a:lnTo>
                  <a:lnTo>
                    <a:pt x="1120775" y="452215"/>
                  </a:lnTo>
                  <a:lnTo>
                    <a:pt x="1237488" y="335375"/>
                  </a:lnTo>
                  <a:lnTo>
                    <a:pt x="1089152" y="186785"/>
                  </a:lnTo>
                  <a:lnTo>
                    <a:pt x="1054288" y="154367"/>
                  </a:lnTo>
                  <a:lnTo>
                    <a:pt x="1017667" y="125038"/>
                  </a:lnTo>
                  <a:lnTo>
                    <a:pt x="979463" y="98795"/>
                  </a:lnTo>
                  <a:lnTo>
                    <a:pt x="939854" y="75640"/>
                  </a:lnTo>
                  <a:lnTo>
                    <a:pt x="899015" y="55572"/>
                  </a:lnTo>
                  <a:lnTo>
                    <a:pt x="857121" y="38591"/>
                  </a:lnTo>
                  <a:lnTo>
                    <a:pt x="814348" y="24698"/>
                  </a:lnTo>
                  <a:lnTo>
                    <a:pt x="770872" y="13893"/>
                  </a:lnTo>
                  <a:lnTo>
                    <a:pt x="726869" y="6174"/>
                  </a:lnTo>
                  <a:lnTo>
                    <a:pt x="682514" y="1543"/>
                  </a:lnTo>
                  <a:lnTo>
                    <a:pt x="637984" y="0"/>
                  </a:lnTo>
                  <a:close/>
                </a:path>
              </a:pathLst>
            </a:custGeom>
            <a:solidFill>
              <a:srgbClr val="DF8E17"/>
            </a:solidFill>
          </p:spPr>
          <p:txBody>
            <a:bodyPr wrap="square" lIns="0" tIns="0" rIns="0" bIns="0" rtlCol="0"/>
            <a:lstStyle/>
            <a:p>
              <a:endParaRPr/>
            </a:p>
          </p:txBody>
        </p:sp>
        <p:sp>
          <p:nvSpPr>
            <p:cNvPr id="43" name="object 43"/>
            <p:cNvSpPr/>
            <p:nvPr/>
          </p:nvSpPr>
          <p:spPr>
            <a:xfrm>
              <a:off x="9951720" y="600455"/>
              <a:ext cx="582295" cy="582295"/>
            </a:xfrm>
            <a:custGeom>
              <a:avLst/>
              <a:gdLst/>
              <a:ahLst/>
              <a:cxnLst/>
              <a:rect l="l" t="t" r="r" b="b"/>
              <a:pathLst>
                <a:path w="582295" h="582294">
                  <a:moveTo>
                    <a:pt x="116712" y="0"/>
                  </a:moveTo>
                  <a:lnTo>
                    <a:pt x="0" y="116713"/>
                  </a:lnTo>
                  <a:lnTo>
                    <a:pt x="465454" y="582168"/>
                  </a:lnTo>
                  <a:lnTo>
                    <a:pt x="582168" y="465455"/>
                  </a:lnTo>
                  <a:lnTo>
                    <a:pt x="116712" y="0"/>
                  </a:lnTo>
                  <a:close/>
                </a:path>
              </a:pathLst>
            </a:custGeom>
            <a:solidFill>
              <a:srgbClr val="D0702E"/>
            </a:solidFill>
          </p:spPr>
          <p:txBody>
            <a:bodyPr wrap="square" lIns="0" tIns="0" rIns="0" bIns="0" rtlCol="0"/>
            <a:lstStyle/>
            <a:p>
              <a:endParaRPr/>
            </a:p>
          </p:txBody>
        </p:sp>
        <p:sp>
          <p:nvSpPr>
            <p:cNvPr id="44" name="object 44"/>
            <p:cNvSpPr/>
            <p:nvPr/>
          </p:nvSpPr>
          <p:spPr>
            <a:xfrm>
              <a:off x="10416540" y="903731"/>
              <a:ext cx="1262380" cy="637540"/>
            </a:xfrm>
            <a:custGeom>
              <a:avLst/>
              <a:gdLst/>
              <a:ahLst/>
              <a:cxnLst/>
              <a:rect l="l" t="t" r="r" b="b"/>
              <a:pathLst>
                <a:path w="1262379" h="637540">
                  <a:moveTo>
                    <a:pt x="116712" y="162305"/>
                  </a:moveTo>
                  <a:lnTo>
                    <a:pt x="0" y="278764"/>
                  </a:lnTo>
                  <a:lnTo>
                    <a:pt x="171957" y="450468"/>
                  </a:lnTo>
                  <a:lnTo>
                    <a:pt x="209312" y="484918"/>
                  </a:lnTo>
                  <a:lnTo>
                    <a:pt x="248868" y="516054"/>
                  </a:lnTo>
                  <a:lnTo>
                    <a:pt x="290449" y="543805"/>
                  </a:lnTo>
                  <a:lnTo>
                    <a:pt x="333879" y="568095"/>
                  </a:lnTo>
                  <a:lnTo>
                    <a:pt x="378983" y="588851"/>
                  </a:lnTo>
                  <a:lnTo>
                    <a:pt x="425585" y="605999"/>
                  </a:lnTo>
                  <a:lnTo>
                    <a:pt x="473507" y="619465"/>
                  </a:lnTo>
                  <a:lnTo>
                    <a:pt x="522575" y="629175"/>
                  </a:lnTo>
                  <a:lnTo>
                    <a:pt x="572612" y="635055"/>
                  </a:lnTo>
                  <a:lnTo>
                    <a:pt x="623442" y="637031"/>
                  </a:lnTo>
                  <a:lnTo>
                    <a:pt x="674273" y="635055"/>
                  </a:lnTo>
                  <a:lnTo>
                    <a:pt x="724310" y="629175"/>
                  </a:lnTo>
                  <a:lnTo>
                    <a:pt x="773378" y="619465"/>
                  </a:lnTo>
                  <a:lnTo>
                    <a:pt x="821300" y="605999"/>
                  </a:lnTo>
                  <a:lnTo>
                    <a:pt x="867902" y="588851"/>
                  </a:lnTo>
                  <a:lnTo>
                    <a:pt x="913006" y="568095"/>
                  </a:lnTo>
                  <a:lnTo>
                    <a:pt x="956436" y="543805"/>
                  </a:lnTo>
                  <a:lnTo>
                    <a:pt x="998017" y="516054"/>
                  </a:lnTo>
                  <a:lnTo>
                    <a:pt x="1037573" y="484918"/>
                  </a:lnTo>
                  <a:lnTo>
                    <a:pt x="1051241" y="472313"/>
                  </a:lnTo>
                  <a:lnTo>
                    <a:pt x="623442" y="472313"/>
                  </a:lnTo>
                  <a:lnTo>
                    <a:pt x="576450" y="470026"/>
                  </a:lnTo>
                  <a:lnTo>
                    <a:pt x="530417" y="463240"/>
                  </a:lnTo>
                  <a:lnTo>
                    <a:pt x="485602" y="452060"/>
                  </a:lnTo>
                  <a:lnTo>
                    <a:pt x="442261" y="436594"/>
                  </a:lnTo>
                  <a:lnTo>
                    <a:pt x="400653" y="416948"/>
                  </a:lnTo>
                  <a:lnTo>
                    <a:pt x="361035" y="393231"/>
                  </a:lnTo>
                  <a:lnTo>
                    <a:pt x="323664" y="365549"/>
                  </a:lnTo>
                  <a:lnTo>
                    <a:pt x="288798" y="334009"/>
                  </a:lnTo>
                  <a:lnTo>
                    <a:pt x="116712" y="162305"/>
                  </a:lnTo>
                  <a:close/>
                </a:path>
                <a:path w="1262379" h="637540">
                  <a:moveTo>
                    <a:pt x="1261871" y="0"/>
                  </a:moveTo>
                  <a:lnTo>
                    <a:pt x="1096771" y="0"/>
                  </a:lnTo>
                  <a:lnTo>
                    <a:pt x="1093781" y="53525"/>
                  </a:lnTo>
                  <a:lnTo>
                    <a:pt x="1084917" y="105750"/>
                  </a:lnTo>
                  <a:lnTo>
                    <a:pt x="1070339" y="156294"/>
                  </a:lnTo>
                  <a:lnTo>
                    <a:pt x="1050207" y="204774"/>
                  </a:lnTo>
                  <a:lnTo>
                    <a:pt x="1024681" y="250808"/>
                  </a:lnTo>
                  <a:lnTo>
                    <a:pt x="993921" y="294014"/>
                  </a:lnTo>
                  <a:lnTo>
                    <a:pt x="958087" y="334009"/>
                  </a:lnTo>
                  <a:lnTo>
                    <a:pt x="923263" y="365549"/>
                  </a:lnTo>
                  <a:lnTo>
                    <a:pt x="885922" y="393231"/>
                  </a:lnTo>
                  <a:lnTo>
                    <a:pt x="846321" y="416948"/>
                  </a:lnTo>
                  <a:lnTo>
                    <a:pt x="804719" y="436594"/>
                  </a:lnTo>
                  <a:lnTo>
                    <a:pt x="761373" y="452060"/>
                  </a:lnTo>
                  <a:lnTo>
                    <a:pt x="716539" y="463240"/>
                  </a:lnTo>
                  <a:lnTo>
                    <a:pt x="670477" y="470026"/>
                  </a:lnTo>
                  <a:lnTo>
                    <a:pt x="623442" y="472313"/>
                  </a:lnTo>
                  <a:lnTo>
                    <a:pt x="1051241" y="472313"/>
                  </a:lnTo>
                  <a:lnTo>
                    <a:pt x="1109449" y="413225"/>
                  </a:lnTo>
                  <a:lnTo>
                    <a:pt x="1140651" y="373774"/>
                  </a:lnTo>
                  <a:lnTo>
                    <a:pt x="1168458" y="332293"/>
                  </a:lnTo>
                  <a:lnTo>
                    <a:pt x="1192798" y="288959"/>
                  </a:lnTo>
                  <a:lnTo>
                    <a:pt x="1213596" y="243951"/>
                  </a:lnTo>
                  <a:lnTo>
                    <a:pt x="1230778" y="197445"/>
                  </a:lnTo>
                  <a:lnTo>
                    <a:pt x="1244270" y="149619"/>
                  </a:lnTo>
                  <a:lnTo>
                    <a:pt x="1254000" y="100652"/>
                  </a:lnTo>
                  <a:lnTo>
                    <a:pt x="1259891" y="50719"/>
                  </a:lnTo>
                  <a:lnTo>
                    <a:pt x="1261871" y="0"/>
                  </a:lnTo>
                  <a:close/>
                </a:path>
              </a:pathLst>
            </a:custGeom>
            <a:solidFill>
              <a:srgbClr val="BA494E"/>
            </a:solidFill>
          </p:spPr>
          <p:txBody>
            <a:bodyPr wrap="square" lIns="0" tIns="0" rIns="0" bIns="0" rtlCol="0"/>
            <a:lstStyle/>
            <a:p>
              <a:endParaRPr/>
            </a:p>
          </p:txBody>
        </p:sp>
        <p:sp>
          <p:nvSpPr>
            <p:cNvPr id="45" name="object 45"/>
            <p:cNvSpPr/>
            <p:nvPr/>
          </p:nvSpPr>
          <p:spPr>
            <a:xfrm>
              <a:off x="10408920" y="265207"/>
              <a:ext cx="1268095" cy="638810"/>
            </a:xfrm>
            <a:custGeom>
              <a:avLst/>
              <a:gdLst/>
              <a:ahLst/>
              <a:cxnLst/>
              <a:rect l="l" t="t" r="r" b="b"/>
              <a:pathLst>
                <a:path w="1268095" h="638810">
                  <a:moveTo>
                    <a:pt x="630126" y="0"/>
                  </a:moveTo>
                  <a:lnTo>
                    <a:pt x="585592" y="1543"/>
                  </a:lnTo>
                  <a:lnTo>
                    <a:pt x="541234" y="6174"/>
                  </a:lnTo>
                  <a:lnTo>
                    <a:pt x="497228" y="13893"/>
                  </a:lnTo>
                  <a:lnTo>
                    <a:pt x="453750" y="24698"/>
                  </a:lnTo>
                  <a:lnTo>
                    <a:pt x="410976" y="38591"/>
                  </a:lnTo>
                  <a:lnTo>
                    <a:pt x="369081" y="55572"/>
                  </a:lnTo>
                  <a:lnTo>
                    <a:pt x="328240" y="75640"/>
                  </a:lnTo>
                  <a:lnTo>
                    <a:pt x="288631" y="98795"/>
                  </a:lnTo>
                  <a:lnTo>
                    <a:pt x="250428" y="125038"/>
                  </a:lnTo>
                  <a:lnTo>
                    <a:pt x="213806" y="154367"/>
                  </a:lnTo>
                  <a:lnTo>
                    <a:pt x="178943" y="186785"/>
                  </a:lnTo>
                  <a:lnTo>
                    <a:pt x="90804" y="275050"/>
                  </a:lnTo>
                  <a:lnTo>
                    <a:pt x="0" y="185388"/>
                  </a:lnTo>
                  <a:lnTo>
                    <a:pt x="0" y="480917"/>
                  </a:lnTo>
                  <a:lnTo>
                    <a:pt x="299084" y="480917"/>
                  </a:lnTo>
                  <a:lnTo>
                    <a:pt x="208279" y="391128"/>
                  </a:lnTo>
                  <a:lnTo>
                    <a:pt x="295782" y="303625"/>
                  </a:lnTo>
                  <a:lnTo>
                    <a:pt x="331658" y="271165"/>
                  </a:lnTo>
                  <a:lnTo>
                    <a:pt x="369905" y="243034"/>
                  </a:lnTo>
                  <a:lnTo>
                    <a:pt x="410187" y="219230"/>
                  </a:lnTo>
                  <a:lnTo>
                    <a:pt x="452163" y="199755"/>
                  </a:lnTo>
                  <a:lnTo>
                    <a:pt x="495495" y="184607"/>
                  </a:lnTo>
                  <a:lnTo>
                    <a:pt x="539844" y="173787"/>
                  </a:lnTo>
                  <a:lnTo>
                    <a:pt x="584871" y="167295"/>
                  </a:lnTo>
                  <a:lnTo>
                    <a:pt x="630237" y="165131"/>
                  </a:lnTo>
                  <a:lnTo>
                    <a:pt x="675603" y="167295"/>
                  </a:lnTo>
                  <a:lnTo>
                    <a:pt x="720630" y="173787"/>
                  </a:lnTo>
                  <a:lnTo>
                    <a:pt x="764979" y="184607"/>
                  </a:lnTo>
                  <a:lnTo>
                    <a:pt x="808311" y="199755"/>
                  </a:lnTo>
                  <a:lnTo>
                    <a:pt x="850287" y="219230"/>
                  </a:lnTo>
                  <a:lnTo>
                    <a:pt x="890569" y="243034"/>
                  </a:lnTo>
                  <a:lnTo>
                    <a:pt x="928816" y="271165"/>
                  </a:lnTo>
                  <a:lnTo>
                    <a:pt x="964691" y="303625"/>
                  </a:lnTo>
                  <a:lnTo>
                    <a:pt x="997106" y="339549"/>
                  </a:lnTo>
                  <a:lnTo>
                    <a:pt x="1025199" y="377848"/>
                  </a:lnTo>
                  <a:lnTo>
                    <a:pt x="1048970" y="418184"/>
                  </a:lnTo>
                  <a:lnTo>
                    <a:pt x="1068419" y="460216"/>
                  </a:lnTo>
                  <a:lnTo>
                    <a:pt x="1083546" y="503605"/>
                  </a:lnTo>
                  <a:lnTo>
                    <a:pt x="1094351" y="548012"/>
                  </a:lnTo>
                  <a:lnTo>
                    <a:pt x="1100834" y="593098"/>
                  </a:lnTo>
                  <a:lnTo>
                    <a:pt x="1102995" y="638524"/>
                  </a:lnTo>
                  <a:lnTo>
                    <a:pt x="1267968" y="638524"/>
                  </a:lnTo>
                  <a:lnTo>
                    <a:pt x="1266101" y="589490"/>
                  </a:lnTo>
                  <a:lnTo>
                    <a:pt x="1260501" y="540690"/>
                  </a:lnTo>
                  <a:lnTo>
                    <a:pt x="1251169" y="492358"/>
                  </a:lnTo>
                  <a:lnTo>
                    <a:pt x="1238105" y="444728"/>
                  </a:lnTo>
                  <a:lnTo>
                    <a:pt x="1221311" y="398033"/>
                  </a:lnTo>
                  <a:lnTo>
                    <a:pt x="1200787" y="352509"/>
                  </a:lnTo>
                  <a:lnTo>
                    <a:pt x="1176533" y="308387"/>
                  </a:lnTo>
                  <a:lnTo>
                    <a:pt x="1148551" y="265904"/>
                  </a:lnTo>
                  <a:lnTo>
                    <a:pt x="1116841" y="225292"/>
                  </a:lnTo>
                  <a:lnTo>
                    <a:pt x="1081404" y="186785"/>
                  </a:lnTo>
                  <a:lnTo>
                    <a:pt x="1046524" y="154367"/>
                  </a:lnTo>
                  <a:lnTo>
                    <a:pt x="1009888" y="125038"/>
                  </a:lnTo>
                  <a:lnTo>
                    <a:pt x="971671" y="98795"/>
                  </a:lnTo>
                  <a:lnTo>
                    <a:pt x="932050" y="75640"/>
                  </a:lnTo>
                  <a:lnTo>
                    <a:pt x="891199" y="55572"/>
                  </a:lnTo>
                  <a:lnTo>
                    <a:pt x="849296" y="38591"/>
                  </a:lnTo>
                  <a:lnTo>
                    <a:pt x="806514" y="24698"/>
                  </a:lnTo>
                  <a:lnTo>
                    <a:pt x="763031" y="13893"/>
                  </a:lnTo>
                  <a:lnTo>
                    <a:pt x="719021" y="6174"/>
                  </a:lnTo>
                  <a:lnTo>
                    <a:pt x="674661" y="1543"/>
                  </a:lnTo>
                  <a:lnTo>
                    <a:pt x="630126" y="0"/>
                  </a:lnTo>
                  <a:close/>
                </a:path>
              </a:pathLst>
            </a:custGeom>
            <a:solidFill>
              <a:srgbClr val="960982"/>
            </a:solidFill>
          </p:spPr>
          <p:txBody>
            <a:bodyPr wrap="square" lIns="0" tIns="0" rIns="0" bIns="0" rtlCol="0"/>
            <a:lstStyle/>
            <a:p>
              <a:endParaRPr/>
            </a:p>
          </p:txBody>
        </p:sp>
        <p:pic>
          <p:nvPicPr>
            <p:cNvPr id="46" name="object 46"/>
            <p:cNvPicPr/>
            <p:nvPr/>
          </p:nvPicPr>
          <p:blipFill>
            <a:blip r:embed="rId19" cstate="print"/>
            <a:stretch>
              <a:fillRect/>
            </a:stretch>
          </p:blipFill>
          <p:spPr>
            <a:xfrm>
              <a:off x="8886825" y="334009"/>
              <a:ext cx="2734055" cy="1144524"/>
            </a:xfrm>
            <a:prstGeom prst="rect">
              <a:avLst/>
            </a:prstGeom>
          </p:spPr>
        </p:pic>
      </p:grpSp>
      <p:sp>
        <p:nvSpPr>
          <p:cNvPr id="47" name="object 47"/>
          <p:cNvSpPr txBox="1"/>
          <p:nvPr/>
        </p:nvSpPr>
        <p:spPr>
          <a:xfrm>
            <a:off x="9454641" y="1555110"/>
            <a:ext cx="526415" cy="197490"/>
          </a:xfrm>
          <a:prstGeom prst="rect">
            <a:avLst/>
          </a:prstGeom>
        </p:spPr>
        <p:txBody>
          <a:bodyPr vert="horz" wrap="square" lIns="0" tIns="12700" rIns="0" bIns="0" rtlCol="0">
            <a:spAutoFit/>
          </a:bodyPr>
          <a:lstStyle/>
          <a:p>
            <a:pPr marL="12700">
              <a:lnSpc>
                <a:spcPct val="100000"/>
              </a:lnSpc>
              <a:spcBef>
                <a:spcPts val="100"/>
              </a:spcBef>
            </a:pPr>
            <a:r>
              <a:rPr sz="1200" b="1" dirty="0">
                <a:cs typeface="Arial"/>
              </a:rPr>
              <a:t>Peo</a:t>
            </a:r>
            <a:r>
              <a:rPr sz="1200" b="1" spc="-5" dirty="0">
                <a:cs typeface="Arial"/>
              </a:rPr>
              <a:t>p</a:t>
            </a:r>
            <a:r>
              <a:rPr sz="1200" b="1" dirty="0">
                <a:cs typeface="Arial"/>
              </a:rPr>
              <a:t>le</a:t>
            </a:r>
            <a:endParaRPr sz="1200" dirty="0">
              <a:cs typeface="Arial"/>
            </a:endParaRPr>
          </a:p>
        </p:txBody>
      </p:sp>
      <p:sp>
        <p:nvSpPr>
          <p:cNvPr id="48" name="object 48"/>
          <p:cNvSpPr txBox="1"/>
          <p:nvPr/>
        </p:nvSpPr>
        <p:spPr>
          <a:xfrm>
            <a:off x="10158222" y="1097910"/>
            <a:ext cx="649605" cy="197490"/>
          </a:xfrm>
          <a:prstGeom prst="rect">
            <a:avLst/>
          </a:prstGeom>
        </p:spPr>
        <p:txBody>
          <a:bodyPr vert="horz" wrap="square" lIns="0" tIns="12700" rIns="0" bIns="0" rtlCol="0">
            <a:spAutoFit/>
          </a:bodyPr>
          <a:lstStyle/>
          <a:p>
            <a:pPr marL="12700">
              <a:lnSpc>
                <a:spcPct val="100000"/>
              </a:lnSpc>
              <a:spcBef>
                <a:spcPts val="100"/>
              </a:spcBef>
            </a:pPr>
            <a:r>
              <a:rPr sz="1200" b="1" spc="-10" dirty="0">
                <a:cs typeface="Arial"/>
              </a:rPr>
              <a:t>Systems</a:t>
            </a:r>
            <a:endParaRPr sz="1200" dirty="0">
              <a:cs typeface="Arial"/>
            </a:endParaRPr>
          </a:p>
        </p:txBody>
      </p:sp>
      <p:sp>
        <p:nvSpPr>
          <p:cNvPr id="49" name="object 49"/>
          <p:cNvSpPr txBox="1"/>
          <p:nvPr/>
        </p:nvSpPr>
        <p:spPr>
          <a:xfrm>
            <a:off x="8574786" y="1021710"/>
            <a:ext cx="789305" cy="197490"/>
          </a:xfrm>
          <a:prstGeom prst="rect">
            <a:avLst/>
          </a:prstGeom>
        </p:spPr>
        <p:txBody>
          <a:bodyPr vert="horz" wrap="square" lIns="0" tIns="12700" rIns="0" bIns="0" rtlCol="0">
            <a:spAutoFit/>
          </a:bodyPr>
          <a:lstStyle/>
          <a:p>
            <a:pPr marL="12700">
              <a:lnSpc>
                <a:spcPct val="100000"/>
              </a:lnSpc>
              <a:spcBef>
                <a:spcPts val="100"/>
              </a:spcBef>
            </a:pPr>
            <a:r>
              <a:rPr sz="1200" b="1" spc="-5" dirty="0">
                <a:cs typeface="Arial"/>
              </a:rPr>
              <a:t>Processes</a:t>
            </a:r>
            <a:endParaRPr sz="1200" dirty="0">
              <a:cs typeface="Arial"/>
            </a:endParaRPr>
          </a:p>
        </p:txBody>
      </p:sp>
      <p:grpSp>
        <p:nvGrpSpPr>
          <p:cNvPr id="50" name="object 50"/>
          <p:cNvGrpSpPr/>
          <p:nvPr/>
        </p:nvGrpSpPr>
        <p:grpSpPr>
          <a:xfrm>
            <a:off x="9514332" y="816991"/>
            <a:ext cx="393700" cy="393700"/>
            <a:chOff x="10038588" y="684276"/>
            <a:chExt cx="393700" cy="393700"/>
          </a:xfrm>
        </p:grpSpPr>
        <p:sp>
          <p:nvSpPr>
            <p:cNvPr id="51" name="object 51"/>
            <p:cNvSpPr/>
            <p:nvPr/>
          </p:nvSpPr>
          <p:spPr>
            <a:xfrm>
              <a:off x="10038588" y="684276"/>
              <a:ext cx="393700" cy="393700"/>
            </a:xfrm>
            <a:custGeom>
              <a:avLst/>
              <a:gdLst/>
              <a:ahLst/>
              <a:cxnLst/>
              <a:rect l="l" t="t" r="r" b="b"/>
              <a:pathLst>
                <a:path w="393700" h="393700">
                  <a:moveTo>
                    <a:pt x="196214" y="0"/>
                  </a:moveTo>
                  <a:lnTo>
                    <a:pt x="169007" y="8038"/>
                  </a:lnTo>
                  <a:lnTo>
                    <a:pt x="151431" y="29257"/>
                  </a:lnTo>
                  <a:lnTo>
                    <a:pt x="146690" y="56453"/>
                  </a:lnTo>
                  <a:lnTo>
                    <a:pt x="157987" y="82423"/>
                  </a:lnTo>
                  <a:lnTo>
                    <a:pt x="152088" y="87151"/>
                  </a:lnTo>
                  <a:lnTo>
                    <a:pt x="146700" y="92535"/>
                  </a:lnTo>
                  <a:lnTo>
                    <a:pt x="142003" y="98514"/>
                  </a:lnTo>
                  <a:lnTo>
                    <a:pt x="138175" y="105028"/>
                  </a:lnTo>
                  <a:lnTo>
                    <a:pt x="132374" y="71006"/>
                  </a:lnTo>
                  <a:lnTo>
                    <a:pt x="113907" y="52197"/>
                  </a:lnTo>
                  <a:lnTo>
                    <a:pt x="89020" y="46942"/>
                  </a:lnTo>
                  <a:lnTo>
                    <a:pt x="63957" y="53581"/>
                  </a:lnTo>
                  <a:lnTo>
                    <a:pt x="44964" y="70455"/>
                  </a:lnTo>
                  <a:lnTo>
                    <a:pt x="38285" y="95904"/>
                  </a:lnTo>
                  <a:lnTo>
                    <a:pt x="50164" y="128270"/>
                  </a:lnTo>
                  <a:lnTo>
                    <a:pt x="37115" y="140672"/>
                  </a:lnTo>
                  <a:lnTo>
                    <a:pt x="28257" y="156337"/>
                  </a:lnTo>
                  <a:lnTo>
                    <a:pt x="23590" y="174097"/>
                  </a:lnTo>
                  <a:lnTo>
                    <a:pt x="23113" y="192786"/>
                  </a:lnTo>
                  <a:lnTo>
                    <a:pt x="23113" y="346710"/>
                  </a:lnTo>
                  <a:lnTo>
                    <a:pt x="0" y="346710"/>
                  </a:lnTo>
                  <a:lnTo>
                    <a:pt x="0" y="393191"/>
                  </a:lnTo>
                  <a:lnTo>
                    <a:pt x="393191" y="393191"/>
                  </a:lnTo>
                  <a:lnTo>
                    <a:pt x="393191" y="346710"/>
                  </a:lnTo>
                  <a:lnTo>
                    <a:pt x="373760" y="346710"/>
                  </a:lnTo>
                  <a:lnTo>
                    <a:pt x="370077" y="346710"/>
                  </a:lnTo>
                  <a:lnTo>
                    <a:pt x="370077" y="192786"/>
                  </a:lnTo>
                  <a:lnTo>
                    <a:pt x="369601" y="174097"/>
                  </a:lnTo>
                  <a:lnTo>
                    <a:pt x="364934" y="156337"/>
                  </a:lnTo>
                  <a:lnTo>
                    <a:pt x="356076" y="140672"/>
                  </a:lnTo>
                  <a:lnTo>
                    <a:pt x="343026" y="128270"/>
                  </a:lnTo>
                  <a:lnTo>
                    <a:pt x="354900" y="95904"/>
                  </a:lnTo>
                  <a:lnTo>
                    <a:pt x="348205" y="70455"/>
                  </a:lnTo>
                  <a:lnTo>
                    <a:pt x="329194" y="53581"/>
                  </a:lnTo>
                  <a:lnTo>
                    <a:pt x="304118" y="46942"/>
                  </a:lnTo>
                  <a:lnTo>
                    <a:pt x="279228" y="52197"/>
                  </a:lnTo>
                  <a:lnTo>
                    <a:pt x="260777" y="71006"/>
                  </a:lnTo>
                  <a:lnTo>
                    <a:pt x="255015" y="105028"/>
                  </a:lnTo>
                  <a:lnTo>
                    <a:pt x="251188" y="98496"/>
                  </a:lnTo>
                  <a:lnTo>
                    <a:pt x="246491" y="92487"/>
                  </a:lnTo>
                  <a:lnTo>
                    <a:pt x="241103" y="87098"/>
                  </a:lnTo>
                  <a:lnTo>
                    <a:pt x="235203" y="82423"/>
                  </a:lnTo>
                  <a:lnTo>
                    <a:pt x="246489" y="56310"/>
                  </a:lnTo>
                  <a:lnTo>
                    <a:pt x="241569" y="28971"/>
                  </a:lnTo>
                  <a:lnTo>
                    <a:pt x="223720" y="7752"/>
                  </a:lnTo>
                  <a:lnTo>
                    <a:pt x="196214" y="0"/>
                  </a:lnTo>
                  <a:close/>
                </a:path>
              </a:pathLst>
            </a:custGeom>
            <a:solidFill>
              <a:srgbClr val="FFFFFF"/>
            </a:solidFill>
          </p:spPr>
          <p:txBody>
            <a:bodyPr wrap="square" lIns="0" tIns="0" rIns="0" bIns="0" rtlCol="0"/>
            <a:lstStyle/>
            <a:p>
              <a:endParaRPr/>
            </a:p>
          </p:txBody>
        </p:sp>
        <p:pic>
          <p:nvPicPr>
            <p:cNvPr id="52" name="object 52"/>
            <p:cNvPicPr/>
            <p:nvPr/>
          </p:nvPicPr>
          <p:blipFill>
            <a:blip r:embed="rId20" cstate="print"/>
            <a:stretch>
              <a:fillRect/>
            </a:stretch>
          </p:blipFill>
          <p:spPr>
            <a:xfrm>
              <a:off x="10080244" y="749808"/>
              <a:ext cx="93472" cy="300227"/>
            </a:xfrm>
            <a:prstGeom prst="rect">
              <a:avLst/>
            </a:prstGeom>
          </p:spPr>
        </p:pic>
        <p:sp>
          <p:nvSpPr>
            <p:cNvPr id="53" name="object 53"/>
            <p:cNvSpPr/>
            <p:nvPr/>
          </p:nvSpPr>
          <p:spPr>
            <a:xfrm>
              <a:off x="10187978" y="702563"/>
              <a:ext cx="93345" cy="347980"/>
            </a:xfrm>
            <a:custGeom>
              <a:avLst/>
              <a:gdLst/>
              <a:ahLst/>
              <a:cxnLst/>
              <a:rect l="l" t="t" r="r" b="b"/>
              <a:pathLst>
                <a:path w="93345" h="347980">
                  <a:moveTo>
                    <a:pt x="77698" y="31051"/>
                  </a:moveTo>
                  <a:lnTo>
                    <a:pt x="69938" y="9372"/>
                  </a:lnTo>
                  <a:lnTo>
                    <a:pt x="46951" y="0"/>
                  </a:lnTo>
                  <a:lnTo>
                    <a:pt x="24193" y="9702"/>
                  </a:lnTo>
                  <a:lnTo>
                    <a:pt x="16687" y="31343"/>
                  </a:lnTo>
                  <a:lnTo>
                    <a:pt x="24371" y="52946"/>
                  </a:lnTo>
                  <a:lnTo>
                    <a:pt x="47205" y="62484"/>
                  </a:lnTo>
                  <a:lnTo>
                    <a:pt x="70142" y="52832"/>
                  </a:lnTo>
                  <a:lnTo>
                    <a:pt x="77698" y="31051"/>
                  </a:lnTo>
                  <a:close/>
                </a:path>
                <a:path w="93345" h="347980">
                  <a:moveTo>
                    <a:pt x="92875" y="128587"/>
                  </a:moveTo>
                  <a:lnTo>
                    <a:pt x="90601" y="104228"/>
                  </a:lnTo>
                  <a:lnTo>
                    <a:pt x="82384" y="86868"/>
                  </a:lnTo>
                  <a:lnTo>
                    <a:pt x="66433" y="74295"/>
                  </a:lnTo>
                  <a:lnTo>
                    <a:pt x="46443" y="70116"/>
                  </a:lnTo>
                  <a:lnTo>
                    <a:pt x="26441" y="74295"/>
                  </a:lnTo>
                  <a:lnTo>
                    <a:pt x="10502" y="86868"/>
                  </a:lnTo>
                  <a:lnTo>
                    <a:pt x="2260" y="104228"/>
                  </a:lnTo>
                  <a:lnTo>
                    <a:pt x="0" y="128587"/>
                  </a:lnTo>
                  <a:lnTo>
                    <a:pt x="482" y="153809"/>
                  </a:lnTo>
                  <a:lnTo>
                    <a:pt x="469" y="347472"/>
                  </a:lnTo>
                  <a:lnTo>
                    <a:pt x="92417" y="347472"/>
                  </a:lnTo>
                  <a:lnTo>
                    <a:pt x="92392" y="153809"/>
                  </a:lnTo>
                  <a:lnTo>
                    <a:pt x="92875" y="128587"/>
                  </a:lnTo>
                  <a:close/>
                </a:path>
              </a:pathLst>
            </a:custGeom>
            <a:solidFill>
              <a:srgbClr val="D47927"/>
            </a:solidFill>
          </p:spPr>
          <p:txBody>
            <a:bodyPr wrap="square" lIns="0" tIns="0" rIns="0" bIns="0" rtlCol="0"/>
            <a:lstStyle/>
            <a:p>
              <a:endParaRPr/>
            </a:p>
          </p:txBody>
        </p:sp>
        <p:pic>
          <p:nvPicPr>
            <p:cNvPr id="54" name="object 54"/>
            <p:cNvPicPr/>
            <p:nvPr/>
          </p:nvPicPr>
          <p:blipFill>
            <a:blip r:embed="rId21" cstate="print"/>
            <a:stretch>
              <a:fillRect/>
            </a:stretch>
          </p:blipFill>
          <p:spPr>
            <a:xfrm>
              <a:off x="10296652" y="749808"/>
              <a:ext cx="91948" cy="300227"/>
            </a:xfrm>
            <a:prstGeom prst="rect">
              <a:avLst/>
            </a:prstGeom>
          </p:spPr>
        </p:pic>
        <p:sp>
          <p:nvSpPr>
            <p:cNvPr id="55" name="object 55"/>
            <p:cNvSpPr/>
            <p:nvPr/>
          </p:nvSpPr>
          <p:spPr>
            <a:xfrm>
              <a:off x="10058400" y="1050036"/>
              <a:ext cx="353695" cy="7620"/>
            </a:xfrm>
            <a:custGeom>
              <a:avLst/>
              <a:gdLst/>
              <a:ahLst/>
              <a:cxnLst/>
              <a:rect l="l" t="t" r="r" b="b"/>
              <a:pathLst>
                <a:path w="353695" h="7619">
                  <a:moveTo>
                    <a:pt x="353568" y="0"/>
                  </a:moveTo>
                  <a:lnTo>
                    <a:pt x="0" y="0"/>
                  </a:lnTo>
                  <a:lnTo>
                    <a:pt x="0" y="7620"/>
                  </a:lnTo>
                  <a:lnTo>
                    <a:pt x="353568" y="7620"/>
                  </a:lnTo>
                  <a:lnTo>
                    <a:pt x="353568" y="0"/>
                  </a:lnTo>
                  <a:close/>
                </a:path>
              </a:pathLst>
            </a:custGeom>
            <a:solidFill>
              <a:srgbClr val="000000"/>
            </a:solidFill>
          </p:spPr>
          <p:txBody>
            <a:bodyPr wrap="square" lIns="0" tIns="0" rIns="0" bIns="0" rtlCol="0"/>
            <a:lstStyle/>
            <a:p>
              <a:endParaRPr/>
            </a:p>
          </p:txBody>
        </p:sp>
        <p:pic>
          <p:nvPicPr>
            <p:cNvPr id="56" name="object 56"/>
            <p:cNvPicPr/>
            <p:nvPr/>
          </p:nvPicPr>
          <p:blipFill>
            <a:blip r:embed="rId22" cstate="print"/>
            <a:stretch>
              <a:fillRect/>
            </a:stretch>
          </p:blipFill>
          <p:spPr>
            <a:xfrm>
              <a:off x="10080498" y="704088"/>
              <a:ext cx="308611" cy="345948"/>
            </a:xfrm>
            <a:prstGeom prst="rect">
              <a:avLst/>
            </a:prstGeom>
          </p:spPr>
        </p:pic>
      </p:grpSp>
      <p:cxnSp>
        <p:nvCxnSpPr>
          <p:cNvPr id="60" name="Straight Connector 59"/>
          <p:cNvCxnSpPr/>
          <p:nvPr/>
        </p:nvCxnSpPr>
        <p:spPr>
          <a:xfrm>
            <a:off x="385572" y="4122800"/>
            <a:ext cx="1263269" cy="0"/>
          </a:xfrm>
          <a:prstGeom prst="line">
            <a:avLst/>
          </a:prstGeom>
          <a:ln>
            <a:solidFill>
              <a:srgbClr val="F2B620"/>
            </a:solidFill>
          </a:ln>
        </p:spPr>
        <p:style>
          <a:lnRef idx="1">
            <a:schemeClr val="accent1"/>
          </a:lnRef>
          <a:fillRef idx="0">
            <a:schemeClr val="accent1"/>
          </a:fillRef>
          <a:effectRef idx="0">
            <a:schemeClr val="accent1"/>
          </a:effectRef>
          <a:fontRef idx="minor">
            <a:schemeClr val="tx1"/>
          </a:fontRef>
        </p:style>
      </p:cxnSp>
      <p:pic>
        <p:nvPicPr>
          <p:cNvPr id="58" name="Picture 57"/>
          <p:cNvPicPr>
            <a:picLocks noChangeAspect="1"/>
          </p:cNvPicPr>
          <p:nvPr/>
        </p:nvPicPr>
        <p:blipFill>
          <a:blip r:embed="rId23"/>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barn(inVertical)">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barn(inVertical)">
                                      <p:cBhvr>
                                        <p:cTn id="12" dur="500"/>
                                        <p:tgtEl>
                                          <p:spTgt spid="39"/>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barn(inVertical)">
                                      <p:cBhvr>
                                        <p:cTn id="15" dur="500"/>
                                        <p:tgtEl>
                                          <p:spTgt spid="47"/>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barn(inVertical)">
                                      <p:cBhvr>
                                        <p:cTn id="18" dur="500"/>
                                        <p:tgtEl>
                                          <p:spTgt spid="48"/>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barn(inVertical)">
                                      <p:cBhvr>
                                        <p:cTn id="21" dur="500"/>
                                        <p:tgtEl>
                                          <p:spTgt spid="49"/>
                                        </p:tgtEl>
                                      </p:cBhvr>
                                    </p:animEffect>
                                  </p:childTnLst>
                                </p:cTn>
                              </p:par>
                              <p:par>
                                <p:cTn id="22" presetID="16" presetClass="entr" presetSubtype="21" fill="hold"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barn(inVertical)">
                                      <p:cBhvr>
                                        <p:cTn id="24" dur="500"/>
                                        <p:tgtEl>
                                          <p:spTgt spid="50"/>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barn(inVertical)">
                                      <p:cBhvr>
                                        <p:cTn id="29" dur="500"/>
                                        <p:tgtEl>
                                          <p:spTgt spid="2"/>
                                        </p:tgtEl>
                                      </p:cBhvr>
                                    </p:animEffect>
                                  </p:childTnLst>
                                </p:cTn>
                              </p:par>
                              <p:par>
                                <p:cTn id="30" presetID="16" presetClass="entr" presetSubtype="21"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barn(inVertical)">
                                      <p:cBhvr>
                                        <p:cTn id="32" dur="500"/>
                                        <p:tgtEl>
                                          <p:spTgt spid="18"/>
                                        </p:tgtEl>
                                      </p:cBhvr>
                                    </p:animEffect>
                                  </p:childTnLst>
                                </p:cTn>
                              </p:par>
                              <p:par>
                                <p:cTn id="33" presetID="16" presetClass="entr" presetSubtype="21"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barn(inVertical)">
                                      <p:cBhvr>
                                        <p:cTn id="35" dur="500"/>
                                        <p:tgtEl>
                                          <p:spTgt spid="19"/>
                                        </p:tgtEl>
                                      </p:cBhvr>
                                    </p:animEffect>
                                  </p:childTnLst>
                                </p:cTn>
                              </p:par>
                              <p:par>
                                <p:cTn id="36" presetID="16" presetClass="entr" presetSubtype="21" fill="hold"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barn(inVertical)">
                                      <p:cBhvr>
                                        <p:cTn id="38" dur="500"/>
                                        <p:tgtEl>
                                          <p:spTgt spid="20"/>
                                        </p:tgtEl>
                                      </p:cBhvr>
                                    </p:animEffect>
                                  </p:childTnLst>
                                </p:cTn>
                              </p:par>
                              <p:par>
                                <p:cTn id="39" presetID="16" presetClass="entr" presetSubtype="21"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barn(inVertical)">
                                      <p:cBhvr>
                                        <p:cTn id="41" dur="500"/>
                                        <p:tgtEl>
                                          <p:spTgt spid="21"/>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barn(inVertical)">
                                      <p:cBhvr>
                                        <p:cTn id="44" dur="500"/>
                                        <p:tgtEl>
                                          <p:spTgt spid="22"/>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barn(inVertical)">
                                      <p:cBhvr>
                                        <p:cTn id="47" dur="500"/>
                                        <p:tgtEl>
                                          <p:spTgt spid="23"/>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barn(inVertical)">
                                      <p:cBhvr>
                                        <p:cTn id="50" dur="500"/>
                                        <p:tgtEl>
                                          <p:spTgt spid="24"/>
                                        </p:tgtEl>
                                      </p:cBhvr>
                                    </p:animEffect>
                                  </p:childTnLst>
                                </p:cTn>
                              </p:par>
                              <p:par>
                                <p:cTn id="51" presetID="16" presetClass="entr" presetSubtype="21"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barn(inVertical)">
                                      <p:cBhvr>
                                        <p:cTn id="53" dur="500"/>
                                        <p:tgtEl>
                                          <p:spTgt spid="25"/>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barn(inVertical)">
                                      <p:cBhvr>
                                        <p:cTn id="56" dur="500"/>
                                        <p:tgtEl>
                                          <p:spTgt spid="26"/>
                                        </p:tgtEl>
                                      </p:cBhvr>
                                    </p:animEffect>
                                  </p:childTnLst>
                                </p:cTn>
                              </p:par>
                              <p:par>
                                <p:cTn id="57" presetID="16" presetClass="entr" presetSubtype="21"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barn(inVertical)">
                                      <p:cBhvr>
                                        <p:cTn id="59" dur="500"/>
                                        <p:tgtEl>
                                          <p:spTgt spid="27"/>
                                        </p:tgtEl>
                                      </p:cBhvr>
                                    </p:animEffect>
                                  </p:childTnLst>
                                </p:cTn>
                              </p:par>
                              <p:par>
                                <p:cTn id="60" presetID="16" presetClass="entr" presetSubtype="21" fill="hold" grpId="0" nodeType="with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barn(inVertical)">
                                      <p:cBhvr>
                                        <p:cTn id="62" dur="500"/>
                                        <p:tgtEl>
                                          <p:spTgt spid="28"/>
                                        </p:tgtEl>
                                      </p:cBhvr>
                                    </p:animEffect>
                                  </p:childTnLst>
                                </p:cTn>
                              </p:par>
                              <p:par>
                                <p:cTn id="63" presetID="16" presetClass="entr" presetSubtype="21" fill="hold" nodeType="with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barn(inVertical)">
                                      <p:cBhvr>
                                        <p:cTn id="65" dur="500"/>
                                        <p:tgtEl>
                                          <p:spTgt spid="29"/>
                                        </p:tgtEl>
                                      </p:cBhvr>
                                    </p:animEffect>
                                  </p:childTnLst>
                                </p:cTn>
                              </p:par>
                              <p:par>
                                <p:cTn id="66" presetID="16" presetClass="entr" presetSubtype="21" fill="hold" nodeType="with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barn(inVertical)">
                                      <p:cBhvr>
                                        <p:cTn id="68" dur="500"/>
                                        <p:tgtEl>
                                          <p:spTgt spid="32"/>
                                        </p:tgtEl>
                                      </p:cBhvr>
                                    </p:animEffect>
                                  </p:childTnLst>
                                </p:cTn>
                              </p:par>
                              <p:par>
                                <p:cTn id="69" presetID="16" presetClass="entr" presetSubtype="21"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barn(inVertical)">
                                      <p:cBhvr>
                                        <p:cTn id="71" dur="500"/>
                                        <p:tgtEl>
                                          <p:spTgt spid="36"/>
                                        </p:tgtEl>
                                      </p:cBhvr>
                                    </p:animEffect>
                                  </p:childTnLst>
                                </p:cTn>
                              </p:par>
                              <p:par>
                                <p:cTn id="72" presetID="16" presetClass="entr" presetSubtype="21" fill="hold" nodeType="with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barn(inVertical)">
                                      <p:cBhvr>
                                        <p:cTn id="74"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8" grpId="0"/>
      <p:bldP spid="36" grpId="0"/>
      <p:bldP spid="38" grpId="0"/>
      <p:bldP spid="47" grpId="0"/>
      <p:bldP spid="48" grpId="0"/>
      <p:bldP spid="4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sharpenSoften amount="67000"/>
                    </a14:imgEffect>
                    <a14:imgEffect>
                      <a14:brightnessContrast bright="-1000"/>
                    </a14:imgEffect>
                  </a14:imgLayer>
                </a14:imgProps>
              </a:ext>
            </a:extLst>
          </a:blip>
          <a:stretch>
            <a:fillRect/>
          </a:stretch>
        </p:blipFill>
        <p:spPr>
          <a:xfrm>
            <a:off x="0" y="0"/>
            <a:ext cx="12430273" cy="6858594"/>
          </a:xfrm>
          <a:prstGeom prst="rect">
            <a:avLst/>
          </a:prstGeom>
          <a:noFill/>
        </p:spPr>
      </p:pic>
      <p:sp>
        <p:nvSpPr>
          <p:cNvPr id="10" name="Rectangle 9"/>
          <p:cNvSpPr/>
          <p:nvPr/>
        </p:nvSpPr>
        <p:spPr>
          <a:xfrm>
            <a:off x="3048000" y="1038367"/>
            <a:ext cx="7553473" cy="5866312"/>
          </a:xfrm>
          <a:prstGeom prst="rect">
            <a:avLst/>
          </a:prstGeom>
          <a:solidFill>
            <a:srgbClr val="240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C673D6E-02E4-4FF0-ABB4-0D802ED74F8B}"/>
              </a:ext>
            </a:extLst>
          </p:cNvPr>
          <p:cNvSpPr/>
          <p:nvPr/>
        </p:nvSpPr>
        <p:spPr>
          <a:xfrm>
            <a:off x="3776736" y="1570866"/>
            <a:ext cx="6510264" cy="4801314"/>
          </a:xfrm>
          <a:prstGeom prst="rect">
            <a:avLst/>
          </a:prstGeom>
        </p:spPr>
        <p:txBody>
          <a:bodyPr wrap="square" anchor="ctr">
            <a:spAutoFit/>
          </a:bodyPr>
          <a:lstStyle/>
          <a:p>
            <a:pPr marL="457200" indent="-457200">
              <a:lnSpc>
                <a:spcPct val="100000"/>
              </a:lnSpc>
              <a:spcBef>
                <a:spcPts val="105"/>
              </a:spcBef>
              <a:buFont typeface="+mj-lt"/>
              <a:buAutoNum type="arabicPeriod"/>
            </a:pPr>
            <a:r>
              <a:rPr lang="en-US" sz="2000" spc="-5" dirty="0">
                <a:solidFill>
                  <a:schemeClr val="bg1"/>
                </a:solidFill>
                <a:cs typeface="Arial"/>
              </a:rPr>
              <a:t>Course</a:t>
            </a:r>
            <a:r>
              <a:rPr lang="en-US" sz="2000" spc="-75" dirty="0">
                <a:solidFill>
                  <a:schemeClr val="bg1"/>
                </a:solidFill>
                <a:cs typeface="Arial"/>
              </a:rPr>
              <a:t> </a:t>
            </a:r>
            <a:r>
              <a:rPr lang="en-US" sz="2000" spc="-5" dirty="0">
                <a:solidFill>
                  <a:schemeClr val="bg1"/>
                </a:solidFill>
                <a:cs typeface="Arial"/>
              </a:rPr>
              <a:t>Overview</a:t>
            </a:r>
          </a:p>
          <a:p>
            <a:pPr marL="457200" indent="-457200">
              <a:lnSpc>
                <a:spcPct val="100000"/>
              </a:lnSpc>
              <a:spcBef>
                <a:spcPts val="105"/>
              </a:spcBef>
              <a:buFont typeface="+mj-lt"/>
              <a:buAutoNum type="arabicPeriod"/>
            </a:pPr>
            <a:endParaRPr lang="en-US" sz="2000" spc="-5" dirty="0">
              <a:solidFill>
                <a:schemeClr val="bg1"/>
              </a:solidFill>
              <a:cs typeface="Arial"/>
            </a:endParaRPr>
          </a:p>
          <a:p>
            <a:pPr marL="457200" indent="-457200">
              <a:spcBef>
                <a:spcPts val="105"/>
              </a:spcBef>
              <a:buFont typeface="+mj-lt"/>
              <a:buAutoNum type="arabicPeriod"/>
            </a:pPr>
            <a:r>
              <a:rPr lang="en-US" sz="2000" dirty="0">
                <a:solidFill>
                  <a:schemeClr val="bg1"/>
                </a:solidFill>
                <a:cs typeface="Arial MT"/>
              </a:rPr>
              <a:t>Challenges and opportunities </a:t>
            </a:r>
            <a:r>
              <a:rPr lang="en-US" sz="2000" spc="-375" dirty="0">
                <a:solidFill>
                  <a:schemeClr val="bg1"/>
                </a:solidFill>
                <a:cs typeface="Arial MT"/>
              </a:rPr>
              <a:t> </a:t>
            </a:r>
            <a:r>
              <a:rPr lang="en-US" sz="2000" spc="-5" dirty="0">
                <a:solidFill>
                  <a:schemeClr val="bg1"/>
                </a:solidFill>
                <a:cs typeface="Arial MT"/>
              </a:rPr>
              <a:t>transforming</a:t>
            </a:r>
            <a:r>
              <a:rPr lang="en-US" sz="2000" spc="-50" dirty="0">
                <a:solidFill>
                  <a:schemeClr val="bg1"/>
                </a:solidFill>
                <a:cs typeface="Arial MT"/>
              </a:rPr>
              <a:t> </a:t>
            </a:r>
            <a:r>
              <a:rPr lang="en-US" sz="2000" dirty="0">
                <a:solidFill>
                  <a:schemeClr val="bg1"/>
                </a:solidFill>
                <a:cs typeface="Arial MT"/>
              </a:rPr>
              <a:t>to</a:t>
            </a:r>
            <a:r>
              <a:rPr lang="en-US" sz="2000" spc="-25" dirty="0">
                <a:solidFill>
                  <a:schemeClr val="bg1"/>
                </a:solidFill>
                <a:cs typeface="Arial MT"/>
              </a:rPr>
              <a:t> </a:t>
            </a:r>
            <a:r>
              <a:rPr lang="en-US" sz="2000" dirty="0">
                <a:solidFill>
                  <a:schemeClr val="bg1"/>
                </a:solidFill>
                <a:cs typeface="Arial MT"/>
              </a:rPr>
              <a:t>SAP</a:t>
            </a:r>
            <a:r>
              <a:rPr lang="en-US" sz="2000" spc="-5" dirty="0">
                <a:solidFill>
                  <a:schemeClr val="bg1"/>
                </a:solidFill>
                <a:cs typeface="Arial MT"/>
              </a:rPr>
              <a:t>  S/4HANA</a:t>
            </a:r>
          </a:p>
          <a:p>
            <a:pPr marL="457200" indent="-457200">
              <a:spcBef>
                <a:spcPts val="105"/>
              </a:spcBef>
              <a:buFont typeface="+mj-lt"/>
              <a:buAutoNum type="arabicPeriod"/>
            </a:pPr>
            <a:endParaRPr lang="en-US" sz="2000" spc="-5" dirty="0">
              <a:solidFill>
                <a:schemeClr val="bg1"/>
              </a:solidFill>
              <a:cs typeface="Arial MT"/>
            </a:endParaRPr>
          </a:p>
          <a:p>
            <a:pPr marL="457200" indent="-457200">
              <a:spcBef>
                <a:spcPts val="105"/>
              </a:spcBef>
              <a:buFont typeface="+mj-lt"/>
              <a:buAutoNum type="arabicPeriod"/>
            </a:pPr>
            <a:r>
              <a:rPr lang="en-US" sz="2000" spc="-5" dirty="0">
                <a:solidFill>
                  <a:schemeClr val="bg1"/>
                </a:solidFill>
                <a:cs typeface="Arial MT"/>
              </a:rPr>
              <a:t>From Strategy </a:t>
            </a:r>
            <a:r>
              <a:rPr lang="en-US" sz="2000" dirty="0">
                <a:solidFill>
                  <a:schemeClr val="bg1"/>
                </a:solidFill>
                <a:cs typeface="Arial MT"/>
              </a:rPr>
              <a:t>to </a:t>
            </a:r>
            <a:r>
              <a:rPr lang="en-US" sz="2000" spc="-5" dirty="0">
                <a:solidFill>
                  <a:schemeClr val="bg1"/>
                </a:solidFill>
                <a:cs typeface="Arial MT"/>
              </a:rPr>
              <a:t>Execution: </a:t>
            </a:r>
            <a:r>
              <a:rPr lang="en-US" sz="2000" dirty="0">
                <a:solidFill>
                  <a:schemeClr val="bg1"/>
                </a:solidFill>
                <a:cs typeface="Arial MT"/>
              </a:rPr>
              <a:t> how</a:t>
            </a:r>
            <a:r>
              <a:rPr lang="en-US" sz="2000" spc="-45" dirty="0">
                <a:solidFill>
                  <a:schemeClr val="bg1"/>
                </a:solidFill>
                <a:cs typeface="Arial MT"/>
              </a:rPr>
              <a:t> </a:t>
            </a:r>
            <a:r>
              <a:rPr lang="en-US" sz="2000" dirty="0">
                <a:solidFill>
                  <a:schemeClr val="bg1"/>
                </a:solidFill>
                <a:cs typeface="Arial MT"/>
              </a:rPr>
              <a:t>to</a:t>
            </a:r>
            <a:r>
              <a:rPr lang="en-US" sz="2000" spc="-50" dirty="0">
                <a:solidFill>
                  <a:schemeClr val="bg1"/>
                </a:solidFill>
                <a:cs typeface="Arial MT"/>
              </a:rPr>
              <a:t> </a:t>
            </a:r>
            <a:r>
              <a:rPr lang="en-US" sz="2000" dirty="0">
                <a:solidFill>
                  <a:schemeClr val="bg1"/>
                </a:solidFill>
                <a:cs typeface="Arial MT"/>
              </a:rPr>
              <a:t>Transform</a:t>
            </a:r>
            <a:r>
              <a:rPr lang="en-US" sz="2000" spc="-75" dirty="0">
                <a:solidFill>
                  <a:schemeClr val="bg1"/>
                </a:solidFill>
                <a:cs typeface="Arial MT"/>
              </a:rPr>
              <a:t> </a:t>
            </a:r>
            <a:r>
              <a:rPr lang="en-US" sz="2000" dirty="0">
                <a:solidFill>
                  <a:schemeClr val="bg1"/>
                </a:solidFill>
                <a:cs typeface="Arial MT"/>
              </a:rPr>
              <a:t>successfully</a:t>
            </a:r>
          </a:p>
          <a:p>
            <a:pPr marL="457200" indent="-457200">
              <a:spcBef>
                <a:spcPts val="105"/>
              </a:spcBef>
              <a:buFont typeface="+mj-lt"/>
              <a:buAutoNum type="arabicPeriod"/>
            </a:pPr>
            <a:endParaRPr lang="en-US" sz="2000" dirty="0">
              <a:solidFill>
                <a:schemeClr val="bg1"/>
              </a:solidFill>
              <a:cs typeface="Arial MT"/>
            </a:endParaRPr>
          </a:p>
          <a:p>
            <a:pPr marL="457200" indent="-457200">
              <a:spcBef>
                <a:spcPts val="105"/>
              </a:spcBef>
              <a:buFont typeface="+mj-lt"/>
              <a:buAutoNum type="arabicPeriod"/>
            </a:pPr>
            <a:r>
              <a:rPr lang="en-US" sz="2000" spc="-5" dirty="0">
                <a:solidFill>
                  <a:schemeClr val="bg1"/>
                </a:solidFill>
                <a:cs typeface="Arial MT"/>
              </a:rPr>
              <a:t>Process-driven</a:t>
            </a:r>
            <a:r>
              <a:rPr lang="en-US" sz="2000" spc="-45" dirty="0">
                <a:solidFill>
                  <a:schemeClr val="bg1"/>
                </a:solidFill>
                <a:cs typeface="Arial MT"/>
              </a:rPr>
              <a:t> </a:t>
            </a:r>
            <a:r>
              <a:rPr lang="en-US" sz="2000" dirty="0">
                <a:solidFill>
                  <a:schemeClr val="bg1"/>
                </a:solidFill>
                <a:cs typeface="Arial MT"/>
              </a:rPr>
              <a:t>and </a:t>
            </a:r>
            <a:r>
              <a:rPr lang="en-US" sz="2000" spc="-5" dirty="0">
                <a:solidFill>
                  <a:schemeClr val="bg1"/>
                </a:solidFill>
                <a:cs typeface="Arial MT"/>
              </a:rPr>
              <a:t>solution-driven</a:t>
            </a:r>
            <a:r>
              <a:rPr lang="en-US" sz="2000" spc="20" dirty="0">
                <a:solidFill>
                  <a:schemeClr val="bg1"/>
                </a:solidFill>
                <a:cs typeface="Arial MT"/>
              </a:rPr>
              <a:t> </a:t>
            </a:r>
            <a:r>
              <a:rPr lang="en-US" sz="2000" spc="-5" dirty="0">
                <a:solidFill>
                  <a:schemeClr val="bg1"/>
                </a:solidFill>
                <a:cs typeface="Arial MT"/>
              </a:rPr>
              <a:t>transformations</a:t>
            </a:r>
          </a:p>
          <a:p>
            <a:pPr marL="457200" indent="-457200">
              <a:spcBef>
                <a:spcPts val="105"/>
              </a:spcBef>
              <a:buFont typeface="+mj-lt"/>
              <a:buAutoNum type="arabicPeriod"/>
            </a:pPr>
            <a:endParaRPr lang="en-US" sz="2000" spc="-5" dirty="0">
              <a:solidFill>
                <a:schemeClr val="bg1"/>
              </a:solidFill>
              <a:cs typeface="Arial MT"/>
            </a:endParaRPr>
          </a:p>
          <a:p>
            <a:pPr marL="457200" indent="-457200">
              <a:spcBef>
                <a:spcPts val="105"/>
              </a:spcBef>
              <a:buFont typeface="+mj-lt"/>
              <a:buAutoNum type="arabicPeriod"/>
            </a:pPr>
            <a:r>
              <a:rPr lang="en-US" sz="2000" spc="-5" dirty="0">
                <a:solidFill>
                  <a:schemeClr val="bg1"/>
                </a:solidFill>
                <a:cs typeface="Arial MT"/>
              </a:rPr>
              <a:t>How</a:t>
            </a:r>
            <a:r>
              <a:rPr lang="en-US" sz="2000" spc="-10" dirty="0">
                <a:solidFill>
                  <a:schemeClr val="bg1"/>
                </a:solidFill>
                <a:cs typeface="Arial MT"/>
              </a:rPr>
              <a:t> </a:t>
            </a:r>
            <a:r>
              <a:rPr lang="en-US" sz="2000" dirty="0">
                <a:solidFill>
                  <a:schemeClr val="bg1"/>
                </a:solidFill>
                <a:cs typeface="Arial MT"/>
              </a:rPr>
              <a:t>SAP</a:t>
            </a:r>
            <a:r>
              <a:rPr lang="en-US" sz="2000" spc="-15" dirty="0">
                <a:solidFill>
                  <a:schemeClr val="bg1"/>
                </a:solidFill>
                <a:cs typeface="Arial MT"/>
              </a:rPr>
              <a:t> </a:t>
            </a:r>
            <a:r>
              <a:rPr lang="en-US" sz="2000" spc="-5" dirty="0">
                <a:solidFill>
                  <a:schemeClr val="bg1"/>
                </a:solidFill>
                <a:cs typeface="Arial MT"/>
              </a:rPr>
              <a:t>Signavio Training</a:t>
            </a:r>
            <a:r>
              <a:rPr lang="en-US" sz="2000" spc="-45" dirty="0">
                <a:solidFill>
                  <a:schemeClr val="bg1"/>
                </a:solidFill>
                <a:cs typeface="Arial MT"/>
              </a:rPr>
              <a:t> </a:t>
            </a:r>
            <a:r>
              <a:rPr lang="en-US" sz="2000" spc="-5" dirty="0">
                <a:solidFill>
                  <a:schemeClr val="bg1"/>
                </a:solidFill>
                <a:cs typeface="Arial MT"/>
              </a:rPr>
              <a:t>drives </a:t>
            </a:r>
            <a:r>
              <a:rPr lang="en-US" sz="2000" dirty="0">
                <a:solidFill>
                  <a:schemeClr val="bg1"/>
                </a:solidFill>
                <a:cs typeface="Arial MT"/>
              </a:rPr>
              <a:t>SAP</a:t>
            </a:r>
            <a:r>
              <a:rPr lang="en-US" sz="2000" spc="-5" dirty="0">
                <a:solidFill>
                  <a:schemeClr val="bg1"/>
                </a:solidFill>
                <a:cs typeface="Arial MT"/>
              </a:rPr>
              <a:t> S/4HANA</a:t>
            </a:r>
            <a:r>
              <a:rPr lang="en-US" sz="2000" spc="-10" dirty="0">
                <a:solidFill>
                  <a:schemeClr val="bg1"/>
                </a:solidFill>
                <a:cs typeface="Arial MT"/>
              </a:rPr>
              <a:t> </a:t>
            </a:r>
            <a:r>
              <a:rPr lang="en-US" sz="2000" spc="-5" dirty="0">
                <a:solidFill>
                  <a:schemeClr val="bg1"/>
                </a:solidFill>
                <a:cs typeface="Arial MT"/>
              </a:rPr>
              <a:t>transformations</a:t>
            </a:r>
            <a:endParaRPr lang="en-US" sz="2000" dirty="0">
              <a:solidFill>
                <a:schemeClr val="bg1"/>
              </a:solidFill>
              <a:cs typeface="Arial MT"/>
            </a:endParaRPr>
          </a:p>
          <a:p>
            <a:pPr>
              <a:spcBef>
                <a:spcPts val="105"/>
              </a:spcBef>
            </a:pPr>
            <a:endParaRPr lang="en-US" sz="1400" dirty="0">
              <a:solidFill>
                <a:schemeClr val="bg1"/>
              </a:solidFill>
              <a:cs typeface="Arial MT"/>
            </a:endParaRPr>
          </a:p>
          <a:p>
            <a:pPr>
              <a:spcBef>
                <a:spcPts val="105"/>
              </a:spcBef>
            </a:pPr>
            <a:endParaRPr lang="en-US" sz="1400" dirty="0">
              <a:solidFill>
                <a:schemeClr val="bg1"/>
              </a:solidFill>
              <a:cs typeface="Arial MT"/>
            </a:endParaRPr>
          </a:p>
          <a:p>
            <a:pPr>
              <a:lnSpc>
                <a:spcPct val="100000"/>
              </a:lnSpc>
              <a:spcBef>
                <a:spcPts val="105"/>
              </a:spcBef>
            </a:pPr>
            <a:endParaRPr lang="en-US" sz="1400" spc="-5" dirty="0">
              <a:solidFill>
                <a:schemeClr val="bg1"/>
              </a:solidFill>
              <a:cs typeface="Arial"/>
            </a:endParaRPr>
          </a:p>
          <a:p>
            <a:pPr>
              <a:lnSpc>
                <a:spcPct val="100000"/>
              </a:lnSpc>
              <a:spcBef>
                <a:spcPts val="105"/>
              </a:spcBef>
            </a:pPr>
            <a:endParaRPr lang="en-US" sz="1400" dirty="0">
              <a:solidFill>
                <a:schemeClr val="bg1"/>
              </a:solidFill>
              <a:cs typeface="Arial"/>
            </a:endParaRPr>
          </a:p>
        </p:txBody>
      </p:sp>
      <p:pic>
        <p:nvPicPr>
          <p:cNvPr id="23" name="Picture 22"/>
          <p:cNvPicPr>
            <a:picLocks noChangeAspect="1"/>
          </p:cNvPicPr>
          <p:nvPr/>
        </p:nvPicPr>
        <p:blipFill>
          <a:blip r:embed="rId5"/>
          <a:stretch>
            <a:fillRect/>
          </a:stretch>
        </p:blipFill>
        <p:spPr>
          <a:xfrm>
            <a:off x="11196303" y="-36443"/>
            <a:ext cx="1002323" cy="990600"/>
          </a:xfrm>
          <a:prstGeom prst="rect">
            <a:avLst/>
          </a:prstGeom>
        </p:spPr>
      </p:pic>
      <p:sp>
        <p:nvSpPr>
          <p:cNvPr id="2" name="TextBox 1"/>
          <p:cNvSpPr txBox="1"/>
          <p:nvPr/>
        </p:nvSpPr>
        <p:spPr>
          <a:xfrm>
            <a:off x="3932383" y="279211"/>
            <a:ext cx="3308791" cy="769441"/>
          </a:xfrm>
          <a:prstGeom prst="rect">
            <a:avLst/>
          </a:prstGeom>
          <a:noFill/>
        </p:spPr>
        <p:txBody>
          <a:bodyPr wrap="none" rtlCol="0">
            <a:spAutoFit/>
          </a:bodyPr>
          <a:lstStyle/>
          <a:p>
            <a:r>
              <a:rPr lang="en-US" sz="3600" b="1" dirty="0">
                <a:solidFill>
                  <a:schemeClr val="bg1"/>
                </a:solidFill>
              </a:rPr>
              <a:t>Agenda </a:t>
            </a:r>
            <a:r>
              <a:rPr lang="en-US" sz="4400" b="1" dirty="0">
                <a:solidFill>
                  <a:schemeClr val="bg1"/>
                </a:solidFill>
              </a:rPr>
              <a:t>Unit-1</a:t>
            </a:r>
            <a:r>
              <a:rPr lang="en-US" sz="3600" b="1" dirty="0">
                <a:solidFill>
                  <a:schemeClr val="bg1"/>
                </a:solidFill>
              </a:rPr>
              <a:t> </a:t>
            </a:r>
          </a:p>
        </p:txBody>
      </p:sp>
    </p:spTree>
    <p:extLst>
      <p:ext uri="{BB962C8B-B14F-4D97-AF65-F5344CB8AC3E}">
        <p14:creationId xmlns:p14="http://schemas.microsoft.com/office/powerpoint/2010/main" val="43198429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arn(inVertical)">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1439" y="240538"/>
            <a:ext cx="5852795" cy="603885"/>
          </a:xfrm>
          <a:prstGeom prst="rect">
            <a:avLst/>
          </a:prstGeom>
        </p:spPr>
        <p:txBody>
          <a:bodyPr vert="horz" wrap="square" lIns="0" tIns="12700" rIns="0" bIns="0" rtlCol="0">
            <a:spAutoFit/>
          </a:bodyPr>
          <a:lstStyle/>
          <a:p>
            <a:pPr marL="12700">
              <a:lnSpc>
                <a:spcPts val="2155"/>
              </a:lnSpc>
              <a:spcBef>
                <a:spcPts val="100"/>
              </a:spcBef>
            </a:pPr>
            <a:r>
              <a:rPr sz="1800" b="0" dirty="0">
                <a:solidFill>
                  <a:srgbClr val="7E7E7E"/>
                </a:solidFill>
                <a:latin typeface="Arial MT"/>
                <a:cs typeface="Arial MT"/>
              </a:rPr>
              <a:t>From </a:t>
            </a:r>
            <a:r>
              <a:rPr sz="1800" b="0" spc="-5" dirty="0">
                <a:solidFill>
                  <a:srgbClr val="7E7E7E"/>
                </a:solidFill>
                <a:latin typeface="Arial MT"/>
                <a:cs typeface="Arial MT"/>
              </a:rPr>
              <a:t>strategy</a:t>
            </a:r>
            <a:r>
              <a:rPr sz="1800" b="0" dirty="0">
                <a:solidFill>
                  <a:srgbClr val="7E7E7E"/>
                </a:solidFill>
                <a:latin typeface="Arial MT"/>
                <a:cs typeface="Arial MT"/>
              </a:rPr>
              <a:t> </a:t>
            </a:r>
            <a:r>
              <a:rPr sz="1800" b="0" spc="-5" dirty="0">
                <a:solidFill>
                  <a:srgbClr val="7E7E7E"/>
                </a:solidFill>
                <a:latin typeface="Arial MT"/>
                <a:cs typeface="Arial MT"/>
              </a:rPr>
              <a:t>to execution:</a:t>
            </a:r>
            <a:r>
              <a:rPr sz="1800" b="0" spc="30" dirty="0">
                <a:solidFill>
                  <a:srgbClr val="7E7E7E"/>
                </a:solidFill>
                <a:latin typeface="Arial MT"/>
                <a:cs typeface="Arial MT"/>
              </a:rPr>
              <a:t> </a:t>
            </a:r>
            <a:r>
              <a:rPr sz="1800" b="0" spc="-5" dirty="0">
                <a:solidFill>
                  <a:srgbClr val="7E7E7E"/>
                </a:solidFill>
                <a:latin typeface="Arial MT"/>
                <a:cs typeface="Arial MT"/>
              </a:rPr>
              <a:t>how</a:t>
            </a:r>
            <a:r>
              <a:rPr sz="1800" b="0" spc="15" dirty="0">
                <a:solidFill>
                  <a:srgbClr val="7E7E7E"/>
                </a:solidFill>
                <a:latin typeface="Arial MT"/>
                <a:cs typeface="Arial MT"/>
              </a:rPr>
              <a:t> </a:t>
            </a:r>
            <a:r>
              <a:rPr sz="1800" b="0" dirty="0">
                <a:solidFill>
                  <a:srgbClr val="7E7E7E"/>
                </a:solidFill>
                <a:latin typeface="Arial MT"/>
                <a:cs typeface="Arial MT"/>
              </a:rPr>
              <a:t>to</a:t>
            </a:r>
            <a:r>
              <a:rPr sz="1800" b="0" spc="5" dirty="0">
                <a:solidFill>
                  <a:srgbClr val="7E7E7E"/>
                </a:solidFill>
                <a:latin typeface="Arial MT"/>
                <a:cs typeface="Arial MT"/>
              </a:rPr>
              <a:t> </a:t>
            </a:r>
            <a:r>
              <a:rPr sz="1800" b="0" spc="-5" dirty="0">
                <a:solidFill>
                  <a:srgbClr val="7E7E7E"/>
                </a:solidFill>
                <a:latin typeface="Arial MT"/>
                <a:cs typeface="Arial MT"/>
              </a:rPr>
              <a:t>transform</a:t>
            </a:r>
            <a:r>
              <a:rPr sz="1800" b="0" spc="5" dirty="0">
                <a:solidFill>
                  <a:srgbClr val="7E7E7E"/>
                </a:solidFill>
                <a:latin typeface="Arial MT"/>
                <a:cs typeface="Arial MT"/>
              </a:rPr>
              <a:t> </a:t>
            </a:r>
            <a:r>
              <a:rPr sz="1800" b="0" spc="-5" dirty="0">
                <a:solidFill>
                  <a:srgbClr val="7E7E7E"/>
                </a:solidFill>
                <a:latin typeface="Arial MT"/>
                <a:cs typeface="Arial MT"/>
              </a:rPr>
              <a:t>successfully</a:t>
            </a:r>
            <a:endParaRPr sz="1800" dirty="0">
              <a:latin typeface="Arial MT"/>
              <a:cs typeface="Arial MT"/>
            </a:endParaRPr>
          </a:p>
          <a:p>
            <a:pPr marL="12700">
              <a:lnSpc>
                <a:spcPts val="2395"/>
              </a:lnSpc>
            </a:pPr>
            <a:r>
              <a:rPr dirty="0">
                <a:solidFill>
                  <a:srgbClr val="F3B829"/>
                </a:solidFill>
              </a:rPr>
              <a:t>SAP</a:t>
            </a:r>
            <a:r>
              <a:rPr spc="-114" dirty="0">
                <a:solidFill>
                  <a:srgbClr val="F3B829"/>
                </a:solidFill>
              </a:rPr>
              <a:t> </a:t>
            </a:r>
            <a:r>
              <a:rPr dirty="0">
                <a:solidFill>
                  <a:srgbClr val="F3B829"/>
                </a:solidFill>
              </a:rPr>
              <a:t>Acti</a:t>
            </a:r>
            <a:r>
              <a:rPr spc="-25" dirty="0">
                <a:solidFill>
                  <a:srgbClr val="F3B829"/>
                </a:solidFill>
              </a:rPr>
              <a:t>v</a:t>
            </a:r>
            <a:r>
              <a:rPr dirty="0">
                <a:solidFill>
                  <a:srgbClr val="F3B829"/>
                </a:solidFill>
              </a:rPr>
              <a:t>ate</a:t>
            </a:r>
          </a:p>
        </p:txBody>
      </p:sp>
      <p:pic>
        <p:nvPicPr>
          <p:cNvPr id="3" name="object 3"/>
          <p:cNvPicPr/>
          <p:nvPr/>
        </p:nvPicPr>
        <p:blipFill>
          <a:blip r:embed="rId2" cstate="print"/>
          <a:stretch>
            <a:fillRect/>
          </a:stretch>
        </p:blipFill>
        <p:spPr>
          <a:xfrm>
            <a:off x="6717872" y="2310616"/>
            <a:ext cx="4786703" cy="1357363"/>
          </a:xfrm>
          <a:prstGeom prst="rect">
            <a:avLst/>
          </a:prstGeom>
          <a:effectLst>
            <a:glow rad="482600">
              <a:schemeClr val="accent1">
                <a:alpha val="40000"/>
              </a:schemeClr>
            </a:glow>
          </a:effectLst>
        </p:spPr>
      </p:pic>
      <p:sp>
        <p:nvSpPr>
          <p:cNvPr id="4" name="object 4"/>
          <p:cNvSpPr txBox="1"/>
          <p:nvPr/>
        </p:nvSpPr>
        <p:spPr>
          <a:xfrm>
            <a:off x="624636" y="4949697"/>
            <a:ext cx="5090364" cy="1306830"/>
          </a:xfrm>
          <a:prstGeom prst="rect">
            <a:avLst/>
          </a:prstGeom>
        </p:spPr>
        <p:txBody>
          <a:bodyPr vert="horz" wrap="square" lIns="0" tIns="12700" rIns="0" bIns="0" rtlCol="0">
            <a:spAutoFit/>
          </a:bodyPr>
          <a:lstStyle/>
          <a:p>
            <a:pPr marL="64135" marR="59690" indent="635">
              <a:lnSpc>
                <a:spcPct val="100000"/>
              </a:lnSpc>
              <a:spcBef>
                <a:spcPts val="100"/>
              </a:spcBef>
            </a:pPr>
            <a:r>
              <a:rPr sz="1400" dirty="0">
                <a:latin typeface="Arial MT"/>
                <a:cs typeface="Arial MT"/>
              </a:rPr>
              <a:t>SAP </a:t>
            </a:r>
            <a:r>
              <a:rPr sz="1400" spc="-5" dirty="0">
                <a:latin typeface="Arial MT"/>
                <a:cs typeface="Arial MT"/>
              </a:rPr>
              <a:t>Activate provides </a:t>
            </a:r>
            <a:r>
              <a:rPr sz="1400" dirty="0">
                <a:latin typeface="Arial MT"/>
                <a:cs typeface="Arial MT"/>
              </a:rPr>
              <a:t>a </a:t>
            </a:r>
            <a:r>
              <a:rPr lang="en-US" sz="1400" dirty="0">
                <a:latin typeface="Arial MT"/>
                <a:cs typeface="Arial MT"/>
              </a:rPr>
              <a:t>clearly</a:t>
            </a:r>
            <a:r>
              <a:rPr sz="1400" dirty="0">
                <a:latin typeface="Arial MT"/>
                <a:cs typeface="Arial MT"/>
              </a:rPr>
              <a:t> guided methodology to </a:t>
            </a:r>
            <a:r>
              <a:rPr sz="1400" spc="-20" dirty="0">
                <a:latin typeface="Arial MT"/>
                <a:cs typeface="Arial MT"/>
              </a:rPr>
              <a:t>deploy, </a:t>
            </a:r>
            <a:r>
              <a:rPr sz="1400" spc="-15" dirty="0">
                <a:latin typeface="Arial MT"/>
                <a:cs typeface="Arial MT"/>
              </a:rPr>
              <a:t> </a:t>
            </a:r>
            <a:r>
              <a:rPr sz="1400" dirty="0">
                <a:latin typeface="Arial MT"/>
                <a:cs typeface="Arial MT"/>
              </a:rPr>
              <a:t>adopt</a:t>
            </a:r>
            <a:r>
              <a:rPr sz="1400" spc="-25" dirty="0">
                <a:latin typeface="Arial MT"/>
                <a:cs typeface="Arial MT"/>
              </a:rPr>
              <a:t> </a:t>
            </a:r>
            <a:r>
              <a:rPr sz="1400" dirty="0">
                <a:latin typeface="Arial MT"/>
                <a:cs typeface="Arial MT"/>
              </a:rPr>
              <a:t>and</a:t>
            </a:r>
            <a:r>
              <a:rPr sz="1400" spc="-15" dirty="0">
                <a:latin typeface="Arial MT"/>
                <a:cs typeface="Arial MT"/>
              </a:rPr>
              <a:t> </a:t>
            </a:r>
            <a:r>
              <a:rPr sz="1400" spc="-5" dirty="0">
                <a:latin typeface="Arial MT"/>
                <a:cs typeface="Arial MT"/>
              </a:rPr>
              <a:t>extend</a:t>
            </a:r>
            <a:r>
              <a:rPr sz="1400" spc="-15" dirty="0">
                <a:latin typeface="Arial MT"/>
                <a:cs typeface="Arial MT"/>
              </a:rPr>
              <a:t> </a:t>
            </a:r>
            <a:r>
              <a:rPr sz="1400" dirty="0">
                <a:latin typeface="Arial MT"/>
                <a:cs typeface="Arial MT"/>
              </a:rPr>
              <a:t>new</a:t>
            </a:r>
            <a:r>
              <a:rPr sz="1400" spc="-5" dirty="0">
                <a:latin typeface="Arial MT"/>
                <a:cs typeface="Arial MT"/>
              </a:rPr>
              <a:t> </a:t>
            </a:r>
            <a:r>
              <a:rPr sz="1400" dirty="0">
                <a:latin typeface="Arial MT"/>
                <a:cs typeface="Arial MT"/>
              </a:rPr>
              <a:t>capabilities</a:t>
            </a:r>
            <a:r>
              <a:rPr sz="1400" spc="-45" dirty="0">
                <a:latin typeface="Arial MT"/>
                <a:cs typeface="Arial MT"/>
              </a:rPr>
              <a:t> </a:t>
            </a:r>
            <a:r>
              <a:rPr sz="1400" dirty="0">
                <a:latin typeface="Arial MT"/>
                <a:cs typeface="Arial MT"/>
              </a:rPr>
              <a:t>across</a:t>
            </a:r>
            <a:r>
              <a:rPr sz="1400" spc="-35" dirty="0">
                <a:latin typeface="Arial MT"/>
                <a:cs typeface="Arial MT"/>
              </a:rPr>
              <a:t> </a:t>
            </a:r>
            <a:r>
              <a:rPr sz="1400" dirty="0">
                <a:latin typeface="Arial MT"/>
                <a:cs typeface="Arial MT"/>
              </a:rPr>
              <a:t>an</a:t>
            </a:r>
            <a:r>
              <a:rPr sz="1400" spc="-5" dirty="0">
                <a:latin typeface="Arial MT"/>
                <a:cs typeface="Arial MT"/>
              </a:rPr>
              <a:t> organization.</a:t>
            </a:r>
            <a:r>
              <a:rPr sz="1400" spc="-55" dirty="0">
                <a:latin typeface="Arial MT"/>
                <a:cs typeface="Arial MT"/>
              </a:rPr>
              <a:t> </a:t>
            </a:r>
            <a:r>
              <a:rPr sz="1400" spc="-5" dirty="0">
                <a:latin typeface="Arial MT"/>
                <a:cs typeface="Arial MT"/>
              </a:rPr>
              <a:t>The </a:t>
            </a:r>
            <a:r>
              <a:rPr sz="1400" dirty="0">
                <a:latin typeface="Arial MT"/>
                <a:cs typeface="Arial MT"/>
              </a:rPr>
              <a:t>SAP</a:t>
            </a:r>
            <a:r>
              <a:rPr sz="1400" spc="-105" dirty="0">
                <a:latin typeface="Arial MT"/>
                <a:cs typeface="Arial MT"/>
              </a:rPr>
              <a:t> </a:t>
            </a:r>
            <a:r>
              <a:rPr sz="1400" spc="-5" dirty="0">
                <a:latin typeface="Arial MT"/>
                <a:cs typeface="Arial MT"/>
              </a:rPr>
              <a:t>Activate</a:t>
            </a:r>
            <a:r>
              <a:rPr sz="1400" spc="-20" dirty="0">
                <a:latin typeface="Arial MT"/>
                <a:cs typeface="Arial MT"/>
              </a:rPr>
              <a:t> </a:t>
            </a:r>
            <a:r>
              <a:rPr sz="1400" spc="-5" dirty="0">
                <a:latin typeface="Arial MT"/>
                <a:cs typeface="Arial MT"/>
              </a:rPr>
              <a:t>Methodology</a:t>
            </a:r>
            <a:r>
              <a:rPr sz="1400" spc="-40" dirty="0">
                <a:latin typeface="Arial MT"/>
                <a:cs typeface="Arial MT"/>
              </a:rPr>
              <a:t> </a:t>
            </a:r>
            <a:r>
              <a:rPr sz="1400" dirty="0">
                <a:latin typeface="Arial MT"/>
                <a:cs typeface="Arial MT"/>
              </a:rPr>
              <a:t>supports</a:t>
            </a:r>
            <a:r>
              <a:rPr sz="1400" spc="-40" dirty="0">
                <a:latin typeface="Arial MT"/>
                <a:cs typeface="Arial MT"/>
              </a:rPr>
              <a:t> </a:t>
            </a:r>
            <a:r>
              <a:rPr sz="1400" dirty="0">
                <a:latin typeface="Arial MT"/>
                <a:cs typeface="Arial MT"/>
              </a:rPr>
              <a:t>the</a:t>
            </a:r>
            <a:r>
              <a:rPr sz="1400" spc="-20" dirty="0">
                <a:latin typeface="Arial MT"/>
                <a:cs typeface="Arial MT"/>
              </a:rPr>
              <a:t> </a:t>
            </a:r>
            <a:r>
              <a:rPr sz="1400" dirty="0">
                <a:latin typeface="Arial MT"/>
                <a:cs typeface="Arial MT"/>
              </a:rPr>
              <a:t>transition</a:t>
            </a:r>
            <a:r>
              <a:rPr sz="1400" spc="-45" dirty="0">
                <a:latin typeface="Arial MT"/>
                <a:cs typeface="Arial MT"/>
              </a:rPr>
              <a:t> </a:t>
            </a:r>
            <a:r>
              <a:rPr sz="1400" dirty="0">
                <a:latin typeface="Arial MT"/>
                <a:cs typeface="Arial MT"/>
              </a:rPr>
              <a:t>to</a:t>
            </a:r>
            <a:r>
              <a:rPr lang="en-US" sz="1400" dirty="0">
                <a:latin typeface="Arial MT"/>
                <a:cs typeface="Arial MT"/>
              </a:rPr>
              <a:t> </a:t>
            </a:r>
            <a:r>
              <a:rPr sz="1400" spc="-5" dirty="0">
                <a:latin typeface="Arial MT"/>
                <a:cs typeface="Arial MT"/>
              </a:rPr>
              <a:t>SAP</a:t>
            </a:r>
            <a:r>
              <a:rPr lang="en-US" sz="1400" spc="-5" dirty="0">
                <a:latin typeface="Arial MT"/>
                <a:cs typeface="Arial MT"/>
              </a:rPr>
              <a:t> </a:t>
            </a:r>
            <a:r>
              <a:rPr sz="1400" spc="-5" dirty="0">
                <a:latin typeface="Arial MT"/>
                <a:cs typeface="Arial MT"/>
              </a:rPr>
              <a:t>S/4HANA </a:t>
            </a:r>
            <a:r>
              <a:rPr lang="en-US" sz="1400" spc="-5" dirty="0">
                <a:latin typeface="Arial MT"/>
                <a:cs typeface="Arial MT"/>
              </a:rPr>
              <a:t>and provides</a:t>
            </a:r>
            <a:r>
              <a:rPr sz="1400" spc="-5" dirty="0">
                <a:latin typeface="Arial MT"/>
                <a:cs typeface="Arial MT"/>
              </a:rPr>
              <a:t> customers </a:t>
            </a:r>
            <a:r>
              <a:rPr sz="1400" dirty="0">
                <a:latin typeface="Arial MT"/>
                <a:cs typeface="Arial MT"/>
              </a:rPr>
              <a:t>for the </a:t>
            </a:r>
            <a:r>
              <a:rPr sz="1400" spc="-10" dirty="0">
                <a:latin typeface="Arial MT"/>
                <a:cs typeface="Arial MT"/>
              </a:rPr>
              <a:t>Discover, </a:t>
            </a:r>
            <a:r>
              <a:rPr sz="1400" dirty="0">
                <a:latin typeface="Arial MT"/>
                <a:cs typeface="Arial MT"/>
              </a:rPr>
              <a:t>Prepare, </a:t>
            </a:r>
            <a:r>
              <a:rPr sz="1400" spc="5" dirty="0">
                <a:latin typeface="Arial MT"/>
                <a:cs typeface="Arial MT"/>
              </a:rPr>
              <a:t> </a:t>
            </a:r>
            <a:r>
              <a:rPr sz="1400" spc="-5" dirty="0">
                <a:latin typeface="Arial MT"/>
                <a:cs typeface="Arial MT"/>
              </a:rPr>
              <a:t>Explore,</a:t>
            </a:r>
            <a:r>
              <a:rPr sz="1400" spc="-15" dirty="0">
                <a:latin typeface="Arial MT"/>
                <a:cs typeface="Arial MT"/>
              </a:rPr>
              <a:t> </a:t>
            </a:r>
            <a:r>
              <a:rPr sz="1400" dirty="0">
                <a:latin typeface="Arial MT"/>
                <a:cs typeface="Arial MT"/>
              </a:rPr>
              <a:t>Realize,</a:t>
            </a:r>
            <a:r>
              <a:rPr sz="1400" spc="-30" dirty="0">
                <a:latin typeface="Arial MT"/>
                <a:cs typeface="Arial MT"/>
              </a:rPr>
              <a:t> </a:t>
            </a:r>
            <a:r>
              <a:rPr sz="1400" dirty="0">
                <a:latin typeface="Arial MT"/>
                <a:cs typeface="Arial MT"/>
              </a:rPr>
              <a:t>Deploy</a:t>
            </a:r>
            <a:r>
              <a:rPr lang="en-US" sz="1400" dirty="0">
                <a:latin typeface="Arial MT"/>
                <a:cs typeface="Arial MT"/>
              </a:rPr>
              <a:t>,</a:t>
            </a:r>
            <a:r>
              <a:rPr sz="1400" spc="-10" dirty="0">
                <a:latin typeface="Arial MT"/>
                <a:cs typeface="Arial MT"/>
              </a:rPr>
              <a:t> </a:t>
            </a:r>
            <a:r>
              <a:rPr sz="1400" dirty="0">
                <a:latin typeface="Arial MT"/>
                <a:cs typeface="Arial MT"/>
              </a:rPr>
              <a:t>and</a:t>
            </a:r>
            <a:r>
              <a:rPr sz="1400" spc="-20" dirty="0">
                <a:latin typeface="Arial MT"/>
                <a:cs typeface="Arial MT"/>
              </a:rPr>
              <a:t> </a:t>
            </a:r>
            <a:r>
              <a:rPr sz="1400" spc="-5" dirty="0">
                <a:latin typeface="Arial MT"/>
                <a:cs typeface="Arial MT"/>
              </a:rPr>
              <a:t>Run </a:t>
            </a:r>
            <a:r>
              <a:rPr sz="1400" dirty="0">
                <a:latin typeface="Arial MT"/>
                <a:cs typeface="Arial MT"/>
              </a:rPr>
              <a:t>phase</a:t>
            </a:r>
            <a:r>
              <a:rPr sz="1400" spc="-30" dirty="0">
                <a:latin typeface="Arial MT"/>
                <a:cs typeface="Arial MT"/>
              </a:rPr>
              <a:t> </a:t>
            </a:r>
            <a:r>
              <a:rPr sz="1400" dirty="0">
                <a:latin typeface="Arial MT"/>
                <a:cs typeface="Arial MT"/>
              </a:rPr>
              <a:t>a</a:t>
            </a:r>
            <a:r>
              <a:rPr sz="1400" spc="-5" dirty="0">
                <a:latin typeface="Arial MT"/>
                <a:cs typeface="Arial MT"/>
              </a:rPr>
              <a:t> </a:t>
            </a:r>
            <a:r>
              <a:rPr sz="1400" dirty="0">
                <a:latin typeface="Arial MT"/>
                <a:cs typeface="Arial MT"/>
              </a:rPr>
              <a:t>set</a:t>
            </a:r>
            <a:r>
              <a:rPr sz="1400" spc="-15" dirty="0">
                <a:latin typeface="Arial MT"/>
                <a:cs typeface="Arial MT"/>
              </a:rPr>
              <a:t> </a:t>
            </a:r>
            <a:r>
              <a:rPr sz="1400" dirty="0">
                <a:latin typeface="Arial MT"/>
                <a:cs typeface="Arial MT"/>
              </a:rPr>
              <a:t>of</a:t>
            </a:r>
            <a:r>
              <a:rPr sz="1400" spc="-10" dirty="0">
                <a:latin typeface="Arial MT"/>
                <a:cs typeface="Arial MT"/>
              </a:rPr>
              <a:t> </a:t>
            </a:r>
            <a:r>
              <a:rPr sz="1400" spc="-5" dirty="0">
                <a:latin typeface="Arial MT"/>
                <a:cs typeface="Arial MT"/>
              </a:rPr>
              <a:t>recommended</a:t>
            </a:r>
            <a:r>
              <a:rPr lang="en-US" sz="1400" spc="-5" dirty="0">
                <a:latin typeface="Arial MT"/>
                <a:cs typeface="Arial MT"/>
              </a:rPr>
              <a:t> </a:t>
            </a:r>
            <a:r>
              <a:rPr sz="1400" spc="-5" dirty="0">
                <a:latin typeface="Arial MT"/>
                <a:cs typeface="Arial MT"/>
              </a:rPr>
              <a:t>activities.</a:t>
            </a:r>
            <a:endParaRPr sz="1400" dirty="0">
              <a:latin typeface="Arial MT"/>
              <a:cs typeface="Arial MT"/>
            </a:endParaRPr>
          </a:p>
        </p:txBody>
      </p:sp>
      <p:pic>
        <p:nvPicPr>
          <p:cNvPr id="5" name="object 5"/>
          <p:cNvPicPr/>
          <p:nvPr/>
        </p:nvPicPr>
        <p:blipFill>
          <a:blip r:embed="rId3" cstate="print"/>
          <a:stretch>
            <a:fillRect/>
          </a:stretch>
        </p:blipFill>
        <p:spPr>
          <a:xfrm>
            <a:off x="733052" y="1956846"/>
            <a:ext cx="4831071" cy="2484089"/>
          </a:xfrm>
          <a:prstGeom prst="rect">
            <a:avLst/>
          </a:prstGeom>
          <a:effectLst>
            <a:glow rad="431800">
              <a:schemeClr val="accent1">
                <a:alpha val="40000"/>
              </a:schemeClr>
            </a:glow>
          </a:effectLst>
        </p:spPr>
      </p:pic>
      <p:sp>
        <p:nvSpPr>
          <p:cNvPr id="6" name="object 6"/>
          <p:cNvSpPr txBox="1"/>
          <p:nvPr/>
        </p:nvSpPr>
        <p:spPr>
          <a:xfrm>
            <a:off x="6457569" y="4949697"/>
            <a:ext cx="4799965" cy="874598"/>
          </a:xfrm>
          <a:prstGeom prst="rect">
            <a:avLst/>
          </a:prstGeom>
        </p:spPr>
        <p:txBody>
          <a:bodyPr vert="horz" wrap="square" lIns="0" tIns="12700" rIns="0" bIns="0" rtlCol="0">
            <a:spAutoFit/>
          </a:bodyPr>
          <a:lstStyle/>
          <a:p>
            <a:pPr marL="12700" marR="5080" indent="2540">
              <a:lnSpc>
                <a:spcPct val="100000"/>
              </a:lnSpc>
              <a:spcBef>
                <a:spcPts val="100"/>
              </a:spcBef>
            </a:pPr>
            <a:r>
              <a:rPr sz="1400" dirty="0">
                <a:latin typeface="Arial MT"/>
                <a:cs typeface="Arial MT"/>
              </a:rPr>
              <a:t>SAP </a:t>
            </a:r>
            <a:r>
              <a:rPr lang="en-US" sz="1400" spc="-5" dirty="0">
                <a:latin typeface="Arial MT"/>
                <a:cs typeface="Arial MT"/>
              </a:rPr>
              <a:t>Signavio'</a:t>
            </a:r>
            <a:r>
              <a:rPr sz="1400" spc="-5" dirty="0">
                <a:latin typeface="Arial MT"/>
                <a:cs typeface="Arial MT"/>
              </a:rPr>
              <a:t>s end-to-end </a:t>
            </a:r>
            <a:r>
              <a:rPr sz="1400" dirty="0">
                <a:latin typeface="Arial MT"/>
                <a:cs typeface="Arial MT"/>
              </a:rPr>
              <a:t>business process </a:t>
            </a:r>
            <a:r>
              <a:rPr sz="1400" spc="-5" dirty="0">
                <a:latin typeface="Arial MT"/>
                <a:cs typeface="Arial MT"/>
              </a:rPr>
              <a:t>transformation</a:t>
            </a:r>
            <a:r>
              <a:rPr lang="en-US" sz="1400" spc="-5" dirty="0">
                <a:latin typeface="Arial MT"/>
                <a:cs typeface="Arial MT"/>
              </a:rPr>
              <a:t> </a:t>
            </a:r>
            <a:r>
              <a:rPr sz="1400" spc="-5" dirty="0">
                <a:latin typeface="Arial MT"/>
                <a:cs typeface="Arial MT"/>
              </a:rPr>
              <a:t>methodology </a:t>
            </a:r>
            <a:r>
              <a:rPr sz="1400" dirty="0">
                <a:latin typeface="Arial MT"/>
                <a:cs typeface="Arial MT"/>
              </a:rPr>
              <a:t>is essential in each SAP </a:t>
            </a:r>
            <a:r>
              <a:rPr sz="1400" spc="-5" dirty="0">
                <a:latin typeface="Arial MT"/>
                <a:cs typeface="Arial MT"/>
              </a:rPr>
              <a:t>Activate </a:t>
            </a:r>
            <a:r>
              <a:rPr sz="1400" dirty="0">
                <a:latin typeface="Arial MT"/>
                <a:cs typeface="Arial MT"/>
              </a:rPr>
              <a:t>phase to</a:t>
            </a:r>
            <a:r>
              <a:rPr lang="en-US" sz="1400" dirty="0">
                <a:latin typeface="Arial MT"/>
                <a:cs typeface="Arial MT"/>
              </a:rPr>
              <a:t> </a:t>
            </a:r>
            <a:r>
              <a:rPr sz="1400" dirty="0">
                <a:latin typeface="Arial MT"/>
                <a:cs typeface="Arial MT"/>
              </a:rPr>
              <a:t>accelerate</a:t>
            </a:r>
            <a:r>
              <a:rPr sz="1400" spc="-50" dirty="0">
                <a:latin typeface="Arial MT"/>
                <a:cs typeface="Arial MT"/>
              </a:rPr>
              <a:t> </a:t>
            </a:r>
            <a:r>
              <a:rPr sz="1400" dirty="0">
                <a:latin typeface="Arial MT"/>
                <a:cs typeface="Arial MT"/>
              </a:rPr>
              <a:t>the</a:t>
            </a:r>
            <a:r>
              <a:rPr sz="1400" spc="-30" dirty="0">
                <a:latin typeface="Arial MT"/>
                <a:cs typeface="Arial MT"/>
              </a:rPr>
              <a:t> </a:t>
            </a:r>
            <a:r>
              <a:rPr sz="1400" dirty="0">
                <a:latin typeface="Arial MT"/>
                <a:cs typeface="Arial MT"/>
              </a:rPr>
              <a:t>transition,</a:t>
            </a:r>
            <a:r>
              <a:rPr sz="1400" spc="-45" dirty="0">
                <a:latin typeface="Arial MT"/>
                <a:cs typeface="Arial MT"/>
              </a:rPr>
              <a:t> </a:t>
            </a:r>
            <a:r>
              <a:rPr sz="1400" dirty="0">
                <a:latin typeface="Arial MT"/>
                <a:cs typeface="Arial MT"/>
              </a:rPr>
              <a:t>reduce</a:t>
            </a:r>
            <a:r>
              <a:rPr sz="1400" spc="-45" dirty="0">
                <a:latin typeface="Arial MT"/>
                <a:cs typeface="Arial MT"/>
              </a:rPr>
              <a:t> </a:t>
            </a:r>
            <a:r>
              <a:rPr sz="1400" dirty="0">
                <a:latin typeface="Arial MT"/>
                <a:cs typeface="Arial MT"/>
              </a:rPr>
              <a:t>risk</a:t>
            </a:r>
            <a:r>
              <a:rPr sz="1400" spc="-20" dirty="0">
                <a:latin typeface="Arial MT"/>
                <a:cs typeface="Arial MT"/>
              </a:rPr>
              <a:t> </a:t>
            </a:r>
            <a:r>
              <a:rPr sz="1400" dirty="0">
                <a:latin typeface="Arial MT"/>
                <a:cs typeface="Arial MT"/>
              </a:rPr>
              <a:t>and</a:t>
            </a:r>
            <a:r>
              <a:rPr sz="1400" spc="-20" dirty="0">
                <a:latin typeface="Arial MT"/>
                <a:cs typeface="Arial MT"/>
              </a:rPr>
              <a:t> </a:t>
            </a:r>
            <a:r>
              <a:rPr sz="1400" dirty="0">
                <a:latin typeface="Arial MT"/>
                <a:cs typeface="Arial MT"/>
              </a:rPr>
              <a:t>ensure</a:t>
            </a:r>
            <a:r>
              <a:rPr sz="1400" spc="-35" dirty="0">
                <a:latin typeface="Arial MT"/>
                <a:cs typeface="Arial MT"/>
              </a:rPr>
              <a:t> </a:t>
            </a:r>
            <a:r>
              <a:rPr sz="1400" dirty="0">
                <a:latin typeface="Arial MT"/>
                <a:cs typeface="Arial MT"/>
              </a:rPr>
              <a:t>that</a:t>
            </a:r>
            <a:r>
              <a:rPr sz="1400" spc="-30" dirty="0">
                <a:latin typeface="Arial MT"/>
                <a:cs typeface="Arial MT"/>
              </a:rPr>
              <a:t> </a:t>
            </a:r>
            <a:r>
              <a:rPr sz="1400" spc="-5" dirty="0">
                <a:latin typeface="Arial MT"/>
                <a:cs typeface="Arial MT"/>
              </a:rPr>
              <a:t>value</a:t>
            </a:r>
            <a:r>
              <a:rPr sz="1400" spc="-15" dirty="0">
                <a:latin typeface="Arial MT"/>
                <a:cs typeface="Arial MT"/>
              </a:rPr>
              <a:t> </a:t>
            </a:r>
            <a:r>
              <a:rPr sz="1400" dirty="0">
                <a:latin typeface="Arial MT"/>
                <a:cs typeface="Arial MT"/>
              </a:rPr>
              <a:t>is</a:t>
            </a:r>
            <a:r>
              <a:rPr lang="en-US" sz="1400" dirty="0">
                <a:latin typeface="Arial MT"/>
                <a:cs typeface="Arial MT"/>
              </a:rPr>
              <a:t> </a:t>
            </a:r>
            <a:r>
              <a:rPr sz="1400" dirty="0">
                <a:latin typeface="Arial MT"/>
                <a:cs typeface="Arial MT"/>
              </a:rPr>
              <a:t>generated</a:t>
            </a:r>
            <a:r>
              <a:rPr sz="1400" spc="-50" dirty="0">
                <a:latin typeface="Arial MT"/>
                <a:cs typeface="Arial MT"/>
              </a:rPr>
              <a:t> </a:t>
            </a:r>
            <a:r>
              <a:rPr sz="1400" dirty="0">
                <a:latin typeface="Arial MT"/>
                <a:cs typeface="Arial MT"/>
              </a:rPr>
              <a:t>during</a:t>
            </a:r>
            <a:r>
              <a:rPr sz="1400" spc="-35" dirty="0">
                <a:latin typeface="Arial MT"/>
                <a:cs typeface="Arial MT"/>
              </a:rPr>
              <a:t> </a:t>
            </a:r>
            <a:r>
              <a:rPr sz="1400" dirty="0">
                <a:latin typeface="Arial MT"/>
                <a:cs typeface="Arial MT"/>
              </a:rPr>
              <a:t>the</a:t>
            </a:r>
            <a:r>
              <a:rPr sz="1400" spc="-20" dirty="0">
                <a:latin typeface="Arial MT"/>
                <a:cs typeface="Arial MT"/>
              </a:rPr>
              <a:t> </a:t>
            </a:r>
            <a:r>
              <a:rPr sz="1400" dirty="0">
                <a:latin typeface="Arial MT"/>
                <a:cs typeface="Arial MT"/>
              </a:rPr>
              <a:t>transition</a:t>
            </a:r>
            <a:r>
              <a:rPr sz="1400" spc="-45" dirty="0">
                <a:latin typeface="Arial MT"/>
                <a:cs typeface="Arial MT"/>
              </a:rPr>
              <a:t> </a:t>
            </a:r>
            <a:r>
              <a:rPr sz="1400" dirty="0">
                <a:latin typeface="Arial MT"/>
                <a:cs typeface="Arial MT"/>
              </a:rPr>
              <a:t>and</a:t>
            </a:r>
            <a:r>
              <a:rPr sz="1400" spc="-25" dirty="0">
                <a:latin typeface="Arial MT"/>
                <a:cs typeface="Arial MT"/>
              </a:rPr>
              <a:t> </a:t>
            </a:r>
            <a:r>
              <a:rPr sz="1400" spc="-5" dirty="0">
                <a:latin typeface="Arial MT"/>
                <a:cs typeface="Arial MT"/>
              </a:rPr>
              <a:t>beyond.</a:t>
            </a:r>
            <a:endParaRPr sz="1400" dirty="0">
              <a:latin typeface="Arial MT"/>
              <a:cs typeface="Arial MT"/>
            </a:endParaRPr>
          </a:p>
        </p:txBody>
      </p:sp>
      <p:pic>
        <p:nvPicPr>
          <p:cNvPr id="8" name="Picture 7"/>
          <p:cNvPicPr>
            <a:picLocks noChangeAspect="1"/>
          </p:cNvPicPr>
          <p:nvPr/>
        </p:nvPicPr>
        <p:blipFill>
          <a:blip r:embed="rId4"/>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arn(inVertic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arn(inVertical)">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object 6"/>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Прямоугольник 53">
            <a:extLst>
              <a:ext uri="{FF2B5EF4-FFF2-40B4-BE49-F238E27FC236}">
                <a16:creationId xmlns:a16="http://schemas.microsoft.com/office/drawing/2014/main" id="{58B32DC2-318B-4F00-9414-45DC22588640}"/>
              </a:ext>
            </a:extLst>
          </p:cNvPr>
          <p:cNvSpPr/>
          <p:nvPr/>
        </p:nvSpPr>
        <p:spPr>
          <a:xfrm>
            <a:off x="-18354" y="0"/>
            <a:ext cx="12210354" cy="6858000"/>
          </a:xfrm>
          <a:prstGeom prst="rect">
            <a:avLst/>
          </a:prstGeom>
          <a:solidFill>
            <a:srgbClr val="45209D">
              <a:lumMod val="75000"/>
              <a:alpha val="53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 name="object 5"/>
          <p:cNvSpPr txBox="1"/>
          <p:nvPr/>
        </p:nvSpPr>
        <p:spPr>
          <a:xfrm>
            <a:off x="152400" y="4876800"/>
            <a:ext cx="11430000" cy="1612900"/>
          </a:xfrm>
          <a:prstGeom prst="rect">
            <a:avLst/>
          </a:prstGeom>
        </p:spPr>
        <p:txBody>
          <a:bodyPr vert="horz" wrap="square" lIns="0" tIns="39370" rIns="0" bIns="0" rtlCol="0">
            <a:spAutoFit/>
          </a:bodyPr>
          <a:lstStyle/>
          <a:p>
            <a:pPr marL="12700">
              <a:lnSpc>
                <a:spcPct val="100000"/>
              </a:lnSpc>
              <a:spcBef>
                <a:spcPts val="310"/>
              </a:spcBef>
            </a:pPr>
            <a:r>
              <a:rPr lang="en-US" sz="2800" spc="-5" dirty="0">
                <a:solidFill>
                  <a:schemeClr val="bg1"/>
                </a:solidFill>
                <a:latin typeface="Arial MT"/>
                <a:cs typeface="Arial MT"/>
              </a:rPr>
              <a:t>Unit:1-</a:t>
            </a:r>
            <a:r>
              <a:rPr sz="2800" dirty="0">
                <a:solidFill>
                  <a:schemeClr val="bg1"/>
                </a:solidFill>
                <a:latin typeface="Arial MT"/>
                <a:cs typeface="Arial MT"/>
              </a:rPr>
              <a:t>Introduction</a:t>
            </a:r>
            <a:r>
              <a:rPr sz="2800" spc="-10" dirty="0">
                <a:solidFill>
                  <a:schemeClr val="bg1"/>
                </a:solidFill>
                <a:latin typeface="Arial MT"/>
                <a:cs typeface="Arial MT"/>
              </a:rPr>
              <a:t> </a:t>
            </a:r>
            <a:r>
              <a:rPr sz="2800" spc="-5" dirty="0">
                <a:solidFill>
                  <a:schemeClr val="bg1"/>
                </a:solidFill>
                <a:latin typeface="Arial MT"/>
                <a:cs typeface="Arial MT"/>
              </a:rPr>
              <a:t>to Business</a:t>
            </a:r>
            <a:r>
              <a:rPr sz="2800" spc="-40" dirty="0">
                <a:solidFill>
                  <a:schemeClr val="bg1"/>
                </a:solidFill>
                <a:latin typeface="Arial MT"/>
                <a:cs typeface="Arial MT"/>
              </a:rPr>
              <a:t> </a:t>
            </a:r>
            <a:r>
              <a:rPr sz="2800" spc="-10" dirty="0">
                <a:solidFill>
                  <a:schemeClr val="bg1"/>
                </a:solidFill>
                <a:latin typeface="Arial MT"/>
                <a:cs typeface="Arial MT"/>
              </a:rPr>
              <a:t>Transformation</a:t>
            </a:r>
            <a:r>
              <a:rPr sz="2800" spc="25" dirty="0">
                <a:solidFill>
                  <a:schemeClr val="bg1"/>
                </a:solidFill>
                <a:latin typeface="Arial MT"/>
                <a:cs typeface="Arial MT"/>
              </a:rPr>
              <a:t> </a:t>
            </a:r>
            <a:r>
              <a:rPr sz="2800" spc="-5" dirty="0">
                <a:solidFill>
                  <a:schemeClr val="bg1"/>
                </a:solidFill>
                <a:latin typeface="Arial MT"/>
                <a:cs typeface="Arial MT"/>
              </a:rPr>
              <a:t>with</a:t>
            </a:r>
            <a:r>
              <a:rPr sz="2800" spc="5" dirty="0">
                <a:solidFill>
                  <a:schemeClr val="bg1"/>
                </a:solidFill>
                <a:latin typeface="Arial MT"/>
                <a:cs typeface="Arial MT"/>
              </a:rPr>
              <a:t> </a:t>
            </a:r>
            <a:r>
              <a:rPr sz="2800" spc="-5" dirty="0">
                <a:solidFill>
                  <a:schemeClr val="bg1"/>
                </a:solidFill>
                <a:latin typeface="Arial MT"/>
                <a:cs typeface="Arial MT"/>
              </a:rPr>
              <a:t>SAP</a:t>
            </a:r>
            <a:endParaRPr sz="2800" dirty="0">
              <a:solidFill>
                <a:schemeClr val="bg1"/>
              </a:solidFill>
              <a:latin typeface="Arial MT"/>
              <a:cs typeface="Arial MT"/>
            </a:endParaRPr>
          </a:p>
          <a:p>
            <a:pPr marL="12700" marR="5080">
              <a:lnSpc>
                <a:spcPct val="100000"/>
              </a:lnSpc>
              <a:spcBef>
                <a:spcPts val="280"/>
              </a:spcBef>
            </a:pPr>
            <a:r>
              <a:rPr lang="en-US" sz="3600" b="1" dirty="0">
                <a:solidFill>
                  <a:srgbClr val="F3B829"/>
                </a:solidFill>
                <a:latin typeface="Arial"/>
                <a:cs typeface="Arial"/>
              </a:rPr>
              <a:t>1.4- </a:t>
            </a:r>
            <a:r>
              <a:rPr sz="3600" b="1" dirty="0">
                <a:solidFill>
                  <a:srgbClr val="F3B829"/>
                </a:solidFill>
                <a:latin typeface="Arial"/>
                <a:cs typeface="Arial"/>
              </a:rPr>
              <a:t>Process-Driven</a:t>
            </a:r>
            <a:r>
              <a:rPr sz="3600" b="1" spc="-40" dirty="0">
                <a:solidFill>
                  <a:srgbClr val="F3B829"/>
                </a:solidFill>
                <a:latin typeface="Arial"/>
                <a:cs typeface="Arial"/>
              </a:rPr>
              <a:t> </a:t>
            </a:r>
            <a:r>
              <a:rPr sz="3600" b="1" dirty="0">
                <a:solidFill>
                  <a:srgbClr val="F3B829"/>
                </a:solidFill>
                <a:latin typeface="Arial"/>
                <a:cs typeface="Arial"/>
              </a:rPr>
              <a:t>and</a:t>
            </a:r>
            <a:r>
              <a:rPr sz="3600" b="1" spc="-5" dirty="0">
                <a:solidFill>
                  <a:srgbClr val="F3B829"/>
                </a:solidFill>
                <a:latin typeface="Arial"/>
                <a:cs typeface="Arial"/>
              </a:rPr>
              <a:t> Solution-Driven </a:t>
            </a:r>
            <a:r>
              <a:rPr sz="3600" b="1" spc="-985" dirty="0">
                <a:solidFill>
                  <a:srgbClr val="F3B829"/>
                </a:solidFill>
                <a:latin typeface="Arial"/>
                <a:cs typeface="Arial"/>
              </a:rPr>
              <a:t> </a:t>
            </a:r>
            <a:r>
              <a:rPr sz="3600" b="1" spc="-15" dirty="0">
                <a:solidFill>
                  <a:srgbClr val="F3B829"/>
                </a:solidFill>
                <a:latin typeface="Arial"/>
                <a:cs typeface="Arial"/>
              </a:rPr>
              <a:t>Transformations</a:t>
            </a:r>
            <a:endParaRPr sz="3600" dirty="0">
              <a:solidFill>
                <a:srgbClr val="F3B829"/>
              </a:solidFill>
              <a:latin typeface="Arial"/>
              <a:cs typeface="Arial"/>
            </a:endParaRPr>
          </a:p>
        </p:txBody>
      </p:sp>
      <p:pic>
        <p:nvPicPr>
          <p:cNvPr id="8" name="Picture 7"/>
          <p:cNvPicPr>
            <a:picLocks noChangeAspect="1"/>
          </p:cNvPicPr>
          <p:nvPr/>
        </p:nvPicPr>
        <p:blipFill>
          <a:blip r:embed="rId3"/>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26136" y="3174492"/>
            <a:ext cx="11539855" cy="2121535"/>
            <a:chOff x="326136" y="3174492"/>
            <a:chExt cx="11539855" cy="2121535"/>
          </a:xfrm>
        </p:grpSpPr>
        <p:sp>
          <p:nvSpPr>
            <p:cNvPr id="3" name="object 3"/>
            <p:cNvSpPr/>
            <p:nvPr/>
          </p:nvSpPr>
          <p:spPr>
            <a:xfrm>
              <a:off x="1010158" y="3175381"/>
              <a:ext cx="9483090" cy="947419"/>
            </a:xfrm>
            <a:custGeom>
              <a:avLst/>
              <a:gdLst/>
              <a:ahLst/>
              <a:cxnLst/>
              <a:rect l="l" t="t" r="r" b="b"/>
              <a:pathLst>
                <a:path w="9483090" h="947420">
                  <a:moveTo>
                    <a:pt x="12700" y="12700"/>
                  </a:moveTo>
                  <a:lnTo>
                    <a:pt x="0" y="12700"/>
                  </a:lnTo>
                  <a:lnTo>
                    <a:pt x="380" y="96520"/>
                  </a:lnTo>
                  <a:lnTo>
                    <a:pt x="818" y="270510"/>
                  </a:lnTo>
                  <a:lnTo>
                    <a:pt x="850" y="568960"/>
                  </a:lnTo>
                  <a:lnTo>
                    <a:pt x="761" y="591820"/>
                  </a:lnTo>
                  <a:lnTo>
                    <a:pt x="660" y="674370"/>
                  </a:lnTo>
                  <a:lnTo>
                    <a:pt x="571" y="692150"/>
                  </a:lnTo>
                  <a:lnTo>
                    <a:pt x="469" y="756920"/>
                  </a:lnTo>
                  <a:lnTo>
                    <a:pt x="482" y="821690"/>
                  </a:lnTo>
                  <a:lnTo>
                    <a:pt x="863" y="876300"/>
                  </a:lnTo>
                  <a:lnTo>
                    <a:pt x="2692" y="919480"/>
                  </a:lnTo>
                  <a:lnTo>
                    <a:pt x="14935" y="947420"/>
                  </a:lnTo>
                  <a:lnTo>
                    <a:pt x="9444863" y="947420"/>
                  </a:lnTo>
                  <a:lnTo>
                    <a:pt x="9450070" y="944880"/>
                  </a:lnTo>
                  <a:lnTo>
                    <a:pt x="9452483" y="942340"/>
                  </a:lnTo>
                  <a:lnTo>
                    <a:pt x="9454007" y="939800"/>
                  </a:lnTo>
                  <a:lnTo>
                    <a:pt x="9455150" y="935990"/>
                  </a:lnTo>
                  <a:lnTo>
                    <a:pt x="9440672" y="935990"/>
                  </a:lnTo>
                  <a:lnTo>
                    <a:pt x="9442108" y="935306"/>
                  </a:lnTo>
                  <a:lnTo>
                    <a:pt x="9442373" y="934973"/>
                  </a:lnTo>
                  <a:lnTo>
                    <a:pt x="9442450" y="934720"/>
                  </a:lnTo>
                  <a:lnTo>
                    <a:pt x="18503" y="934720"/>
                  </a:lnTo>
                  <a:lnTo>
                    <a:pt x="17966" y="933644"/>
                  </a:lnTo>
                  <a:lnTo>
                    <a:pt x="17976" y="933450"/>
                  </a:lnTo>
                  <a:lnTo>
                    <a:pt x="17449" y="932180"/>
                  </a:lnTo>
                  <a:lnTo>
                    <a:pt x="17614" y="932180"/>
                  </a:lnTo>
                  <a:lnTo>
                    <a:pt x="16920" y="929640"/>
                  </a:lnTo>
                  <a:lnTo>
                    <a:pt x="16725" y="929640"/>
                  </a:lnTo>
                  <a:lnTo>
                    <a:pt x="16116" y="924560"/>
                  </a:lnTo>
                  <a:lnTo>
                    <a:pt x="15328" y="918210"/>
                  </a:lnTo>
                  <a:lnTo>
                    <a:pt x="14775" y="910590"/>
                  </a:lnTo>
                  <a:lnTo>
                    <a:pt x="14223" y="900430"/>
                  </a:lnTo>
                  <a:lnTo>
                    <a:pt x="13842" y="889000"/>
                  </a:lnTo>
                  <a:lnTo>
                    <a:pt x="13550" y="876300"/>
                  </a:lnTo>
                  <a:lnTo>
                    <a:pt x="13271" y="850900"/>
                  </a:lnTo>
                  <a:lnTo>
                    <a:pt x="13169" y="821690"/>
                  </a:lnTo>
                  <a:lnTo>
                    <a:pt x="13271" y="692150"/>
                  </a:lnTo>
                  <a:lnTo>
                    <a:pt x="13360" y="635000"/>
                  </a:lnTo>
                  <a:lnTo>
                    <a:pt x="13550" y="544830"/>
                  </a:lnTo>
                  <a:lnTo>
                    <a:pt x="13518" y="270510"/>
                  </a:lnTo>
                  <a:lnTo>
                    <a:pt x="13080" y="96520"/>
                  </a:lnTo>
                  <a:lnTo>
                    <a:pt x="12700" y="12700"/>
                  </a:lnTo>
                  <a:close/>
                </a:path>
                <a:path w="9483090" h="947420">
                  <a:moveTo>
                    <a:pt x="9442108" y="935306"/>
                  </a:moveTo>
                  <a:lnTo>
                    <a:pt x="9440672" y="935990"/>
                  </a:lnTo>
                  <a:lnTo>
                    <a:pt x="9442005" y="935434"/>
                  </a:lnTo>
                  <a:lnTo>
                    <a:pt x="9442108" y="935306"/>
                  </a:lnTo>
                  <a:close/>
                </a:path>
                <a:path w="9483090" h="947420">
                  <a:moveTo>
                    <a:pt x="9442005" y="935434"/>
                  </a:moveTo>
                  <a:lnTo>
                    <a:pt x="9440672" y="935990"/>
                  </a:lnTo>
                  <a:lnTo>
                    <a:pt x="9441561" y="935990"/>
                  </a:lnTo>
                  <a:lnTo>
                    <a:pt x="9442005" y="935434"/>
                  </a:lnTo>
                  <a:close/>
                </a:path>
                <a:path w="9483090" h="947420">
                  <a:moveTo>
                    <a:pt x="9442106" y="935392"/>
                  </a:moveTo>
                  <a:lnTo>
                    <a:pt x="9441561" y="935990"/>
                  </a:lnTo>
                  <a:lnTo>
                    <a:pt x="9441836" y="935778"/>
                  </a:lnTo>
                  <a:lnTo>
                    <a:pt x="9442106" y="935392"/>
                  </a:lnTo>
                  <a:close/>
                </a:path>
                <a:path w="9483090" h="947420">
                  <a:moveTo>
                    <a:pt x="9441815" y="935808"/>
                  </a:moveTo>
                  <a:lnTo>
                    <a:pt x="9441561" y="935990"/>
                  </a:lnTo>
                  <a:lnTo>
                    <a:pt x="9441815" y="935808"/>
                  </a:lnTo>
                  <a:close/>
                </a:path>
                <a:path w="9483090" h="947420">
                  <a:moveTo>
                    <a:pt x="9442207" y="935528"/>
                  </a:moveTo>
                  <a:lnTo>
                    <a:pt x="9441833" y="935808"/>
                  </a:lnTo>
                  <a:lnTo>
                    <a:pt x="9441688" y="935990"/>
                  </a:lnTo>
                  <a:lnTo>
                    <a:pt x="9442069" y="935990"/>
                  </a:lnTo>
                  <a:lnTo>
                    <a:pt x="9442207" y="935528"/>
                  </a:lnTo>
                  <a:close/>
                </a:path>
                <a:path w="9483090" h="947420">
                  <a:moveTo>
                    <a:pt x="9442351" y="935425"/>
                  </a:moveTo>
                  <a:lnTo>
                    <a:pt x="9442207" y="935528"/>
                  </a:lnTo>
                  <a:lnTo>
                    <a:pt x="9442069" y="935990"/>
                  </a:lnTo>
                  <a:lnTo>
                    <a:pt x="9442351" y="935425"/>
                  </a:lnTo>
                  <a:close/>
                </a:path>
                <a:path w="9483090" h="947420">
                  <a:moveTo>
                    <a:pt x="9455361" y="934720"/>
                  </a:moveTo>
                  <a:lnTo>
                    <a:pt x="9443720" y="934720"/>
                  </a:lnTo>
                  <a:lnTo>
                    <a:pt x="9442783" y="935116"/>
                  </a:lnTo>
                  <a:lnTo>
                    <a:pt x="9442397" y="935392"/>
                  </a:lnTo>
                  <a:lnTo>
                    <a:pt x="9442299" y="935528"/>
                  </a:lnTo>
                  <a:lnTo>
                    <a:pt x="9442069" y="935990"/>
                  </a:lnTo>
                  <a:lnTo>
                    <a:pt x="9455150" y="935990"/>
                  </a:lnTo>
                  <a:lnTo>
                    <a:pt x="9455361" y="934720"/>
                  </a:lnTo>
                  <a:close/>
                </a:path>
                <a:path w="9483090" h="947420">
                  <a:moveTo>
                    <a:pt x="9442196" y="935355"/>
                  </a:moveTo>
                  <a:lnTo>
                    <a:pt x="9441815" y="935808"/>
                  </a:lnTo>
                  <a:lnTo>
                    <a:pt x="9442196" y="935355"/>
                  </a:lnTo>
                  <a:close/>
                </a:path>
                <a:path w="9483090" h="947420">
                  <a:moveTo>
                    <a:pt x="9442268" y="935324"/>
                  </a:moveTo>
                  <a:lnTo>
                    <a:pt x="9441857" y="935778"/>
                  </a:lnTo>
                  <a:lnTo>
                    <a:pt x="9442207" y="935528"/>
                  </a:lnTo>
                  <a:lnTo>
                    <a:pt x="9442268" y="935324"/>
                  </a:lnTo>
                  <a:close/>
                </a:path>
                <a:path w="9483090" h="947420">
                  <a:moveTo>
                    <a:pt x="9442436" y="935254"/>
                  </a:moveTo>
                  <a:lnTo>
                    <a:pt x="9442207" y="935528"/>
                  </a:lnTo>
                  <a:lnTo>
                    <a:pt x="9442338" y="935434"/>
                  </a:lnTo>
                  <a:lnTo>
                    <a:pt x="9442436" y="935254"/>
                  </a:lnTo>
                  <a:close/>
                </a:path>
                <a:path w="9483090" h="947420">
                  <a:moveTo>
                    <a:pt x="9442196" y="935264"/>
                  </a:moveTo>
                  <a:lnTo>
                    <a:pt x="9442005" y="935434"/>
                  </a:lnTo>
                  <a:lnTo>
                    <a:pt x="9442196" y="935264"/>
                  </a:lnTo>
                  <a:close/>
                </a:path>
                <a:path w="9483090" h="947420">
                  <a:moveTo>
                    <a:pt x="9442805" y="935101"/>
                  </a:moveTo>
                  <a:lnTo>
                    <a:pt x="9442436" y="935254"/>
                  </a:lnTo>
                  <a:lnTo>
                    <a:pt x="9442351" y="935425"/>
                  </a:lnTo>
                  <a:lnTo>
                    <a:pt x="9442805" y="935101"/>
                  </a:lnTo>
                  <a:close/>
                </a:path>
                <a:path w="9483090" h="947420">
                  <a:moveTo>
                    <a:pt x="9442301" y="935213"/>
                  </a:moveTo>
                  <a:lnTo>
                    <a:pt x="9442106" y="935392"/>
                  </a:lnTo>
                  <a:lnTo>
                    <a:pt x="9442301" y="935213"/>
                  </a:lnTo>
                  <a:close/>
                </a:path>
                <a:path w="9483090" h="947420">
                  <a:moveTo>
                    <a:pt x="9442505" y="935116"/>
                  </a:moveTo>
                  <a:lnTo>
                    <a:pt x="9442313" y="935208"/>
                  </a:lnTo>
                  <a:lnTo>
                    <a:pt x="9442505" y="935116"/>
                  </a:lnTo>
                  <a:close/>
                </a:path>
                <a:path w="9483090" h="947420">
                  <a:moveTo>
                    <a:pt x="9442373" y="934973"/>
                  </a:moveTo>
                  <a:lnTo>
                    <a:pt x="9442108" y="935306"/>
                  </a:lnTo>
                  <a:lnTo>
                    <a:pt x="9442354" y="935037"/>
                  </a:lnTo>
                  <a:close/>
                </a:path>
                <a:path w="9483090" h="947420">
                  <a:moveTo>
                    <a:pt x="9442354" y="935037"/>
                  </a:moveTo>
                  <a:lnTo>
                    <a:pt x="9442196" y="935264"/>
                  </a:lnTo>
                  <a:lnTo>
                    <a:pt x="9442354" y="935037"/>
                  </a:lnTo>
                  <a:close/>
                </a:path>
                <a:path w="9483090" h="947420">
                  <a:moveTo>
                    <a:pt x="9443339" y="934720"/>
                  </a:moveTo>
                  <a:lnTo>
                    <a:pt x="9442538" y="935101"/>
                  </a:lnTo>
                  <a:lnTo>
                    <a:pt x="9442436" y="935254"/>
                  </a:lnTo>
                  <a:lnTo>
                    <a:pt x="9442805" y="935101"/>
                  </a:lnTo>
                  <a:lnTo>
                    <a:pt x="9443339" y="934720"/>
                  </a:lnTo>
                  <a:close/>
                </a:path>
                <a:path w="9483090" h="947420">
                  <a:moveTo>
                    <a:pt x="9442704" y="934720"/>
                  </a:moveTo>
                  <a:lnTo>
                    <a:pt x="9442399" y="934973"/>
                  </a:lnTo>
                  <a:lnTo>
                    <a:pt x="9442301" y="935213"/>
                  </a:lnTo>
                  <a:lnTo>
                    <a:pt x="9442704" y="934720"/>
                  </a:lnTo>
                  <a:close/>
                </a:path>
                <a:path w="9483090" h="947420">
                  <a:moveTo>
                    <a:pt x="9442704" y="934720"/>
                  </a:moveTo>
                  <a:lnTo>
                    <a:pt x="9442313" y="935208"/>
                  </a:lnTo>
                  <a:lnTo>
                    <a:pt x="9442505" y="935116"/>
                  </a:lnTo>
                  <a:lnTo>
                    <a:pt x="9442704" y="934720"/>
                  </a:lnTo>
                  <a:close/>
                </a:path>
                <a:path w="9483090" h="947420">
                  <a:moveTo>
                    <a:pt x="9443339" y="934720"/>
                  </a:moveTo>
                  <a:lnTo>
                    <a:pt x="9442704" y="934720"/>
                  </a:lnTo>
                  <a:lnTo>
                    <a:pt x="9442505" y="935116"/>
                  </a:lnTo>
                  <a:lnTo>
                    <a:pt x="9443339" y="934720"/>
                  </a:lnTo>
                  <a:close/>
                </a:path>
                <a:path w="9483090" h="947420">
                  <a:moveTo>
                    <a:pt x="9443720" y="934720"/>
                  </a:moveTo>
                  <a:lnTo>
                    <a:pt x="9443339" y="934720"/>
                  </a:lnTo>
                  <a:lnTo>
                    <a:pt x="9442805" y="935101"/>
                  </a:lnTo>
                  <a:lnTo>
                    <a:pt x="9443720" y="934720"/>
                  </a:lnTo>
                  <a:close/>
                </a:path>
                <a:path w="9483090" h="947420">
                  <a:moveTo>
                    <a:pt x="9442577" y="934720"/>
                  </a:moveTo>
                  <a:lnTo>
                    <a:pt x="9442373" y="934973"/>
                  </a:lnTo>
                  <a:lnTo>
                    <a:pt x="9442577" y="934720"/>
                  </a:lnTo>
                  <a:close/>
                </a:path>
                <a:path w="9483090" h="947420">
                  <a:moveTo>
                    <a:pt x="9454769" y="748030"/>
                  </a:moveTo>
                  <a:lnTo>
                    <a:pt x="9442069" y="748030"/>
                  </a:lnTo>
                  <a:lnTo>
                    <a:pt x="9442196" y="763270"/>
                  </a:lnTo>
                  <a:lnTo>
                    <a:pt x="9442704" y="789940"/>
                  </a:lnTo>
                  <a:lnTo>
                    <a:pt x="9442831" y="801370"/>
                  </a:lnTo>
                  <a:lnTo>
                    <a:pt x="9443059" y="812800"/>
                  </a:lnTo>
                  <a:lnTo>
                    <a:pt x="9443339" y="834390"/>
                  </a:lnTo>
                  <a:lnTo>
                    <a:pt x="9443593" y="844550"/>
                  </a:lnTo>
                  <a:lnTo>
                    <a:pt x="9443974" y="869950"/>
                  </a:lnTo>
                  <a:lnTo>
                    <a:pt x="9444101" y="914400"/>
                  </a:lnTo>
                  <a:lnTo>
                    <a:pt x="9443923" y="922020"/>
                  </a:lnTo>
                  <a:lnTo>
                    <a:pt x="9443720" y="927100"/>
                  </a:lnTo>
                  <a:lnTo>
                    <a:pt x="9443212" y="930910"/>
                  </a:lnTo>
                  <a:lnTo>
                    <a:pt x="9442704" y="933450"/>
                  </a:lnTo>
                  <a:lnTo>
                    <a:pt x="9442772" y="933644"/>
                  </a:lnTo>
                  <a:lnTo>
                    <a:pt x="9442373" y="934973"/>
                  </a:lnTo>
                  <a:lnTo>
                    <a:pt x="9442577" y="934720"/>
                  </a:lnTo>
                  <a:lnTo>
                    <a:pt x="9455361" y="934720"/>
                  </a:lnTo>
                  <a:lnTo>
                    <a:pt x="9456869" y="909320"/>
                  </a:lnTo>
                  <a:lnTo>
                    <a:pt x="9456864" y="889000"/>
                  </a:lnTo>
                  <a:lnTo>
                    <a:pt x="9456674" y="869950"/>
                  </a:lnTo>
                  <a:lnTo>
                    <a:pt x="9456293" y="844550"/>
                  </a:lnTo>
                  <a:lnTo>
                    <a:pt x="9456039" y="834390"/>
                  </a:lnTo>
                  <a:lnTo>
                    <a:pt x="9455785" y="812800"/>
                  </a:lnTo>
                  <a:lnTo>
                    <a:pt x="9455531" y="801370"/>
                  </a:lnTo>
                  <a:lnTo>
                    <a:pt x="9455404" y="789940"/>
                  </a:lnTo>
                  <a:lnTo>
                    <a:pt x="9454896" y="763270"/>
                  </a:lnTo>
                  <a:lnTo>
                    <a:pt x="9454769" y="748030"/>
                  </a:lnTo>
                  <a:close/>
                </a:path>
                <a:path w="9483090" h="947420">
                  <a:moveTo>
                    <a:pt x="17868" y="933450"/>
                  </a:moveTo>
                  <a:lnTo>
                    <a:pt x="18503" y="934720"/>
                  </a:lnTo>
                  <a:lnTo>
                    <a:pt x="18057" y="933644"/>
                  </a:lnTo>
                  <a:lnTo>
                    <a:pt x="17868" y="933450"/>
                  </a:lnTo>
                  <a:close/>
                </a:path>
                <a:path w="9483090" h="947420">
                  <a:moveTo>
                    <a:pt x="18057" y="933644"/>
                  </a:moveTo>
                  <a:lnTo>
                    <a:pt x="18503" y="934720"/>
                  </a:lnTo>
                  <a:lnTo>
                    <a:pt x="19100" y="934720"/>
                  </a:lnTo>
                  <a:lnTo>
                    <a:pt x="18057" y="933644"/>
                  </a:lnTo>
                  <a:close/>
                </a:path>
                <a:path w="9483090" h="947420">
                  <a:moveTo>
                    <a:pt x="18002" y="933512"/>
                  </a:moveTo>
                  <a:lnTo>
                    <a:pt x="19100" y="934720"/>
                  </a:lnTo>
                  <a:lnTo>
                    <a:pt x="19367" y="934720"/>
                  </a:lnTo>
                  <a:lnTo>
                    <a:pt x="18002" y="933512"/>
                  </a:lnTo>
                  <a:close/>
                </a:path>
                <a:path w="9483090" h="947420">
                  <a:moveTo>
                    <a:pt x="17932" y="933450"/>
                  </a:moveTo>
                  <a:lnTo>
                    <a:pt x="18057" y="933644"/>
                  </a:lnTo>
                  <a:lnTo>
                    <a:pt x="17932" y="933450"/>
                  </a:lnTo>
                  <a:close/>
                </a:path>
                <a:path w="9483090" h="947420">
                  <a:moveTo>
                    <a:pt x="17976" y="933450"/>
                  </a:moveTo>
                  <a:close/>
                </a:path>
                <a:path w="9483090" h="947420">
                  <a:moveTo>
                    <a:pt x="16573" y="928370"/>
                  </a:moveTo>
                  <a:lnTo>
                    <a:pt x="16725" y="929640"/>
                  </a:lnTo>
                  <a:lnTo>
                    <a:pt x="16920" y="929640"/>
                  </a:lnTo>
                  <a:lnTo>
                    <a:pt x="16573" y="928370"/>
                  </a:lnTo>
                  <a:close/>
                </a:path>
                <a:path w="9483090" h="947420">
                  <a:moveTo>
                    <a:pt x="15963" y="923290"/>
                  </a:moveTo>
                  <a:lnTo>
                    <a:pt x="16001" y="924560"/>
                  </a:lnTo>
                  <a:lnTo>
                    <a:pt x="15963" y="923290"/>
                  </a:lnTo>
                  <a:close/>
                </a:path>
                <a:path w="9483090" h="947420">
                  <a:moveTo>
                    <a:pt x="14681" y="909320"/>
                  </a:moveTo>
                  <a:lnTo>
                    <a:pt x="14693" y="910590"/>
                  </a:lnTo>
                  <a:lnTo>
                    <a:pt x="14681" y="909320"/>
                  </a:lnTo>
                  <a:close/>
                </a:path>
                <a:path w="9483090" h="947420">
                  <a:moveTo>
                    <a:pt x="9451086" y="63500"/>
                  </a:moveTo>
                  <a:lnTo>
                    <a:pt x="9438386" y="63500"/>
                  </a:lnTo>
                  <a:lnTo>
                    <a:pt x="9438308" y="283210"/>
                  </a:lnTo>
                  <a:lnTo>
                    <a:pt x="9438565" y="349250"/>
                  </a:lnTo>
                  <a:lnTo>
                    <a:pt x="9438640" y="398780"/>
                  </a:lnTo>
                  <a:lnTo>
                    <a:pt x="9438894" y="427990"/>
                  </a:lnTo>
                  <a:lnTo>
                    <a:pt x="9439148" y="482600"/>
                  </a:lnTo>
                  <a:lnTo>
                    <a:pt x="9439402" y="509270"/>
                  </a:lnTo>
                  <a:lnTo>
                    <a:pt x="9439522" y="533400"/>
                  </a:lnTo>
                  <a:lnTo>
                    <a:pt x="9439783" y="558800"/>
                  </a:lnTo>
                  <a:lnTo>
                    <a:pt x="9439902" y="580390"/>
                  </a:lnTo>
                  <a:lnTo>
                    <a:pt x="9440418" y="624840"/>
                  </a:lnTo>
                  <a:lnTo>
                    <a:pt x="9440545" y="645160"/>
                  </a:lnTo>
                  <a:lnTo>
                    <a:pt x="9440926" y="664210"/>
                  </a:lnTo>
                  <a:lnTo>
                    <a:pt x="9441053" y="683260"/>
                  </a:lnTo>
                  <a:lnTo>
                    <a:pt x="9441561" y="717550"/>
                  </a:lnTo>
                  <a:lnTo>
                    <a:pt x="9441688" y="732790"/>
                  </a:lnTo>
                  <a:lnTo>
                    <a:pt x="9442069" y="749300"/>
                  </a:lnTo>
                  <a:lnTo>
                    <a:pt x="9442069" y="748030"/>
                  </a:lnTo>
                  <a:lnTo>
                    <a:pt x="9454769" y="748030"/>
                  </a:lnTo>
                  <a:lnTo>
                    <a:pt x="9454388" y="732790"/>
                  </a:lnTo>
                  <a:lnTo>
                    <a:pt x="9454261" y="717550"/>
                  </a:lnTo>
                  <a:lnTo>
                    <a:pt x="9453771" y="683260"/>
                  </a:lnTo>
                  <a:lnTo>
                    <a:pt x="9453626" y="664210"/>
                  </a:lnTo>
                  <a:lnTo>
                    <a:pt x="9453245" y="645160"/>
                  </a:lnTo>
                  <a:lnTo>
                    <a:pt x="9453118" y="624840"/>
                  </a:lnTo>
                  <a:lnTo>
                    <a:pt x="9452624" y="581660"/>
                  </a:lnTo>
                  <a:lnTo>
                    <a:pt x="9452483" y="557530"/>
                  </a:lnTo>
                  <a:lnTo>
                    <a:pt x="9452229" y="533400"/>
                  </a:lnTo>
                  <a:lnTo>
                    <a:pt x="9452102" y="509270"/>
                  </a:lnTo>
                  <a:lnTo>
                    <a:pt x="9451848" y="482600"/>
                  </a:lnTo>
                  <a:lnTo>
                    <a:pt x="9451594" y="427990"/>
                  </a:lnTo>
                  <a:lnTo>
                    <a:pt x="9451340" y="398780"/>
                  </a:lnTo>
                  <a:lnTo>
                    <a:pt x="9451265" y="349250"/>
                  </a:lnTo>
                  <a:lnTo>
                    <a:pt x="9451008" y="283210"/>
                  </a:lnTo>
                  <a:lnTo>
                    <a:pt x="9451086" y="63500"/>
                  </a:lnTo>
                  <a:close/>
                </a:path>
                <a:path w="9483090" h="947420">
                  <a:moveTo>
                    <a:pt x="9452610" y="580390"/>
                  </a:moveTo>
                  <a:lnTo>
                    <a:pt x="9452610" y="581660"/>
                  </a:lnTo>
                  <a:lnTo>
                    <a:pt x="9452610" y="580390"/>
                  </a:lnTo>
                  <a:close/>
                </a:path>
                <a:path w="9483090" h="947420">
                  <a:moveTo>
                    <a:pt x="9444863" y="0"/>
                  </a:moveTo>
                  <a:lnTo>
                    <a:pt x="9406636" y="76200"/>
                  </a:lnTo>
                  <a:lnTo>
                    <a:pt x="9438306" y="76200"/>
                  </a:lnTo>
                  <a:lnTo>
                    <a:pt x="9438386" y="63500"/>
                  </a:lnTo>
                  <a:lnTo>
                    <a:pt x="9476507" y="63500"/>
                  </a:lnTo>
                  <a:lnTo>
                    <a:pt x="9444863" y="0"/>
                  </a:lnTo>
                  <a:close/>
                </a:path>
                <a:path w="9483090" h="947420">
                  <a:moveTo>
                    <a:pt x="9476507" y="63500"/>
                  </a:moveTo>
                  <a:lnTo>
                    <a:pt x="9451086" y="63500"/>
                  </a:lnTo>
                  <a:lnTo>
                    <a:pt x="9451006" y="76200"/>
                  </a:lnTo>
                  <a:lnTo>
                    <a:pt x="9482836" y="76200"/>
                  </a:lnTo>
                  <a:lnTo>
                    <a:pt x="9476507" y="63500"/>
                  </a:lnTo>
                  <a:close/>
                </a:path>
              </a:pathLst>
            </a:custGeom>
            <a:solidFill>
              <a:srgbClr val="7E7E7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880872" y="3174491"/>
              <a:ext cx="9624060" cy="1053465"/>
            </a:xfrm>
            <a:custGeom>
              <a:avLst/>
              <a:gdLst/>
              <a:ahLst/>
              <a:cxnLst/>
              <a:rect l="l" t="t" r="r" b="b"/>
              <a:pathLst>
                <a:path w="9624060" h="1053464">
                  <a:moveTo>
                    <a:pt x="2168652" y="879360"/>
                  </a:moveTo>
                  <a:lnTo>
                    <a:pt x="769620" y="879360"/>
                  </a:lnTo>
                  <a:lnTo>
                    <a:pt x="769620" y="0"/>
                  </a:lnTo>
                  <a:lnTo>
                    <a:pt x="0" y="0"/>
                  </a:lnTo>
                  <a:lnTo>
                    <a:pt x="0" y="1053084"/>
                  </a:lnTo>
                  <a:lnTo>
                    <a:pt x="769620" y="1053084"/>
                  </a:lnTo>
                  <a:lnTo>
                    <a:pt x="769620" y="1037844"/>
                  </a:lnTo>
                  <a:lnTo>
                    <a:pt x="2168652" y="1037844"/>
                  </a:lnTo>
                  <a:lnTo>
                    <a:pt x="2168652" y="879360"/>
                  </a:lnTo>
                  <a:close/>
                </a:path>
                <a:path w="9624060" h="1053464">
                  <a:moveTo>
                    <a:pt x="8031480" y="879360"/>
                  </a:moveTo>
                  <a:lnTo>
                    <a:pt x="8031480" y="879360"/>
                  </a:lnTo>
                  <a:lnTo>
                    <a:pt x="2215896" y="879360"/>
                  </a:lnTo>
                  <a:lnTo>
                    <a:pt x="2215896" y="1030224"/>
                  </a:lnTo>
                  <a:lnTo>
                    <a:pt x="8031480" y="1030224"/>
                  </a:lnTo>
                  <a:lnTo>
                    <a:pt x="8031480" y="879360"/>
                  </a:lnTo>
                  <a:close/>
                </a:path>
                <a:path w="9624060" h="1053464">
                  <a:moveTo>
                    <a:pt x="9624060" y="12"/>
                  </a:moveTo>
                  <a:lnTo>
                    <a:pt x="8037576" y="12"/>
                  </a:lnTo>
                  <a:lnTo>
                    <a:pt x="8037576" y="1030224"/>
                  </a:lnTo>
                  <a:lnTo>
                    <a:pt x="9624060" y="1030224"/>
                  </a:lnTo>
                  <a:lnTo>
                    <a:pt x="9624060" y="12"/>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5" name="object 5"/>
            <p:cNvPicPr/>
            <p:nvPr/>
          </p:nvPicPr>
          <p:blipFill>
            <a:blip r:embed="rId2" cstate="print"/>
            <a:stretch>
              <a:fillRect/>
            </a:stretch>
          </p:blipFill>
          <p:spPr>
            <a:xfrm>
              <a:off x="10416540" y="3174492"/>
              <a:ext cx="76200" cy="941451"/>
            </a:xfrm>
            <a:prstGeom prst="rect">
              <a:avLst/>
            </a:prstGeom>
          </p:spPr>
        </p:pic>
        <p:pic>
          <p:nvPicPr>
            <p:cNvPr id="6" name="object 6"/>
            <p:cNvPicPr/>
            <p:nvPr/>
          </p:nvPicPr>
          <p:blipFill>
            <a:blip r:embed="rId3" cstate="print"/>
            <a:stretch>
              <a:fillRect/>
            </a:stretch>
          </p:blipFill>
          <p:spPr>
            <a:xfrm>
              <a:off x="2433319" y="3174492"/>
              <a:ext cx="76200" cy="941451"/>
            </a:xfrm>
            <a:prstGeom prst="rect">
              <a:avLst/>
            </a:prstGeom>
          </p:spPr>
        </p:pic>
        <p:pic>
          <p:nvPicPr>
            <p:cNvPr id="7" name="object 7"/>
            <p:cNvPicPr/>
            <p:nvPr/>
          </p:nvPicPr>
          <p:blipFill>
            <a:blip r:embed="rId4" cstate="print"/>
            <a:stretch>
              <a:fillRect/>
            </a:stretch>
          </p:blipFill>
          <p:spPr>
            <a:xfrm>
              <a:off x="979639" y="3174492"/>
              <a:ext cx="76200" cy="941451"/>
            </a:xfrm>
            <a:prstGeom prst="rect">
              <a:avLst/>
            </a:prstGeom>
          </p:spPr>
        </p:pic>
        <p:pic>
          <p:nvPicPr>
            <p:cNvPr id="8" name="object 8"/>
            <p:cNvPicPr/>
            <p:nvPr/>
          </p:nvPicPr>
          <p:blipFill>
            <a:blip r:embed="rId5" cstate="print"/>
            <a:stretch>
              <a:fillRect/>
            </a:stretch>
          </p:blipFill>
          <p:spPr>
            <a:xfrm>
              <a:off x="4552188" y="4617720"/>
              <a:ext cx="192150" cy="76200"/>
            </a:xfrm>
            <a:prstGeom prst="rect">
              <a:avLst/>
            </a:prstGeom>
          </p:spPr>
        </p:pic>
        <p:pic>
          <p:nvPicPr>
            <p:cNvPr id="9" name="object 9"/>
            <p:cNvPicPr/>
            <p:nvPr/>
          </p:nvPicPr>
          <p:blipFill>
            <a:blip r:embed="rId6" cstate="print"/>
            <a:stretch>
              <a:fillRect/>
            </a:stretch>
          </p:blipFill>
          <p:spPr>
            <a:xfrm>
              <a:off x="4684776" y="4094988"/>
              <a:ext cx="1377696" cy="1194816"/>
            </a:xfrm>
            <a:prstGeom prst="rect">
              <a:avLst/>
            </a:prstGeom>
          </p:spPr>
        </p:pic>
        <p:pic>
          <p:nvPicPr>
            <p:cNvPr id="10" name="object 10"/>
            <p:cNvPicPr/>
            <p:nvPr/>
          </p:nvPicPr>
          <p:blipFill>
            <a:blip r:embed="rId6" cstate="print"/>
            <a:stretch>
              <a:fillRect/>
            </a:stretch>
          </p:blipFill>
          <p:spPr>
            <a:xfrm>
              <a:off x="326136" y="4094988"/>
              <a:ext cx="1377695" cy="1194816"/>
            </a:xfrm>
            <a:prstGeom prst="rect">
              <a:avLst/>
            </a:prstGeom>
          </p:spPr>
        </p:pic>
        <p:pic>
          <p:nvPicPr>
            <p:cNvPr id="11" name="object 11"/>
            <p:cNvPicPr/>
            <p:nvPr/>
          </p:nvPicPr>
          <p:blipFill>
            <a:blip r:embed="rId7" cstate="print"/>
            <a:stretch>
              <a:fillRect/>
            </a:stretch>
          </p:blipFill>
          <p:spPr>
            <a:xfrm>
              <a:off x="1781555" y="4094988"/>
              <a:ext cx="1373124" cy="1200912"/>
            </a:xfrm>
            <a:prstGeom prst="rect">
              <a:avLst/>
            </a:prstGeom>
          </p:spPr>
        </p:pic>
        <p:pic>
          <p:nvPicPr>
            <p:cNvPr id="12" name="object 12"/>
            <p:cNvPicPr/>
            <p:nvPr/>
          </p:nvPicPr>
          <p:blipFill>
            <a:blip r:embed="rId6" cstate="print"/>
            <a:stretch>
              <a:fillRect/>
            </a:stretch>
          </p:blipFill>
          <p:spPr>
            <a:xfrm>
              <a:off x="3229356" y="4094988"/>
              <a:ext cx="1377695" cy="1194816"/>
            </a:xfrm>
            <a:prstGeom prst="rect">
              <a:avLst/>
            </a:prstGeom>
          </p:spPr>
        </p:pic>
        <p:pic>
          <p:nvPicPr>
            <p:cNvPr id="13" name="object 13"/>
            <p:cNvPicPr/>
            <p:nvPr/>
          </p:nvPicPr>
          <p:blipFill>
            <a:blip r:embed="rId6" cstate="print"/>
            <a:stretch>
              <a:fillRect/>
            </a:stretch>
          </p:blipFill>
          <p:spPr>
            <a:xfrm>
              <a:off x="6137147" y="4094988"/>
              <a:ext cx="1377696" cy="1194816"/>
            </a:xfrm>
            <a:prstGeom prst="rect">
              <a:avLst/>
            </a:prstGeom>
          </p:spPr>
        </p:pic>
        <p:pic>
          <p:nvPicPr>
            <p:cNvPr id="14" name="object 14"/>
            <p:cNvPicPr/>
            <p:nvPr/>
          </p:nvPicPr>
          <p:blipFill>
            <a:blip r:embed="rId8" cstate="print"/>
            <a:stretch>
              <a:fillRect/>
            </a:stretch>
          </p:blipFill>
          <p:spPr>
            <a:xfrm>
              <a:off x="8913876" y="4617720"/>
              <a:ext cx="180213" cy="76200"/>
            </a:xfrm>
            <a:prstGeom prst="rect">
              <a:avLst/>
            </a:prstGeom>
          </p:spPr>
        </p:pic>
        <p:pic>
          <p:nvPicPr>
            <p:cNvPr id="15" name="object 15"/>
            <p:cNvPicPr/>
            <p:nvPr/>
          </p:nvPicPr>
          <p:blipFill>
            <a:blip r:embed="rId9" cstate="print"/>
            <a:stretch>
              <a:fillRect/>
            </a:stretch>
          </p:blipFill>
          <p:spPr>
            <a:xfrm>
              <a:off x="7592567" y="4094988"/>
              <a:ext cx="1379220" cy="1194816"/>
            </a:xfrm>
            <a:prstGeom prst="rect">
              <a:avLst/>
            </a:prstGeom>
          </p:spPr>
        </p:pic>
        <p:pic>
          <p:nvPicPr>
            <p:cNvPr id="16" name="object 16"/>
            <p:cNvPicPr/>
            <p:nvPr/>
          </p:nvPicPr>
          <p:blipFill>
            <a:blip r:embed="rId10" cstate="print"/>
            <a:stretch>
              <a:fillRect/>
            </a:stretch>
          </p:blipFill>
          <p:spPr>
            <a:xfrm>
              <a:off x="9037319" y="4094988"/>
              <a:ext cx="2828544" cy="1194816"/>
            </a:xfrm>
            <a:prstGeom prst="rect">
              <a:avLst/>
            </a:prstGeom>
          </p:spPr>
        </p:pic>
        <p:pic>
          <p:nvPicPr>
            <p:cNvPr id="17" name="object 17"/>
            <p:cNvPicPr/>
            <p:nvPr/>
          </p:nvPicPr>
          <p:blipFill>
            <a:blip r:embed="rId11" cstate="print"/>
            <a:stretch>
              <a:fillRect/>
            </a:stretch>
          </p:blipFill>
          <p:spPr>
            <a:xfrm>
              <a:off x="9090405" y="4109974"/>
              <a:ext cx="2726944" cy="1093215"/>
            </a:xfrm>
            <a:prstGeom prst="rect">
              <a:avLst/>
            </a:prstGeom>
          </p:spPr>
        </p:pic>
      </p:grpSp>
      <p:pic>
        <p:nvPicPr>
          <p:cNvPr id="18" name="object 18"/>
          <p:cNvPicPr/>
          <p:nvPr/>
        </p:nvPicPr>
        <p:blipFill>
          <a:blip r:embed="rId12" cstate="print"/>
          <a:stretch>
            <a:fillRect/>
          </a:stretch>
        </p:blipFill>
        <p:spPr>
          <a:xfrm>
            <a:off x="1648841" y="4619625"/>
            <a:ext cx="190500" cy="76200"/>
          </a:xfrm>
          <a:prstGeom prst="rect">
            <a:avLst/>
          </a:prstGeom>
        </p:spPr>
      </p:pic>
      <p:pic>
        <p:nvPicPr>
          <p:cNvPr id="19" name="object 19"/>
          <p:cNvPicPr/>
          <p:nvPr/>
        </p:nvPicPr>
        <p:blipFill>
          <a:blip r:embed="rId13" cstate="print"/>
          <a:stretch>
            <a:fillRect/>
          </a:stretch>
        </p:blipFill>
        <p:spPr>
          <a:xfrm>
            <a:off x="6006084" y="4617720"/>
            <a:ext cx="189483" cy="76200"/>
          </a:xfrm>
          <a:prstGeom prst="rect">
            <a:avLst/>
          </a:prstGeom>
        </p:spPr>
      </p:pic>
      <p:pic>
        <p:nvPicPr>
          <p:cNvPr id="20" name="object 20"/>
          <p:cNvPicPr/>
          <p:nvPr/>
        </p:nvPicPr>
        <p:blipFill>
          <a:blip r:embed="rId14" cstate="print"/>
          <a:stretch>
            <a:fillRect/>
          </a:stretch>
        </p:blipFill>
        <p:spPr>
          <a:xfrm>
            <a:off x="7461504" y="4617720"/>
            <a:ext cx="193548" cy="76200"/>
          </a:xfrm>
          <a:prstGeom prst="rect">
            <a:avLst/>
          </a:prstGeom>
        </p:spPr>
      </p:pic>
      <p:pic>
        <p:nvPicPr>
          <p:cNvPr id="21" name="object 21"/>
          <p:cNvPicPr/>
          <p:nvPr/>
        </p:nvPicPr>
        <p:blipFill>
          <a:blip r:embed="rId15" cstate="print"/>
          <a:stretch>
            <a:fillRect/>
          </a:stretch>
        </p:blipFill>
        <p:spPr>
          <a:xfrm>
            <a:off x="3101213" y="4618990"/>
            <a:ext cx="188213" cy="76200"/>
          </a:xfrm>
          <a:prstGeom prst="rect">
            <a:avLst/>
          </a:prstGeom>
        </p:spPr>
      </p:pic>
      <p:sp>
        <p:nvSpPr>
          <p:cNvPr id="22" name="object 22"/>
          <p:cNvSpPr/>
          <p:nvPr/>
        </p:nvSpPr>
        <p:spPr>
          <a:xfrm>
            <a:off x="385572" y="4116323"/>
            <a:ext cx="1263650" cy="1080770"/>
          </a:xfrm>
          <a:custGeom>
            <a:avLst/>
            <a:gdLst/>
            <a:ahLst/>
            <a:cxnLst/>
            <a:rect l="l" t="t" r="r" b="b"/>
            <a:pathLst>
              <a:path w="1263650" h="1080770">
                <a:moveTo>
                  <a:pt x="1263396" y="0"/>
                </a:moveTo>
                <a:lnTo>
                  <a:pt x="0" y="0"/>
                </a:lnTo>
                <a:lnTo>
                  <a:pt x="0" y="1080515"/>
                </a:lnTo>
                <a:lnTo>
                  <a:pt x="1263396" y="1080515"/>
                </a:lnTo>
                <a:lnTo>
                  <a:pt x="1263396"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1840992" y="4116323"/>
            <a:ext cx="1259205" cy="1087120"/>
          </a:xfrm>
          <a:custGeom>
            <a:avLst/>
            <a:gdLst/>
            <a:ahLst/>
            <a:cxnLst/>
            <a:rect l="l" t="t" r="r" b="b"/>
            <a:pathLst>
              <a:path w="1259205" h="1087120">
                <a:moveTo>
                  <a:pt x="1258824" y="0"/>
                </a:moveTo>
                <a:lnTo>
                  <a:pt x="0" y="0"/>
                </a:lnTo>
                <a:lnTo>
                  <a:pt x="0" y="1086612"/>
                </a:lnTo>
                <a:lnTo>
                  <a:pt x="1258824" y="1086612"/>
                </a:lnTo>
                <a:lnTo>
                  <a:pt x="125882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3288791" y="4116323"/>
            <a:ext cx="1263650" cy="1080770"/>
          </a:xfrm>
          <a:custGeom>
            <a:avLst/>
            <a:gdLst/>
            <a:ahLst/>
            <a:cxnLst/>
            <a:rect l="l" t="t" r="r" b="b"/>
            <a:pathLst>
              <a:path w="1263650" h="1080770">
                <a:moveTo>
                  <a:pt x="1263396" y="0"/>
                </a:moveTo>
                <a:lnTo>
                  <a:pt x="0" y="0"/>
                </a:lnTo>
                <a:lnTo>
                  <a:pt x="0" y="1080515"/>
                </a:lnTo>
                <a:lnTo>
                  <a:pt x="1263396" y="1080515"/>
                </a:lnTo>
                <a:lnTo>
                  <a:pt x="1263396"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6196584" y="4116323"/>
            <a:ext cx="1263650" cy="1080770"/>
          </a:xfrm>
          <a:custGeom>
            <a:avLst/>
            <a:gdLst/>
            <a:ahLst/>
            <a:cxnLst/>
            <a:rect l="l" t="t" r="r" b="b"/>
            <a:pathLst>
              <a:path w="1263650" h="1080770">
                <a:moveTo>
                  <a:pt x="1263395" y="0"/>
                </a:moveTo>
                <a:lnTo>
                  <a:pt x="0" y="0"/>
                </a:lnTo>
                <a:lnTo>
                  <a:pt x="0" y="1080515"/>
                </a:lnTo>
                <a:lnTo>
                  <a:pt x="1263395" y="1080515"/>
                </a:lnTo>
                <a:lnTo>
                  <a:pt x="1263395"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7652004" y="4116323"/>
            <a:ext cx="1264920" cy="1080770"/>
          </a:xfrm>
          <a:custGeom>
            <a:avLst/>
            <a:gdLst/>
            <a:ahLst/>
            <a:cxnLst/>
            <a:rect l="l" t="t" r="r" b="b"/>
            <a:pathLst>
              <a:path w="1264920" h="1080770">
                <a:moveTo>
                  <a:pt x="1264920" y="0"/>
                </a:moveTo>
                <a:lnTo>
                  <a:pt x="0" y="0"/>
                </a:lnTo>
                <a:lnTo>
                  <a:pt x="0" y="1080515"/>
                </a:lnTo>
                <a:lnTo>
                  <a:pt x="1264920" y="1080515"/>
                </a:lnTo>
                <a:lnTo>
                  <a:pt x="126492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27" name="object 27"/>
          <p:cNvGraphicFramePr>
            <a:graphicFrameLocks noGrp="1"/>
          </p:cNvGraphicFramePr>
          <p:nvPr/>
        </p:nvGraphicFramePr>
        <p:xfrm>
          <a:off x="379222" y="3174492"/>
          <a:ext cx="10125069" cy="2025394"/>
        </p:xfrm>
        <a:graphic>
          <a:graphicData uri="http://schemas.openxmlformats.org/drawingml/2006/table">
            <a:tbl>
              <a:tblPr firstRow="1" bandRow="1">
                <a:tableStyleId>{2D5ABB26-0587-4C30-8999-92F81FD0307C}</a:tableStyleId>
              </a:tblPr>
              <a:tblGrid>
                <a:gridCol w="1263650">
                  <a:extLst>
                    <a:ext uri="{9D8B030D-6E8A-4147-A177-3AD203B41FA5}">
                      <a16:colId xmlns:a16="http://schemas.microsoft.com/office/drawing/2014/main" val="20000"/>
                    </a:ext>
                  </a:extLst>
                </a:gridCol>
                <a:gridCol w="192405">
                  <a:extLst>
                    <a:ext uri="{9D8B030D-6E8A-4147-A177-3AD203B41FA5}">
                      <a16:colId xmlns:a16="http://schemas.microsoft.com/office/drawing/2014/main" val="20001"/>
                    </a:ext>
                  </a:extLst>
                </a:gridCol>
                <a:gridCol w="1259205">
                  <a:extLst>
                    <a:ext uri="{9D8B030D-6E8A-4147-A177-3AD203B41FA5}">
                      <a16:colId xmlns:a16="http://schemas.microsoft.com/office/drawing/2014/main" val="20002"/>
                    </a:ext>
                  </a:extLst>
                </a:gridCol>
                <a:gridCol w="189230">
                  <a:extLst>
                    <a:ext uri="{9D8B030D-6E8A-4147-A177-3AD203B41FA5}">
                      <a16:colId xmlns:a16="http://schemas.microsoft.com/office/drawing/2014/main" val="20003"/>
                    </a:ext>
                  </a:extLst>
                </a:gridCol>
                <a:gridCol w="1263650">
                  <a:extLst>
                    <a:ext uri="{9D8B030D-6E8A-4147-A177-3AD203B41FA5}">
                      <a16:colId xmlns:a16="http://schemas.microsoft.com/office/drawing/2014/main" val="20004"/>
                    </a:ext>
                  </a:extLst>
                </a:gridCol>
                <a:gridCol w="192404">
                  <a:extLst>
                    <a:ext uri="{9D8B030D-6E8A-4147-A177-3AD203B41FA5}">
                      <a16:colId xmlns:a16="http://schemas.microsoft.com/office/drawing/2014/main" val="20005"/>
                    </a:ext>
                  </a:extLst>
                </a:gridCol>
                <a:gridCol w="1263650">
                  <a:extLst>
                    <a:ext uri="{9D8B030D-6E8A-4147-A177-3AD203B41FA5}">
                      <a16:colId xmlns:a16="http://schemas.microsoft.com/office/drawing/2014/main" val="20006"/>
                    </a:ext>
                  </a:extLst>
                </a:gridCol>
                <a:gridCol w="189229">
                  <a:extLst>
                    <a:ext uri="{9D8B030D-6E8A-4147-A177-3AD203B41FA5}">
                      <a16:colId xmlns:a16="http://schemas.microsoft.com/office/drawing/2014/main" val="20007"/>
                    </a:ext>
                  </a:extLst>
                </a:gridCol>
                <a:gridCol w="1263650">
                  <a:extLst>
                    <a:ext uri="{9D8B030D-6E8A-4147-A177-3AD203B41FA5}">
                      <a16:colId xmlns:a16="http://schemas.microsoft.com/office/drawing/2014/main" val="20008"/>
                    </a:ext>
                  </a:extLst>
                </a:gridCol>
                <a:gridCol w="192404">
                  <a:extLst>
                    <a:ext uri="{9D8B030D-6E8A-4147-A177-3AD203B41FA5}">
                      <a16:colId xmlns:a16="http://schemas.microsoft.com/office/drawing/2014/main" val="20009"/>
                    </a:ext>
                  </a:extLst>
                </a:gridCol>
                <a:gridCol w="1265554">
                  <a:extLst>
                    <a:ext uri="{9D8B030D-6E8A-4147-A177-3AD203B41FA5}">
                      <a16:colId xmlns:a16="http://schemas.microsoft.com/office/drawing/2014/main" val="20010"/>
                    </a:ext>
                  </a:extLst>
                </a:gridCol>
                <a:gridCol w="1538604">
                  <a:extLst>
                    <a:ext uri="{9D8B030D-6E8A-4147-A177-3AD203B41FA5}">
                      <a16:colId xmlns:a16="http://schemas.microsoft.com/office/drawing/2014/main" val="20011"/>
                    </a:ext>
                  </a:extLst>
                </a:gridCol>
                <a:gridCol w="51434">
                  <a:extLst>
                    <a:ext uri="{9D8B030D-6E8A-4147-A177-3AD203B41FA5}">
                      <a16:colId xmlns:a16="http://schemas.microsoft.com/office/drawing/2014/main" val="20012"/>
                    </a:ext>
                  </a:extLst>
                </a:gridCol>
              </a:tblGrid>
              <a:tr h="941831">
                <a:tc gridSpan="13">
                  <a:txBody>
                    <a:bodyPr/>
                    <a:lstStyle/>
                    <a:p>
                      <a:pPr>
                        <a:lnSpc>
                          <a:spcPct val="100000"/>
                        </a:lnSpc>
                      </a:pPr>
                      <a:endParaRPr sz="1800" dirty="0">
                        <a:latin typeface="Times New Roman"/>
                        <a:cs typeface="Times New Roman"/>
                      </a:endParaRPr>
                    </a:p>
                    <a:p>
                      <a:pPr>
                        <a:lnSpc>
                          <a:spcPct val="100000"/>
                        </a:lnSpc>
                        <a:spcBef>
                          <a:spcPts val="50"/>
                        </a:spcBef>
                      </a:pPr>
                      <a:endParaRPr sz="2400" dirty="0">
                        <a:latin typeface="Times New Roman"/>
                        <a:cs typeface="Times New Roman"/>
                      </a:endParaRPr>
                    </a:p>
                    <a:p>
                      <a:pPr marL="3331210">
                        <a:lnSpc>
                          <a:spcPct val="100000"/>
                        </a:lnSpc>
                      </a:pPr>
                      <a:r>
                        <a:rPr sz="1600" spc="-5" dirty="0">
                          <a:solidFill>
                            <a:schemeClr val="accent6"/>
                          </a:solidFill>
                          <a:latin typeface="Arial MT"/>
                          <a:cs typeface="Arial MT"/>
                        </a:rPr>
                        <a:t>IMPROVE</a:t>
                      </a:r>
                      <a:r>
                        <a:rPr sz="1600" spc="5" dirty="0">
                          <a:solidFill>
                            <a:schemeClr val="accent6"/>
                          </a:solidFill>
                          <a:latin typeface="Arial MT"/>
                          <a:cs typeface="Arial MT"/>
                        </a:rPr>
                        <a:t> </a:t>
                      </a:r>
                      <a:r>
                        <a:rPr sz="1600" spc="-5" dirty="0">
                          <a:solidFill>
                            <a:schemeClr val="accent6"/>
                          </a:solidFill>
                          <a:latin typeface="Arial MT"/>
                          <a:cs typeface="Arial MT"/>
                        </a:rPr>
                        <a:t>PROCESSES</a:t>
                      </a:r>
                      <a:r>
                        <a:rPr sz="1600" spc="-15" dirty="0">
                          <a:solidFill>
                            <a:schemeClr val="accent6"/>
                          </a:solidFill>
                          <a:latin typeface="Arial MT"/>
                          <a:cs typeface="Arial MT"/>
                        </a:rPr>
                        <a:t> </a:t>
                      </a:r>
                      <a:r>
                        <a:rPr sz="1600" spc="-5" dirty="0">
                          <a:solidFill>
                            <a:schemeClr val="accent6"/>
                          </a:solidFill>
                          <a:latin typeface="Arial MT"/>
                          <a:cs typeface="Arial MT"/>
                        </a:rPr>
                        <a:t>&amp;</a:t>
                      </a:r>
                      <a:r>
                        <a:rPr sz="1600" spc="-10" dirty="0">
                          <a:solidFill>
                            <a:schemeClr val="accent6"/>
                          </a:solidFill>
                          <a:latin typeface="Arial MT"/>
                          <a:cs typeface="Arial MT"/>
                        </a:rPr>
                        <a:t> </a:t>
                      </a:r>
                      <a:r>
                        <a:rPr sz="1600" spc="-5" dirty="0">
                          <a:solidFill>
                            <a:schemeClr val="accent6"/>
                          </a:solidFill>
                          <a:latin typeface="Arial MT"/>
                          <a:cs typeface="Arial MT"/>
                        </a:rPr>
                        <a:t>INNOVATE</a:t>
                      </a:r>
                      <a:r>
                        <a:rPr sz="1600" spc="-10" dirty="0">
                          <a:solidFill>
                            <a:schemeClr val="accent6"/>
                          </a:solidFill>
                          <a:latin typeface="Arial MT"/>
                          <a:cs typeface="Arial MT"/>
                        </a:rPr>
                        <a:t> </a:t>
                      </a:r>
                      <a:r>
                        <a:rPr sz="1600" spc="-5" dirty="0">
                          <a:solidFill>
                            <a:schemeClr val="accent6"/>
                          </a:solidFill>
                          <a:latin typeface="Arial MT"/>
                          <a:cs typeface="Arial MT"/>
                        </a:rPr>
                        <a:t>SOLUTIONS</a:t>
                      </a:r>
                      <a:endParaRPr sz="1600" dirty="0">
                        <a:solidFill>
                          <a:schemeClr val="accent6"/>
                        </a:solidFill>
                        <a:latin typeface="Arial MT"/>
                        <a:cs typeface="Arial MT"/>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90297">
                <a:tc rowSpan="2">
                  <a:txBody>
                    <a:bodyPr/>
                    <a:lstStyle/>
                    <a:p>
                      <a:pPr>
                        <a:lnSpc>
                          <a:spcPct val="100000"/>
                        </a:lnSpc>
                        <a:spcBef>
                          <a:spcPts val="5"/>
                        </a:spcBef>
                      </a:pPr>
                      <a:endParaRPr sz="2200" dirty="0">
                        <a:latin typeface="Times New Roman"/>
                        <a:cs typeface="Times New Roman"/>
                      </a:endParaRPr>
                    </a:p>
                    <a:p>
                      <a:pPr marL="284480" marR="276860" indent="15240">
                        <a:lnSpc>
                          <a:spcPct val="100000"/>
                        </a:lnSpc>
                      </a:pPr>
                      <a:r>
                        <a:rPr sz="1400" b="1" spc="-15" dirty="0">
                          <a:latin typeface="Arial"/>
                          <a:cs typeface="Arial"/>
                        </a:rPr>
                        <a:t>Analyze </a:t>
                      </a:r>
                      <a:r>
                        <a:rPr sz="1400" b="1" spc="-375" dirty="0">
                          <a:latin typeface="Arial"/>
                          <a:cs typeface="Arial"/>
                        </a:rPr>
                        <a:t> </a:t>
                      </a:r>
                      <a:r>
                        <a:rPr sz="1400" b="1" dirty="0">
                          <a:latin typeface="Arial"/>
                          <a:cs typeface="Arial"/>
                        </a:rPr>
                        <a:t>Pr</a:t>
                      </a:r>
                      <a:r>
                        <a:rPr sz="1400" b="1" spc="-10" dirty="0">
                          <a:latin typeface="Arial"/>
                          <a:cs typeface="Arial"/>
                        </a:rPr>
                        <a:t>o</a:t>
                      </a:r>
                      <a:r>
                        <a:rPr sz="1400" b="1" dirty="0">
                          <a:latin typeface="Arial"/>
                          <a:cs typeface="Arial"/>
                        </a:rPr>
                        <a:t>cess</a:t>
                      </a:r>
                      <a:endParaRPr sz="1400" dirty="0">
                        <a:latin typeface="Arial"/>
                        <a:cs typeface="Arial"/>
                      </a:endParaRPr>
                    </a:p>
                  </a:txBody>
                  <a:tcPr marL="0" marR="0" marT="635" marB="0">
                    <a:lnL w="12700">
                      <a:solidFill>
                        <a:srgbClr val="F0AB00"/>
                      </a:solidFill>
                      <a:prstDash val="solid"/>
                    </a:lnL>
                    <a:lnR w="12700">
                      <a:solidFill>
                        <a:srgbClr val="F0AB00"/>
                      </a:solidFill>
                      <a:prstDash val="solid"/>
                    </a:lnR>
                    <a:lnB w="12700">
                      <a:solidFill>
                        <a:srgbClr val="F0AB00"/>
                      </a:solidFill>
                      <a:prstDash val="solid"/>
                    </a:lnB>
                  </a:tcPr>
                </a:tc>
                <a:tc rowSpan="2">
                  <a:txBody>
                    <a:bodyPr/>
                    <a:lstStyle/>
                    <a:p>
                      <a:pPr>
                        <a:lnSpc>
                          <a:spcPct val="100000"/>
                        </a:lnSpc>
                      </a:pPr>
                      <a:endParaRPr sz="1400" dirty="0">
                        <a:latin typeface="Times New Roman"/>
                        <a:cs typeface="Times New Roman"/>
                      </a:endParaRPr>
                    </a:p>
                  </a:txBody>
                  <a:tcPr marL="0" marR="0" marT="0" marB="0">
                    <a:lnL w="12700">
                      <a:solidFill>
                        <a:srgbClr val="F0AB00"/>
                      </a:solidFill>
                      <a:prstDash val="solid"/>
                    </a:lnL>
                    <a:lnR w="12700">
                      <a:solidFill>
                        <a:srgbClr val="F0AB00"/>
                      </a:solidFill>
                      <a:prstDash val="solid"/>
                    </a:lnR>
                  </a:tcPr>
                </a:tc>
                <a:tc rowSpan="2">
                  <a:txBody>
                    <a:bodyPr/>
                    <a:lstStyle/>
                    <a:p>
                      <a:pPr>
                        <a:lnSpc>
                          <a:spcPct val="100000"/>
                        </a:lnSpc>
                        <a:spcBef>
                          <a:spcPts val="30"/>
                        </a:spcBef>
                      </a:pPr>
                      <a:endParaRPr sz="2200" dirty="0">
                        <a:latin typeface="Times New Roman"/>
                        <a:cs typeface="Times New Roman"/>
                      </a:endParaRPr>
                    </a:p>
                    <a:p>
                      <a:pPr marL="259079">
                        <a:lnSpc>
                          <a:spcPct val="100000"/>
                        </a:lnSpc>
                      </a:pPr>
                      <a:r>
                        <a:rPr sz="1400" b="1" spc="-5" dirty="0">
                          <a:latin typeface="Arial"/>
                          <a:cs typeface="Arial"/>
                        </a:rPr>
                        <a:t>Enhance</a:t>
                      </a:r>
                      <a:endParaRPr sz="1400" dirty="0">
                        <a:latin typeface="Arial"/>
                        <a:cs typeface="Arial"/>
                      </a:endParaRPr>
                    </a:p>
                    <a:p>
                      <a:pPr marL="281940">
                        <a:lnSpc>
                          <a:spcPct val="100000"/>
                        </a:lnSpc>
                        <a:spcBef>
                          <a:spcPts val="5"/>
                        </a:spcBef>
                      </a:pPr>
                      <a:r>
                        <a:rPr sz="1400" b="1" dirty="0">
                          <a:latin typeface="Arial"/>
                          <a:cs typeface="Arial"/>
                        </a:rPr>
                        <a:t>Process</a:t>
                      </a:r>
                      <a:endParaRPr sz="1400" dirty="0">
                        <a:latin typeface="Arial"/>
                        <a:cs typeface="Arial"/>
                      </a:endParaRPr>
                    </a:p>
                  </a:txBody>
                  <a:tcPr marL="0" marR="0" marT="3810" marB="0">
                    <a:lnL w="12700">
                      <a:solidFill>
                        <a:srgbClr val="F0AB00"/>
                      </a:solidFill>
                      <a:prstDash val="solid"/>
                    </a:lnL>
                    <a:lnR w="12700">
                      <a:solidFill>
                        <a:srgbClr val="F0AB00"/>
                      </a:solidFill>
                      <a:prstDash val="solid"/>
                    </a:lnR>
                    <a:lnT w="12700">
                      <a:solidFill>
                        <a:srgbClr val="F0AB00"/>
                      </a:solidFill>
                      <a:prstDash val="solid"/>
                    </a:lnT>
                    <a:lnB w="12700">
                      <a:solidFill>
                        <a:srgbClr val="F0AB00"/>
                      </a:solidFill>
                      <a:prstDash val="solid"/>
                    </a:lnB>
                  </a:tcPr>
                </a:tc>
                <a:tc rowSpan="2">
                  <a:txBody>
                    <a:bodyPr/>
                    <a:lstStyle/>
                    <a:p>
                      <a:pPr>
                        <a:lnSpc>
                          <a:spcPct val="100000"/>
                        </a:lnSpc>
                      </a:pPr>
                      <a:endParaRPr sz="1400">
                        <a:latin typeface="Times New Roman"/>
                        <a:cs typeface="Times New Roman"/>
                      </a:endParaRPr>
                    </a:p>
                  </a:txBody>
                  <a:tcPr marL="0" marR="0" marT="0" marB="0">
                    <a:lnL w="12700">
                      <a:solidFill>
                        <a:srgbClr val="F0AB00"/>
                      </a:solidFill>
                      <a:prstDash val="solid"/>
                    </a:lnL>
                    <a:lnR w="12700">
                      <a:solidFill>
                        <a:srgbClr val="F0AB00"/>
                      </a:solidFill>
                      <a:prstDash val="solid"/>
                    </a:lnR>
                  </a:tcPr>
                </a:tc>
                <a:tc rowSpan="2">
                  <a:txBody>
                    <a:bodyPr/>
                    <a:lstStyle/>
                    <a:p>
                      <a:pPr>
                        <a:lnSpc>
                          <a:spcPct val="100000"/>
                        </a:lnSpc>
                        <a:spcBef>
                          <a:spcPts val="5"/>
                        </a:spcBef>
                      </a:pPr>
                      <a:endParaRPr sz="2200">
                        <a:latin typeface="Times New Roman"/>
                        <a:cs typeface="Times New Roman"/>
                      </a:endParaRPr>
                    </a:p>
                    <a:p>
                      <a:pPr marL="284480" marR="276860" indent="50165">
                        <a:lnSpc>
                          <a:spcPct val="100000"/>
                        </a:lnSpc>
                      </a:pPr>
                      <a:r>
                        <a:rPr sz="1400" b="1" spc="-5" dirty="0">
                          <a:latin typeface="Arial"/>
                          <a:cs typeface="Arial"/>
                        </a:rPr>
                        <a:t>Design </a:t>
                      </a:r>
                      <a:r>
                        <a:rPr sz="1400" b="1" spc="-375" dirty="0">
                          <a:latin typeface="Arial"/>
                          <a:cs typeface="Arial"/>
                        </a:rPr>
                        <a:t> </a:t>
                      </a:r>
                      <a:r>
                        <a:rPr sz="1400" b="1" dirty="0">
                          <a:latin typeface="Arial"/>
                          <a:cs typeface="Arial"/>
                        </a:rPr>
                        <a:t>Pr</a:t>
                      </a:r>
                      <a:r>
                        <a:rPr sz="1400" b="1" spc="-10" dirty="0">
                          <a:latin typeface="Arial"/>
                          <a:cs typeface="Arial"/>
                        </a:rPr>
                        <a:t>o</a:t>
                      </a:r>
                      <a:r>
                        <a:rPr sz="1400" b="1" dirty="0">
                          <a:latin typeface="Arial"/>
                          <a:cs typeface="Arial"/>
                        </a:rPr>
                        <a:t>cess</a:t>
                      </a:r>
                      <a:endParaRPr sz="1400">
                        <a:latin typeface="Arial"/>
                        <a:cs typeface="Arial"/>
                      </a:endParaRPr>
                    </a:p>
                  </a:txBody>
                  <a:tcPr marL="0" marR="0" marT="635" marB="0">
                    <a:lnL w="12700">
                      <a:solidFill>
                        <a:srgbClr val="F0AB00"/>
                      </a:solidFill>
                      <a:prstDash val="solid"/>
                    </a:lnL>
                    <a:lnR w="12700">
                      <a:solidFill>
                        <a:srgbClr val="F0AB00"/>
                      </a:solidFill>
                      <a:prstDash val="solid"/>
                    </a:lnR>
                    <a:lnT w="12700">
                      <a:solidFill>
                        <a:srgbClr val="F0AB00"/>
                      </a:solidFill>
                      <a:prstDash val="solid"/>
                    </a:lnT>
                    <a:lnB w="12700">
                      <a:solidFill>
                        <a:srgbClr val="F0AB00"/>
                      </a:solidFill>
                      <a:prstDash val="solid"/>
                    </a:lnB>
                  </a:tcPr>
                </a:tc>
                <a:tc rowSpan="2">
                  <a:txBody>
                    <a:bodyPr/>
                    <a:lstStyle/>
                    <a:p>
                      <a:pPr>
                        <a:lnSpc>
                          <a:spcPct val="100000"/>
                        </a:lnSpc>
                      </a:pPr>
                      <a:endParaRPr sz="1400">
                        <a:latin typeface="Times New Roman"/>
                        <a:cs typeface="Times New Roman"/>
                      </a:endParaRPr>
                    </a:p>
                  </a:txBody>
                  <a:tcPr marL="0" marR="0" marT="0" marB="0">
                    <a:lnL w="12700">
                      <a:solidFill>
                        <a:srgbClr val="F0AB00"/>
                      </a:solidFill>
                      <a:prstDash val="solid"/>
                    </a:lnL>
                    <a:lnR w="12700">
                      <a:solidFill>
                        <a:srgbClr val="960982"/>
                      </a:solidFill>
                      <a:prstDash val="solid"/>
                    </a:lnR>
                  </a:tcPr>
                </a:tc>
                <a:tc rowSpan="2">
                  <a:txBody>
                    <a:bodyPr/>
                    <a:lstStyle/>
                    <a:p>
                      <a:pPr>
                        <a:lnSpc>
                          <a:spcPct val="100000"/>
                        </a:lnSpc>
                        <a:spcBef>
                          <a:spcPts val="5"/>
                        </a:spcBef>
                      </a:pPr>
                      <a:endParaRPr sz="2200">
                        <a:latin typeface="Times New Roman"/>
                        <a:cs typeface="Times New Roman"/>
                      </a:endParaRPr>
                    </a:p>
                    <a:p>
                      <a:pPr marL="274955" marR="267970" indent="59055">
                        <a:lnSpc>
                          <a:spcPct val="100000"/>
                        </a:lnSpc>
                      </a:pPr>
                      <a:r>
                        <a:rPr sz="1400" b="1" spc="-5" dirty="0">
                          <a:latin typeface="Arial"/>
                          <a:cs typeface="Arial"/>
                        </a:rPr>
                        <a:t>Design </a:t>
                      </a:r>
                      <a:r>
                        <a:rPr sz="1400" b="1" dirty="0">
                          <a:latin typeface="Arial"/>
                          <a:cs typeface="Arial"/>
                        </a:rPr>
                        <a:t> S</a:t>
                      </a:r>
                      <a:r>
                        <a:rPr sz="1400" b="1" spc="-10" dirty="0">
                          <a:latin typeface="Arial"/>
                          <a:cs typeface="Arial"/>
                        </a:rPr>
                        <a:t>o</a:t>
                      </a:r>
                      <a:r>
                        <a:rPr sz="1400" b="1" dirty="0">
                          <a:latin typeface="Arial"/>
                          <a:cs typeface="Arial"/>
                        </a:rPr>
                        <a:t>l</a:t>
                      </a:r>
                      <a:r>
                        <a:rPr sz="1400" b="1" spc="-10" dirty="0">
                          <a:latin typeface="Arial"/>
                          <a:cs typeface="Arial"/>
                        </a:rPr>
                        <a:t>u</a:t>
                      </a:r>
                      <a:r>
                        <a:rPr sz="1400" b="1" dirty="0">
                          <a:latin typeface="Arial"/>
                          <a:cs typeface="Arial"/>
                        </a:rPr>
                        <a:t>ti</a:t>
                      </a:r>
                      <a:r>
                        <a:rPr sz="1400" b="1" spc="-10" dirty="0">
                          <a:latin typeface="Arial"/>
                          <a:cs typeface="Arial"/>
                        </a:rPr>
                        <a:t>o</a:t>
                      </a:r>
                      <a:r>
                        <a:rPr sz="1400" b="1" dirty="0">
                          <a:latin typeface="Arial"/>
                          <a:cs typeface="Arial"/>
                        </a:rPr>
                        <a:t>n</a:t>
                      </a:r>
                      <a:endParaRPr sz="1400">
                        <a:latin typeface="Arial"/>
                        <a:cs typeface="Arial"/>
                      </a:endParaRPr>
                    </a:p>
                  </a:txBody>
                  <a:tcPr marL="0" marR="0" marT="635" marB="0">
                    <a:lnL w="12700">
                      <a:solidFill>
                        <a:srgbClr val="960982"/>
                      </a:solidFill>
                      <a:prstDash val="solid"/>
                    </a:lnL>
                    <a:lnR w="12700">
                      <a:solidFill>
                        <a:srgbClr val="960982"/>
                      </a:solidFill>
                      <a:prstDash val="solid"/>
                    </a:lnR>
                    <a:lnT w="12700">
                      <a:solidFill>
                        <a:srgbClr val="960982"/>
                      </a:solidFill>
                      <a:prstDash val="solid"/>
                    </a:lnT>
                    <a:lnB w="12700">
                      <a:solidFill>
                        <a:srgbClr val="960982"/>
                      </a:solidFill>
                      <a:prstDash val="solid"/>
                    </a:lnB>
                    <a:solidFill>
                      <a:srgbClr val="FFFFFF"/>
                    </a:solidFill>
                  </a:tcPr>
                </a:tc>
                <a:tc rowSpan="2">
                  <a:txBody>
                    <a:bodyPr/>
                    <a:lstStyle/>
                    <a:p>
                      <a:pPr>
                        <a:lnSpc>
                          <a:spcPct val="100000"/>
                        </a:lnSpc>
                      </a:pPr>
                      <a:endParaRPr sz="1400">
                        <a:latin typeface="Times New Roman"/>
                        <a:cs typeface="Times New Roman"/>
                      </a:endParaRPr>
                    </a:p>
                  </a:txBody>
                  <a:tcPr marL="0" marR="0" marT="0" marB="0">
                    <a:lnL w="12700">
                      <a:solidFill>
                        <a:srgbClr val="960982"/>
                      </a:solidFill>
                      <a:prstDash val="solid"/>
                    </a:lnL>
                    <a:lnR w="12700">
                      <a:solidFill>
                        <a:srgbClr val="960982"/>
                      </a:solidFill>
                      <a:prstDash val="solid"/>
                    </a:lnR>
                  </a:tcPr>
                </a:tc>
                <a:tc rowSpan="2">
                  <a:txBody>
                    <a:bodyPr/>
                    <a:lstStyle/>
                    <a:p>
                      <a:pPr>
                        <a:lnSpc>
                          <a:spcPct val="100000"/>
                        </a:lnSpc>
                        <a:spcBef>
                          <a:spcPts val="5"/>
                        </a:spcBef>
                      </a:pPr>
                      <a:endParaRPr sz="2200">
                        <a:latin typeface="Times New Roman"/>
                        <a:cs typeface="Times New Roman"/>
                      </a:endParaRPr>
                    </a:p>
                    <a:p>
                      <a:pPr marL="276225" marR="266700" indent="132080">
                        <a:lnSpc>
                          <a:spcPct val="100000"/>
                        </a:lnSpc>
                      </a:pPr>
                      <a:r>
                        <a:rPr sz="1400" b="1" spc="-5" dirty="0">
                          <a:latin typeface="Arial"/>
                          <a:cs typeface="Arial"/>
                        </a:rPr>
                        <a:t>Build </a:t>
                      </a:r>
                      <a:r>
                        <a:rPr sz="1400" b="1" dirty="0">
                          <a:latin typeface="Arial"/>
                          <a:cs typeface="Arial"/>
                        </a:rPr>
                        <a:t> S</a:t>
                      </a:r>
                      <a:r>
                        <a:rPr sz="1400" b="1" spc="-10" dirty="0">
                          <a:latin typeface="Arial"/>
                          <a:cs typeface="Arial"/>
                        </a:rPr>
                        <a:t>o</a:t>
                      </a:r>
                      <a:r>
                        <a:rPr sz="1400" b="1" dirty="0">
                          <a:latin typeface="Arial"/>
                          <a:cs typeface="Arial"/>
                        </a:rPr>
                        <a:t>l</a:t>
                      </a:r>
                      <a:r>
                        <a:rPr sz="1400" b="1" spc="-10" dirty="0">
                          <a:latin typeface="Arial"/>
                          <a:cs typeface="Arial"/>
                        </a:rPr>
                        <a:t>u</a:t>
                      </a:r>
                      <a:r>
                        <a:rPr sz="1400" b="1" dirty="0">
                          <a:latin typeface="Arial"/>
                          <a:cs typeface="Arial"/>
                        </a:rPr>
                        <a:t>ti</a:t>
                      </a:r>
                      <a:r>
                        <a:rPr sz="1400" b="1" spc="-10" dirty="0">
                          <a:latin typeface="Arial"/>
                          <a:cs typeface="Arial"/>
                        </a:rPr>
                        <a:t>o</a:t>
                      </a:r>
                      <a:r>
                        <a:rPr sz="1400" b="1" dirty="0">
                          <a:latin typeface="Arial"/>
                          <a:cs typeface="Arial"/>
                        </a:rPr>
                        <a:t>n</a:t>
                      </a:r>
                      <a:endParaRPr sz="1400">
                        <a:latin typeface="Arial"/>
                        <a:cs typeface="Arial"/>
                      </a:endParaRPr>
                    </a:p>
                  </a:txBody>
                  <a:tcPr marL="0" marR="0" marT="635" marB="0">
                    <a:lnL w="12700">
                      <a:solidFill>
                        <a:srgbClr val="960982"/>
                      </a:solidFill>
                      <a:prstDash val="solid"/>
                    </a:lnL>
                    <a:lnR w="12700">
                      <a:solidFill>
                        <a:srgbClr val="960982"/>
                      </a:solidFill>
                      <a:prstDash val="solid"/>
                    </a:lnR>
                    <a:lnT w="12700">
                      <a:solidFill>
                        <a:srgbClr val="960982"/>
                      </a:solidFill>
                      <a:prstDash val="solid"/>
                    </a:lnT>
                    <a:lnB w="12700">
                      <a:solidFill>
                        <a:srgbClr val="960982"/>
                      </a:solidFill>
                      <a:prstDash val="solid"/>
                    </a:lnB>
                  </a:tcPr>
                </a:tc>
                <a:tc rowSpan="2">
                  <a:txBody>
                    <a:bodyPr/>
                    <a:lstStyle/>
                    <a:p>
                      <a:pPr>
                        <a:lnSpc>
                          <a:spcPct val="100000"/>
                        </a:lnSpc>
                      </a:pPr>
                      <a:endParaRPr sz="1400">
                        <a:latin typeface="Times New Roman"/>
                        <a:cs typeface="Times New Roman"/>
                      </a:endParaRPr>
                    </a:p>
                  </a:txBody>
                  <a:tcPr marL="0" marR="0" marT="0" marB="0">
                    <a:lnL w="12700">
                      <a:solidFill>
                        <a:srgbClr val="960982"/>
                      </a:solidFill>
                      <a:prstDash val="solid"/>
                    </a:lnL>
                    <a:lnR w="12700">
                      <a:solidFill>
                        <a:srgbClr val="960982"/>
                      </a:solidFill>
                      <a:prstDash val="solid"/>
                    </a:lnR>
                  </a:tcPr>
                </a:tc>
                <a:tc rowSpan="2">
                  <a:txBody>
                    <a:bodyPr/>
                    <a:lstStyle/>
                    <a:p>
                      <a:pPr>
                        <a:lnSpc>
                          <a:spcPct val="100000"/>
                        </a:lnSpc>
                        <a:spcBef>
                          <a:spcPts val="5"/>
                        </a:spcBef>
                      </a:pPr>
                      <a:endParaRPr sz="2200">
                        <a:latin typeface="Times New Roman"/>
                        <a:cs typeface="Times New Roman"/>
                      </a:endParaRPr>
                    </a:p>
                    <a:p>
                      <a:pPr marL="276225" marR="267970" indent="173355">
                        <a:lnSpc>
                          <a:spcPct val="100000"/>
                        </a:lnSpc>
                      </a:pPr>
                      <a:r>
                        <a:rPr sz="1400" b="1" dirty="0">
                          <a:latin typeface="Arial"/>
                          <a:cs typeface="Arial"/>
                        </a:rPr>
                        <a:t>Test </a:t>
                      </a:r>
                      <a:r>
                        <a:rPr sz="1400" b="1" spc="5" dirty="0">
                          <a:latin typeface="Arial"/>
                          <a:cs typeface="Arial"/>
                        </a:rPr>
                        <a:t> </a:t>
                      </a:r>
                      <a:r>
                        <a:rPr sz="1400" b="1" dirty="0">
                          <a:latin typeface="Arial"/>
                          <a:cs typeface="Arial"/>
                        </a:rPr>
                        <a:t>S</a:t>
                      </a:r>
                      <a:r>
                        <a:rPr sz="1400" b="1" spc="-10" dirty="0">
                          <a:latin typeface="Arial"/>
                          <a:cs typeface="Arial"/>
                        </a:rPr>
                        <a:t>o</a:t>
                      </a:r>
                      <a:r>
                        <a:rPr sz="1400" b="1" dirty="0">
                          <a:latin typeface="Arial"/>
                          <a:cs typeface="Arial"/>
                        </a:rPr>
                        <a:t>l</a:t>
                      </a:r>
                      <a:r>
                        <a:rPr sz="1400" b="1" spc="-10" dirty="0">
                          <a:latin typeface="Arial"/>
                          <a:cs typeface="Arial"/>
                        </a:rPr>
                        <a:t>u</a:t>
                      </a:r>
                      <a:r>
                        <a:rPr sz="1400" b="1" dirty="0">
                          <a:latin typeface="Arial"/>
                          <a:cs typeface="Arial"/>
                        </a:rPr>
                        <a:t>ti</a:t>
                      </a:r>
                      <a:r>
                        <a:rPr sz="1400" b="1" spc="-10" dirty="0">
                          <a:latin typeface="Arial"/>
                          <a:cs typeface="Arial"/>
                        </a:rPr>
                        <a:t>o</a:t>
                      </a:r>
                      <a:r>
                        <a:rPr sz="1400" b="1" dirty="0">
                          <a:latin typeface="Arial"/>
                          <a:cs typeface="Arial"/>
                        </a:rPr>
                        <a:t>n</a:t>
                      </a:r>
                      <a:endParaRPr sz="1400">
                        <a:latin typeface="Arial"/>
                        <a:cs typeface="Arial"/>
                      </a:endParaRPr>
                    </a:p>
                  </a:txBody>
                  <a:tcPr marL="0" marR="0" marT="635" marB="0">
                    <a:lnL w="12700">
                      <a:solidFill>
                        <a:srgbClr val="960982"/>
                      </a:solidFill>
                      <a:prstDash val="solid"/>
                    </a:lnL>
                    <a:lnR w="12700">
                      <a:solidFill>
                        <a:srgbClr val="960982"/>
                      </a:solidFill>
                      <a:prstDash val="solid"/>
                    </a:lnR>
                    <a:lnT w="12700">
                      <a:solidFill>
                        <a:srgbClr val="960982"/>
                      </a:solidFill>
                      <a:prstDash val="solid"/>
                    </a:lnT>
                    <a:lnB w="12700">
                      <a:solidFill>
                        <a:srgbClr val="960982"/>
                      </a:solidFill>
                      <a:prstDash val="solid"/>
                    </a:lnB>
                  </a:tcPr>
                </a:tc>
                <a:tc gridSpan="2">
                  <a:txBody>
                    <a:bodyPr/>
                    <a:lstStyle/>
                    <a:p>
                      <a:pPr>
                        <a:lnSpc>
                          <a:spcPct val="100000"/>
                        </a:lnSpc>
                      </a:pPr>
                      <a:endParaRPr sz="400">
                        <a:latin typeface="Times New Roman"/>
                        <a:cs typeface="Times New Roman"/>
                      </a:endParaRPr>
                    </a:p>
                  </a:txBody>
                  <a:tcPr marL="0" marR="0" marT="0" marB="0">
                    <a:lnL w="12700">
                      <a:solidFill>
                        <a:srgbClr val="960982"/>
                      </a:solidFill>
                      <a:prstDash val="solid"/>
                    </a:lnL>
                  </a:tcPr>
                </a:tc>
                <a:tc hMerge="1">
                  <a:txBody>
                    <a:bodyPr/>
                    <a:lstStyle/>
                    <a:p>
                      <a:endParaRPr/>
                    </a:p>
                  </a:txBody>
                  <a:tcPr marL="0" marR="0" marT="0" marB="0"/>
                </a:tc>
                <a:extLst>
                  <a:ext uri="{0D108BD9-81ED-4DB2-BD59-A6C34878D82A}">
                    <a16:rowId xmlns:a16="http://schemas.microsoft.com/office/drawing/2014/main" val="10001"/>
                  </a:ext>
                </a:extLst>
              </a:tr>
              <a:tr h="993266">
                <a:tc vMerge="1">
                  <a:txBody>
                    <a:bodyPr/>
                    <a:lstStyle/>
                    <a:p>
                      <a:endParaRPr/>
                    </a:p>
                  </a:txBody>
                  <a:tcPr marL="0" marR="0" marT="635" marB="0">
                    <a:lnL w="12700">
                      <a:solidFill>
                        <a:srgbClr val="F0AB00"/>
                      </a:solidFill>
                      <a:prstDash val="solid"/>
                    </a:lnL>
                    <a:lnR w="12700">
                      <a:solidFill>
                        <a:srgbClr val="F0AB00"/>
                      </a:solidFill>
                      <a:prstDash val="solid"/>
                    </a:lnR>
                    <a:lnT w="12700">
                      <a:solidFill>
                        <a:srgbClr val="F0AB00"/>
                      </a:solidFill>
                      <a:prstDash val="solid"/>
                    </a:lnT>
                    <a:lnB w="12700">
                      <a:solidFill>
                        <a:srgbClr val="F0AB00"/>
                      </a:solidFill>
                      <a:prstDash val="solid"/>
                    </a:lnB>
                  </a:tcPr>
                </a:tc>
                <a:tc vMerge="1">
                  <a:txBody>
                    <a:bodyPr/>
                    <a:lstStyle/>
                    <a:p>
                      <a:endParaRPr/>
                    </a:p>
                  </a:txBody>
                  <a:tcPr marL="0" marR="0" marT="0" marB="0">
                    <a:lnL w="12700">
                      <a:solidFill>
                        <a:srgbClr val="F0AB00"/>
                      </a:solidFill>
                      <a:prstDash val="solid"/>
                    </a:lnL>
                    <a:lnR w="12700">
                      <a:solidFill>
                        <a:srgbClr val="F0AB00"/>
                      </a:solidFill>
                      <a:prstDash val="solid"/>
                    </a:lnR>
                  </a:tcPr>
                </a:tc>
                <a:tc vMerge="1">
                  <a:txBody>
                    <a:bodyPr/>
                    <a:lstStyle/>
                    <a:p>
                      <a:endParaRPr/>
                    </a:p>
                  </a:txBody>
                  <a:tcPr marL="0" marR="0" marT="3810" marB="0">
                    <a:lnL w="12700">
                      <a:solidFill>
                        <a:srgbClr val="F0AB00"/>
                      </a:solidFill>
                      <a:prstDash val="solid"/>
                    </a:lnL>
                    <a:lnR w="12700">
                      <a:solidFill>
                        <a:srgbClr val="F0AB00"/>
                      </a:solidFill>
                      <a:prstDash val="solid"/>
                    </a:lnR>
                    <a:lnT w="12700">
                      <a:solidFill>
                        <a:srgbClr val="F0AB00"/>
                      </a:solidFill>
                      <a:prstDash val="solid"/>
                    </a:lnT>
                    <a:lnB w="12700">
                      <a:solidFill>
                        <a:srgbClr val="F0AB00"/>
                      </a:solidFill>
                      <a:prstDash val="solid"/>
                    </a:lnB>
                  </a:tcPr>
                </a:tc>
                <a:tc vMerge="1">
                  <a:txBody>
                    <a:bodyPr/>
                    <a:lstStyle/>
                    <a:p>
                      <a:endParaRPr/>
                    </a:p>
                  </a:txBody>
                  <a:tcPr marL="0" marR="0" marT="0" marB="0">
                    <a:lnL w="12700">
                      <a:solidFill>
                        <a:srgbClr val="F0AB00"/>
                      </a:solidFill>
                      <a:prstDash val="solid"/>
                    </a:lnL>
                    <a:lnR w="12700">
                      <a:solidFill>
                        <a:srgbClr val="F0AB00"/>
                      </a:solidFill>
                      <a:prstDash val="solid"/>
                    </a:lnR>
                  </a:tcPr>
                </a:tc>
                <a:tc vMerge="1">
                  <a:txBody>
                    <a:bodyPr/>
                    <a:lstStyle/>
                    <a:p>
                      <a:endParaRPr/>
                    </a:p>
                  </a:txBody>
                  <a:tcPr marL="0" marR="0" marT="635" marB="0">
                    <a:lnL w="12700">
                      <a:solidFill>
                        <a:srgbClr val="F0AB00"/>
                      </a:solidFill>
                      <a:prstDash val="solid"/>
                    </a:lnL>
                    <a:lnR w="12700">
                      <a:solidFill>
                        <a:srgbClr val="F0AB00"/>
                      </a:solidFill>
                      <a:prstDash val="solid"/>
                    </a:lnR>
                    <a:lnT w="12700">
                      <a:solidFill>
                        <a:srgbClr val="F0AB00"/>
                      </a:solidFill>
                      <a:prstDash val="solid"/>
                    </a:lnT>
                    <a:lnB w="12700">
                      <a:solidFill>
                        <a:srgbClr val="F0AB00"/>
                      </a:solidFill>
                      <a:prstDash val="solid"/>
                    </a:lnB>
                  </a:tcPr>
                </a:tc>
                <a:tc vMerge="1">
                  <a:txBody>
                    <a:bodyPr/>
                    <a:lstStyle/>
                    <a:p>
                      <a:endParaRPr/>
                    </a:p>
                  </a:txBody>
                  <a:tcPr marL="0" marR="0" marT="0" marB="0">
                    <a:lnL w="12700">
                      <a:solidFill>
                        <a:srgbClr val="F0AB00"/>
                      </a:solidFill>
                      <a:prstDash val="solid"/>
                    </a:lnL>
                    <a:lnR w="12700">
                      <a:solidFill>
                        <a:srgbClr val="960982"/>
                      </a:solidFill>
                      <a:prstDash val="solid"/>
                    </a:lnR>
                  </a:tcPr>
                </a:tc>
                <a:tc vMerge="1">
                  <a:txBody>
                    <a:bodyPr/>
                    <a:lstStyle/>
                    <a:p>
                      <a:endParaRPr/>
                    </a:p>
                  </a:txBody>
                  <a:tcPr marL="0" marR="0" marT="635" marB="0">
                    <a:lnL w="12700">
                      <a:solidFill>
                        <a:srgbClr val="960982"/>
                      </a:solidFill>
                      <a:prstDash val="solid"/>
                    </a:lnL>
                    <a:lnR w="12700">
                      <a:solidFill>
                        <a:srgbClr val="960982"/>
                      </a:solidFill>
                      <a:prstDash val="solid"/>
                    </a:lnR>
                    <a:lnT w="12700">
                      <a:solidFill>
                        <a:srgbClr val="960982"/>
                      </a:solidFill>
                      <a:prstDash val="solid"/>
                    </a:lnT>
                    <a:lnB w="12700">
                      <a:solidFill>
                        <a:srgbClr val="960982"/>
                      </a:solidFill>
                      <a:prstDash val="solid"/>
                    </a:lnB>
                    <a:solidFill>
                      <a:srgbClr val="FFFFFF"/>
                    </a:solidFill>
                  </a:tcPr>
                </a:tc>
                <a:tc vMerge="1">
                  <a:txBody>
                    <a:bodyPr/>
                    <a:lstStyle/>
                    <a:p>
                      <a:endParaRPr/>
                    </a:p>
                  </a:txBody>
                  <a:tcPr marL="0" marR="0" marT="0" marB="0">
                    <a:lnL w="12700">
                      <a:solidFill>
                        <a:srgbClr val="960982"/>
                      </a:solidFill>
                      <a:prstDash val="solid"/>
                    </a:lnL>
                    <a:lnR w="12700">
                      <a:solidFill>
                        <a:srgbClr val="960982"/>
                      </a:solidFill>
                      <a:prstDash val="solid"/>
                    </a:lnR>
                  </a:tcPr>
                </a:tc>
                <a:tc vMerge="1">
                  <a:txBody>
                    <a:bodyPr/>
                    <a:lstStyle/>
                    <a:p>
                      <a:endParaRPr/>
                    </a:p>
                  </a:txBody>
                  <a:tcPr marL="0" marR="0" marT="635" marB="0">
                    <a:lnL w="12700">
                      <a:solidFill>
                        <a:srgbClr val="960982"/>
                      </a:solidFill>
                      <a:prstDash val="solid"/>
                    </a:lnL>
                    <a:lnR w="12700">
                      <a:solidFill>
                        <a:srgbClr val="960982"/>
                      </a:solidFill>
                      <a:prstDash val="solid"/>
                    </a:lnR>
                    <a:lnT w="12700">
                      <a:solidFill>
                        <a:srgbClr val="960982"/>
                      </a:solidFill>
                      <a:prstDash val="solid"/>
                    </a:lnT>
                    <a:lnB w="12700">
                      <a:solidFill>
                        <a:srgbClr val="960982"/>
                      </a:solidFill>
                      <a:prstDash val="solid"/>
                    </a:lnB>
                  </a:tcPr>
                </a:tc>
                <a:tc vMerge="1">
                  <a:txBody>
                    <a:bodyPr/>
                    <a:lstStyle/>
                    <a:p>
                      <a:endParaRPr/>
                    </a:p>
                  </a:txBody>
                  <a:tcPr marL="0" marR="0" marT="0" marB="0">
                    <a:lnL w="12700">
                      <a:solidFill>
                        <a:srgbClr val="960982"/>
                      </a:solidFill>
                      <a:prstDash val="solid"/>
                    </a:lnL>
                    <a:lnR w="12700">
                      <a:solidFill>
                        <a:srgbClr val="960982"/>
                      </a:solidFill>
                      <a:prstDash val="solid"/>
                    </a:lnR>
                  </a:tcPr>
                </a:tc>
                <a:tc vMerge="1">
                  <a:txBody>
                    <a:bodyPr/>
                    <a:lstStyle/>
                    <a:p>
                      <a:endParaRPr/>
                    </a:p>
                  </a:txBody>
                  <a:tcPr marL="0" marR="0" marT="635" marB="0">
                    <a:lnL w="12700">
                      <a:solidFill>
                        <a:srgbClr val="960982"/>
                      </a:solidFill>
                      <a:prstDash val="solid"/>
                    </a:lnL>
                    <a:lnR w="12700">
                      <a:solidFill>
                        <a:srgbClr val="960982"/>
                      </a:solidFill>
                      <a:prstDash val="solid"/>
                    </a:lnR>
                    <a:lnT w="12700">
                      <a:solidFill>
                        <a:srgbClr val="960982"/>
                      </a:solidFill>
                      <a:prstDash val="solid"/>
                    </a:lnT>
                    <a:lnB w="12700">
                      <a:solidFill>
                        <a:srgbClr val="960982"/>
                      </a:solidFill>
                      <a:prstDash val="solid"/>
                    </a:lnB>
                  </a:tcPr>
                </a:tc>
                <a:tc>
                  <a:txBody>
                    <a:bodyPr/>
                    <a:lstStyle/>
                    <a:p>
                      <a:pPr>
                        <a:lnSpc>
                          <a:spcPct val="100000"/>
                        </a:lnSpc>
                        <a:spcBef>
                          <a:spcPts val="40"/>
                        </a:spcBef>
                      </a:pPr>
                      <a:endParaRPr sz="1550">
                        <a:latin typeface="Times New Roman"/>
                        <a:cs typeface="Times New Roman"/>
                      </a:endParaRPr>
                    </a:p>
                    <a:p>
                      <a:pPr marL="501015" marR="314960" indent="62230">
                        <a:lnSpc>
                          <a:spcPct val="100000"/>
                        </a:lnSpc>
                        <a:spcBef>
                          <a:spcPts val="5"/>
                        </a:spcBef>
                      </a:pPr>
                      <a:r>
                        <a:rPr sz="1400" b="1" spc="-5" dirty="0">
                          <a:latin typeface="Arial"/>
                          <a:cs typeface="Arial"/>
                        </a:rPr>
                        <a:t>Deploy </a:t>
                      </a:r>
                      <a:r>
                        <a:rPr sz="1400" b="1" dirty="0">
                          <a:latin typeface="Arial"/>
                          <a:cs typeface="Arial"/>
                        </a:rPr>
                        <a:t> Solut</a:t>
                      </a:r>
                      <a:r>
                        <a:rPr sz="1400" b="1" spc="5" dirty="0">
                          <a:latin typeface="Arial"/>
                          <a:cs typeface="Arial"/>
                        </a:rPr>
                        <a:t>i</a:t>
                      </a:r>
                      <a:r>
                        <a:rPr sz="1400" b="1" dirty="0">
                          <a:latin typeface="Arial"/>
                          <a:cs typeface="Arial"/>
                        </a:rPr>
                        <a:t>on</a:t>
                      </a:r>
                      <a:endParaRPr sz="1400">
                        <a:latin typeface="Arial"/>
                        <a:cs typeface="Arial"/>
                      </a:endParaRPr>
                    </a:p>
                  </a:txBody>
                  <a:tcPr marL="0" marR="0" marT="5080" marB="0">
                    <a:lnL w="12700">
                      <a:solidFill>
                        <a:srgbClr val="960982"/>
                      </a:solidFill>
                      <a:prstDash val="solid"/>
                    </a:lnL>
                    <a:lnR w="12700">
                      <a:solidFill>
                        <a:srgbClr val="000000"/>
                      </a:solidFill>
                      <a:prstDash val="solid"/>
                    </a:lnR>
                  </a:tcPr>
                </a:tc>
                <a:tc>
                  <a:txBody>
                    <a:bodyPr/>
                    <a:lstStyle/>
                    <a:p>
                      <a:pPr>
                        <a:lnSpc>
                          <a:spcPct val="100000"/>
                        </a:lnSpc>
                      </a:pPr>
                      <a:endParaRPr sz="1400" dirty="0">
                        <a:latin typeface="Times New Roman"/>
                        <a:cs typeface="Times New Roman"/>
                      </a:endParaRPr>
                    </a:p>
                  </a:txBody>
                  <a:tcPr marL="0" marR="0" marT="0" marB="0">
                    <a:lnL w="12700">
                      <a:solidFill>
                        <a:srgbClr val="000000"/>
                      </a:solidFill>
                      <a:prstDash val="solid"/>
                    </a:lnL>
                  </a:tcPr>
                </a:tc>
                <a:extLst>
                  <a:ext uri="{0D108BD9-81ED-4DB2-BD59-A6C34878D82A}">
                    <a16:rowId xmlns:a16="http://schemas.microsoft.com/office/drawing/2014/main" val="10002"/>
                  </a:ext>
                </a:extLst>
              </a:tr>
            </a:tbl>
          </a:graphicData>
        </a:graphic>
      </p:graphicFrame>
      <p:sp>
        <p:nvSpPr>
          <p:cNvPr id="28" name="object 28"/>
          <p:cNvSpPr txBox="1"/>
          <p:nvPr/>
        </p:nvSpPr>
        <p:spPr>
          <a:xfrm>
            <a:off x="10772013" y="4425441"/>
            <a:ext cx="719455" cy="452755"/>
          </a:xfrm>
          <a:prstGeom prst="rect">
            <a:avLst/>
          </a:prstGeom>
        </p:spPr>
        <p:txBody>
          <a:bodyPr vert="horz" wrap="square" lIns="0" tIns="12700" rIns="0" bIns="0" rtlCol="0">
            <a:spAutoFit/>
          </a:bodyPr>
          <a:lstStyle/>
          <a:p>
            <a:pPr marL="12700" marR="5080" lvl="0" indent="54610" algn="l" defTabSz="914400" rtl="0" eaLnBrk="1" fontAlgn="auto" latinLnBrk="0" hangingPunct="1">
              <a:lnSpc>
                <a:spcPct val="100000"/>
              </a:lnSpc>
              <a:spcBef>
                <a:spcPts val="100"/>
              </a:spcBef>
              <a:spcAft>
                <a:spcPts val="0"/>
              </a:spcAft>
              <a:buClrTx/>
              <a:buSzTx/>
              <a:buFontTx/>
              <a:buNone/>
              <a:tabLst/>
              <a:defRPr/>
            </a:pPr>
            <a:r>
              <a:rPr kumimoji="0" sz="1400" b="1" i="0" u="none" strike="noStrike" kern="1200" cap="none" spc="-5" normalizeH="0" baseline="0" noProof="0" dirty="0">
                <a:ln>
                  <a:noFill/>
                </a:ln>
                <a:solidFill>
                  <a:prstClr val="black"/>
                </a:solidFill>
                <a:effectLst/>
                <a:uLnTx/>
                <a:uFillTx/>
                <a:latin typeface="Arial"/>
                <a:ea typeface="+mn-ea"/>
                <a:cs typeface="Arial"/>
              </a:rPr>
              <a:t>Enable </a:t>
            </a:r>
            <a:r>
              <a:rPr kumimoji="0" sz="1400" b="1" i="0" u="none" strike="noStrike" kern="1200" cap="none" spc="0" normalizeH="0" baseline="0" noProof="0" dirty="0">
                <a:ln>
                  <a:noFill/>
                </a:ln>
                <a:solidFill>
                  <a:prstClr val="black"/>
                </a:solidFill>
                <a:effectLst/>
                <a:uLnTx/>
                <a:uFillTx/>
                <a:latin typeface="Arial"/>
                <a:ea typeface="+mn-ea"/>
                <a:cs typeface="Arial"/>
              </a:rPr>
              <a:t> Pr</a:t>
            </a:r>
            <a:r>
              <a:rPr kumimoji="0" sz="1400" b="1" i="0" u="none" strike="noStrike" kern="1200" cap="none" spc="-10" normalizeH="0" baseline="0" noProof="0" dirty="0">
                <a:ln>
                  <a:noFill/>
                </a:ln>
                <a:solidFill>
                  <a:prstClr val="black"/>
                </a:solidFill>
                <a:effectLst/>
                <a:uLnTx/>
                <a:uFillTx/>
                <a:latin typeface="Arial"/>
                <a:ea typeface="+mn-ea"/>
                <a:cs typeface="Arial"/>
              </a:rPr>
              <a:t>o</a:t>
            </a:r>
            <a:r>
              <a:rPr kumimoji="0" sz="1400" b="1" i="0" u="none" strike="noStrike" kern="1200" cap="none" spc="0" normalizeH="0" baseline="0" noProof="0" dirty="0">
                <a:ln>
                  <a:noFill/>
                </a:ln>
                <a:solidFill>
                  <a:prstClr val="black"/>
                </a:solidFill>
                <a:effectLst/>
                <a:uLnTx/>
                <a:uFillTx/>
                <a:latin typeface="Arial"/>
                <a:ea typeface="+mn-ea"/>
                <a:cs typeface="Arial"/>
              </a:rPr>
              <a:t>cess</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grpSp>
        <p:nvGrpSpPr>
          <p:cNvPr id="29" name="object 29"/>
          <p:cNvGrpSpPr/>
          <p:nvPr/>
        </p:nvGrpSpPr>
        <p:grpSpPr>
          <a:xfrm>
            <a:off x="326136" y="2066544"/>
            <a:ext cx="11538585" cy="1201420"/>
            <a:chOff x="326136" y="2066544"/>
            <a:chExt cx="11538585" cy="1201420"/>
          </a:xfrm>
        </p:grpSpPr>
        <p:pic>
          <p:nvPicPr>
            <p:cNvPr id="30" name="object 30"/>
            <p:cNvPicPr/>
            <p:nvPr/>
          </p:nvPicPr>
          <p:blipFill>
            <a:blip r:embed="rId16" cstate="print"/>
            <a:stretch>
              <a:fillRect/>
            </a:stretch>
          </p:blipFill>
          <p:spPr>
            <a:xfrm>
              <a:off x="326136" y="2066544"/>
              <a:ext cx="11538204" cy="1200912"/>
            </a:xfrm>
            <a:prstGeom prst="rect">
              <a:avLst/>
            </a:prstGeom>
          </p:spPr>
        </p:pic>
        <p:pic>
          <p:nvPicPr>
            <p:cNvPr id="31" name="object 31"/>
            <p:cNvPicPr/>
            <p:nvPr/>
          </p:nvPicPr>
          <p:blipFill>
            <a:blip r:embed="rId17" cstate="print"/>
            <a:stretch>
              <a:fillRect/>
            </a:stretch>
          </p:blipFill>
          <p:spPr>
            <a:xfrm>
              <a:off x="6014974" y="3119374"/>
              <a:ext cx="175767" cy="113284"/>
            </a:xfrm>
            <a:prstGeom prst="rect">
              <a:avLst/>
            </a:prstGeom>
          </p:spPr>
        </p:pic>
      </p:grpSp>
      <p:grpSp>
        <p:nvGrpSpPr>
          <p:cNvPr id="32" name="object 32"/>
          <p:cNvGrpSpPr/>
          <p:nvPr/>
        </p:nvGrpSpPr>
        <p:grpSpPr>
          <a:xfrm>
            <a:off x="379222" y="2031238"/>
            <a:ext cx="11436985" cy="1149985"/>
            <a:chOff x="379222" y="2031238"/>
            <a:chExt cx="11436985" cy="1149985"/>
          </a:xfrm>
        </p:grpSpPr>
        <p:sp>
          <p:nvSpPr>
            <p:cNvPr id="33" name="object 33"/>
            <p:cNvSpPr/>
            <p:nvPr/>
          </p:nvSpPr>
          <p:spPr>
            <a:xfrm>
              <a:off x="385572" y="2087880"/>
              <a:ext cx="11424285" cy="1087120"/>
            </a:xfrm>
            <a:custGeom>
              <a:avLst/>
              <a:gdLst/>
              <a:ahLst/>
              <a:cxnLst/>
              <a:rect l="l" t="t" r="r" b="b"/>
              <a:pathLst>
                <a:path w="11424285" h="1087120">
                  <a:moveTo>
                    <a:pt x="11242802" y="0"/>
                  </a:moveTo>
                  <a:lnTo>
                    <a:pt x="181101" y="0"/>
                  </a:lnTo>
                  <a:lnTo>
                    <a:pt x="132956" y="6465"/>
                  </a:lnTo>
                  <a:lnTo>
                    <a:pt x="89693" y="24713"/>
                  </a:lnTo>
                  <a:lnTo>
                    <a:pt x="53041" y="53022"/>
                  </a:lnTo>
                  <a:lnTo>
                    <a:pt x="24724" y="89671"/>
                  </a:lnTo>
                  <a:lnTo>
                    <a:pt x="6468" y="132938"/>
                  </a:lnTo>
                  <a:lnTo>
                    <a:pt x="0" y="181102"/>
                  </a:lnTo>
                  <a:lnTo>
                    <a:pt x="0" y="905510"/>
                  </a:lnTo>
                  <a:lnTo>
                    <a:pt x="6468" y="953673"/>
                  </a:lnTo>
                  <a:lnTo>
                    <a:pt x="24724" y="996940"/>
                  </a:lnTo>
                  <a:lnTo>
                    <a:pt x="53041" y="1033589"/>
                  </a:lnTo>
                  <a:lnTo>
                    <a:pt x="89693" y="1061898"/>
                  </a:lnTo>
                  <a:lnTo>
                    <a:pt x="132956" y="1080146"/>
                  </a:lnTo>
                  <a:lnTo>
                    <a:pt x="181101" y="1086612"/>
                  </a:lnTo>
                  <a:lnTo>
                    <a:pt x="11242802" y="1086612"/>
                  </a:lnTo>
                  <a:lnTo>
                    <a:pt x="11290965" y="1080146"/>
                  </a:lnTo>
                  <a:lnTo>
                    <a:pt x="11334232" y="1061898"/>
                  </a:lnTo>
                  <a:lnTo>
                    <a:pt x="11370881" y="1033589"/>
                  </a:lnTo>
                  <a:lnTo>
                    <a:pt x="11399190" y="996940"/>
                  </a:lnTo>
                  <a:lnTo>
                    <a:pt x="11417438" y="953673"/>
                  </a:lnTo>
                  <a:lnTo>
                    <a:pt x="11423904" y="905510"/>
                  </a:lnTo>
                  <a:lnTo>
                    <a:pt x="11423904" y="181102"/>
                  </a:lnTo>
                  <a:lnTo>
                    <a:pt x="11417438" y="132938"/>
                  </a:lnTo>
                  <a:lnTo>
                    <a:pt x="11399190" y="89671"/>
                  </a:lnTo>
                  <a:lnTo>
                    <a:pt x="11370881" y="53022"/>
                  </a:lnTo>
                  <a:lnTo>
                    <a:pt x="11334232" y="24713"/>
                  </a:lnTo>
                  <a:lnTo>
                    <a:pt x="11290965" y="6465"/>
                  </a:lnTo>
                  <a:lnTo>
                    <a:pt x="11242802"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385572" y="2087880"/>
              <a:ext cx="11424285" cy="1087120"/>
            </a:xfrm>
            <a:custGeom>
              <a:avLst/>
              <a:gdLst/>
              <a:ahLst/>
              <a:cxnLst/>
              <a:rect l="l" t="t" r="r" b="b"/>
              <a:pathLst>
                <a:path w="11424285" h="1087120">
                  <a:moveTo>
                    <a:pt x="0" y="181102"/>
                  </a:moveTo>
                  <a:lnTo>
                    <a:pt x="6468" y="132938"/>
                  </a:lnTo>
                  <a:lnTo>
                    <a:pt x="24724" y="89671"/>
                  </a:lnTo>
                  <a:lnTo>
                    <a:pt x="53041" y="53022"/>
                  </a:lnTo>
                  <a:lnTo>
                    <a:pt x="89693" y="24713"/>
                  </a:lnTo>
                  <a:lnTo>
                    <a:pt x="132956" y="6465"/>
                  </a:lnTo>
                  <a:lnTo>
                    <a:pt x="181101" y="0"/>
                  </a:lnTo>
                  <a:lnTo>
                    <a:pt x="11242802" y="0"/>
                  </a:lnTo>
                  <a:lnTo>
                    <a:pt x="11290965" y="6465"/>
                  </a:lnTo>
                  <a:lnTo>
                    <a:pt x="11334232" y="24713"/>
                  </a:lnTo>
                  <a:lnTo>
                    <a:pt x="11370881" y="53022"/>
                  </a:lnTo>
                  <a:lnTo>
                    <a:pt x="11399190" y="89671"/>
                  </a:lnTo>
                  <a:lnTo>
                    <a:pt x="11417438" y="132938"/>
                  </a:lnTo>
                  <a:lnTo>
                    <a:pt x="11423904" y="181102"/>
                  </a:lnTo>
                  <a:lnTo>
                    <a:pt x="11423904" y="905510"/>
                  </a:lnTo>
                  <a:lnTo>
                    <a:pt x="11417438" y="953673"/>
                  </a:lnTo>
                  <a:lnTo>
                    <a:pt x="11399190" y="996940"/>
                  </a:lnTo>
                  <a:lnTo>
                    <a:pt x="11370881" y="1033589"/>
                  </a:lnTo>
                  <a:lnTo>
                    <a:pt x="11334232" y="1061898"/>
                  </a:lnTo>
                  <a:lnTo>
                    <a:pt x="11290965" y="1080146"/>
                  </a:lnTo>
                  <a:lnTo>
                    <a:pt x="11242802" y="1086612"/>
                  </a:lnTo>
                  <a:lnTo>
                    <a:pt x="181101" y="1086612"/>
                  </a:lnTo>
                  <a:lnTo>
                    <a:pt x="132956" y="1080146"/>
                  </a:lnTo>
                  <a:lnTo>
                    <a:pt x="89693" y="1061898"/>
                  </a:lnTo>
                  <a:lnTo>
                    <a:pt x="53041" y="1033589"/>
                  </a:lnTo>
                  <a:lnTo>
                    <a:pt x="24724" y="996940"/>
                  </a:lnTo>
                  <a:lnTo>
                    <a:pt x="6468" y="953673"/>
                  </a:lnTo>
                  <a:lnTo>
                    <a:pt x="0" y="905510"/>
                  </a:lnTo>
                  <a:lnTo>
                    <a:pt x="0" y="181102"/>
                  </a:lnTo>
                  <a:close/>
                </a:path>
              </a:pathLst>
            </a:custGeom>
            <a:ln w="12700">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35" name="object 35"/>
            <p:cNvPicPr/>
            <p:nvPr/>
          </p:nvPicPr>
          <p:blipFill>
            <a:blip r:embed="rId18" cstate="print"/>
            <a:stretch>
              <a:fillRect/>
            </a:stretch>
          </p:blipFill>
          <p:spPr>
            <a:xfrm>
              <a:off x="6014974" y="2031238"/>
              <a:ext cx="175767" cy="111760"/>
            </a:xfrm>
            <a:prstGeom prst="rect">
              <a:avLst/>
            </a:prstGeom>
          </p:spPr>
        </p:pic>
      </p:grpSp>
      <p:sp>
        <p:nvSpPr>
          <p:cNvPr id="36" name="object 36"/>
          <p:cNvSpPr txBox="1"/>
          <p:nvPr/>
        </p:nvSpPr>
        <p:spPr>
          <a:xfrm>
            <a:off x="3991102" y="2493010"/>
            <a:ext cx="4212590" cy="258404"/>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5" normalizeH="0" baseline="0" noProof="0" dirty="0">
                <a:ln>
                  <a:noFill/>
                </a:ln>
                <a:solidFill>
                  <a:srgbClr val="F79646"/>
                </a:solidFill>
                <a:effectLst/>
                <a:uLnTx/>
                <a:uFillTx/>
                <a:latin typeface="Arial MT"/>
                <a:ea typeface="+mn-ea"/>
                <a:cs typeface="Arial MT"/>
              </a:rPr>
              <a:t>EXECUTE</a:t>
            </a:r>
            <a:r>
              <a:rPr kumimoji="0" sz="1600" b="0" i="0" u="none" strike="noStrike" kern="1200" cap="none" spc="-25" normalizeH="0" baseline="0" noProof="0" dirty="0">
                <a:ln>
                  <a:noFill/>
                </a:ln>
                <a:solidFill>
                  <a:srgbClr val="F79646"/>
                </a:solidFill>
                <a:effectLst/>
                <a:uLnTx/>
                <a:uFillTx/>
                <a:latin typeface="Arial MT"/>
                <a:ea typeface="+mn-ea"/>
                <a:cs typeface="Arial MT"/>
              </a:rPr>
              <a:t> </a:t>
            </a:r>
            <a:r>
              <a:rPr kumimoji="0" sz="1600" b="0" i="0" u="none" strike="noStrike" kern="1200" cap="none" spc="-5" normalizeH="0" baseline="0" noProof="0" dirty="0">
                <a:ln>
                  <a:noFill/>
                </a:ln>
                <a:solidFill>
                  <a:srgbClr val="F79646"/>
                </a:solidFill>
                <a:effectLst/>
                <a:uLnTx/>
                <a:uFillTx/>
                <a:latin typeface="Arial MT"/>
                <a:ea typeface="+mn-ea"/>
                <a:cs typeface="Arial MT"/>
              </a:rPr>
              <a:t>PROCESSES</a:t>
            </a:r>
            <a:r>
              <a:rPr kumimoji="0" sz="1600" b="0" i="0" u="none" strike="noStrike" kern="1200" cap="none" spc="-30" normalizeH="0" baseline="0" noProof="0" dirty="0">
                <a:ln>
                  <a:noFill/>
                </a:ln>
                <a:solidFill>
                  <a:srgbClr val="F79646"/>
                </a:solidFill>
                <a:effectLst/>
                <a:uLnTx/>
                <a:uFillTx/>
                <a:latin typeface="Arial MT"/>
                <a:ea typeface="+mn-ea"/>
                <a:cs typeface="Arial MT"/>
              </a:rPr>
              <a:t> </a:t>
            </a:r>
            <a:r>
              <a:rPr kumimoji="0" sz="1600" b="0" i="0" u="none" strike="noStrike" kern="1200" cap="none" spc="-5" normalizeH="0" baseline="0" noProof="0" dirty="0">
                <a:ln>
                  <a:noFill/>
                </a:ln>
                <a:solidFill>
                  <a:srgbClr val="F79646"/>
                </a:solidFill>
                <a:effectLst/>
                <a:uLnTx/>
                <a:uFillTx/>
                <a:latin typeface="Arial MT"/>
                <a:ea typeface="+mn-ea"/>
                <a:cs typeface="Arial MT"/>
              </a:rPr>
              <a:t>&amp;</a:t>
            </a:r>
            <a:r>
              <a:rPr kumimoji="0" sz="1600" b="0" i="0" u="none" strike="noStrike" kern="1200" cap="none" spc="-15" normalizeH="0" baseline="0" noProof="0" dirty="0">
                <a:ln>
                  <a:noFill/>
                </a:ln>
                <a:solidFill>
                  <a:srgbClr val="F79646"/>
                </a:solidFill>
                <a:effectLst/>
                <a:uLnTx/>
                <a:uFillTx/>
                <a:latin typeface="Arial MT"/>
                <a:ea typeface="+mn-ea"/>
                <a:cs typeface="Arial MT"/>
              </a:rPr>
              <a:t> </a:t>
            </a:r>
            <a:r>
              <a:rPr kumimoji="0" sz="1600" b="0" i="0" u="none" strike="noStrike" kern="1200" cap="none" spc="-5" normalizeH="0" baseline="0" noProof="0" dirty="0">
                <a:ln>
                  <a:noFill/>
                </a:ln>
                <a:solidFill>
                  <a:srgbClr val="F79646"/>
                </a:solidFill>
                <a:effectLst/>
                <a:uLnTx/>
                <a:uFillTx/>
                <a:latin typeface="Arial MT"/>
                <a:ea typeface="+mn-ea"/>
                <a:cs typeface="Arial MT"/>
              </a:rPr>
              <a:t>RUN</a:t>
            </a:r>
            <a:r>
              <a:rPr kumimoji="0" sz="1600" b="0" i="0" u="none" strike="noStrike" kern="1200" cap="none" spc="-20" normalizeH="0" baseline="0" noProof="0" dirty="0">
                <a:ln>
                  <a:noFill/>
                </a:ln>
                <a:solidFill>
                  <a:srgbClr val="F79646"/>
                </a:solidFill>
                <a:effectLst/>
                <a:uLnTx/>
                <a:uFillTx/>
                <a:latin typeface="Arial MT"/>
                <a:ea typeface="+mn-ea"/>
                <a:cs typeface="Arial MT"/>
              </a:rPr>
              <a:t> </a:t>
            </a:r>
            <a:r>
              <a:rPr kumimoji="0" sz="1600" b="0" i="0" u="none" strike="noStrike" kern="1200" cap="none" spc="-5" normalizeH="0" baseline="0" noProof="0" dirty="0">
                <a:ln>
                  <a:noFill/>
                </a:ln>
                <a:solidFill>
                  <a:srgbClr val="F79646"/>
                </a:solidFill>
                <a:effectLst/>
                <a:uLnTx/>
                <a:uFillTx/>
                <a:latin typeface="Arial MT"/>
                <a:ea typeface="+mn-ea"/>
                <a:cs typeface="Arial MT"/>
              </a:rPr>
              <a:t>SOLUTIONS</a:t>
            </a:r>
            <a:endParaRPr kumimoji="0" sz="1600" b="0" i="0" u="none" strike="noStrike" kern="1200" cap="none" spc="0" normalizeH="0" baseline="0" noProof="0" dirty="0">
              <a:ln>
                <a:noFill/>
              </a:ln>
              <a:solidFill>
                <a:srgbClr val="F79646"/>
              </a:solidFill>
              <a:effectLst/>
              <a:uLnTx/>
              <a:uFillTx/>
              <a:latin typeface="Arial MT"/>
              <a:ea typeface="+mn-ea"/>
              <a:cs typeface="Arial MT"/>
            </a:endParaRPr>
          </a:p>
        </p:txBody>
      </p:sp>
      <p:sp>
        <p:nvSpPr>
          <p:cNvPr id="38" name="object 38"/>
          <p:cNvSpPr txBox="1">
            <a:spLocks noGrp="1"/>
          </p:cNvSpPr>
          <p:nvPr>
            <p:ph type="title"/>
          </p:nvPr>
        </p:nvSpPr>
        <p:spPr>
          <a:xfrm>
            <a:off x="491439" y="240538"/>
            <a:ext cx="7110095" cy="603885"/>
          </a:xfrm>
          <a:prstGeom prst="rect">
            <a:avLst/>
          </a:prstGeom>
        </p:spPr>
        <p:txBody>
          <a:bodyPr vert="horz" wrap="square" lIns="0" tIns="12700" rIns="0" bIns="0" rtlCol="0">
            <a:spAutoFit/>
          </a:bodyPr>
          <a:lstStyle/>
          <a:p>
            <a:pPr marL="12700">
              <a:lnSpc>
                <a:spcPts val="2155"/>
              </a:lnSpc>
              <a:spcBef>
                <a:spcPts val="100"/>
              </a:spcBef>
            </a:pPr>
            <a:r>
              <a:rPr sz="1800" b="0" dirty="0">
                <a:solidFill>
                  <a:srgbClr val="7E7E7E"/>
                </a:solidFill>
                <a:latin typeface="Arial MT"/>
                <a:cs typeface="Arial MT"/>
              </a:rPr>
              <a:t>From </a:t>
            </a:r>
            <a:r>
              <a:rPr sz="1800" b="0" spc="-5" dirty="0">
                <a:solidFill>
                  <a:srgbClr val="7E7E7E"/>
                </a:solidFill>
                <a:latin typeface="Arial MT"/>
                <a:cs typeface="Arial MT"/>
              </a:rPr>
              <a:t>strategy</a:t>
            </a:r>
            <a:r>
              <a:rPr sz="1800" b="0" dirty="0">
                <a:solidFill>
                  <a:srgbClr val="7E7E7E"/>
                </a:solidFill>
                <a:latin typeface="Arial MT"/>
                <a:cs typeface="Arial MT"/>
              </a:rPr>
              <a:t> </a:t>
            </a:r>
            <a:r>
              <a:rPr sz="1800" b="0" spc="-5" dirty="0">
                <a:solidFill>
                  <a:srgbClr val="7E7E7E"/>
                </a:solidFill>
                <a:latin typeface="Arial MT"/>
                <a:cs typeface="Arial MT"/>
              </a:rPr>
              <a:t>to execution:</a:t>
            </a:r>
            <a:r>
              <a:rPr sz="1800" b="0" spc="30" dirty="0">
                <a:solidFill>
                  <a:srgbClr val="7E7E7E"/>
                </a:solidFill>
                <a:latin typeface="Arial MT"/>
                <a:cs typeface="Arial MT"/>
              </a:rPr>
              <a:t> </a:t>
            </a:r>
            <a:r>
              <a:rPr sz="1800" b="0" spc="-5" dirty="0">
                <a:solidFill>
                  <a:srgbClr val="7E7E7E"/>
                </a:solidFill>
                <a:latin typeface="Arial MT"/>
                <a:cs typeface="Arial MT"/>
              </a:rPr>
              <a:t>how</a:t>
            </a:r>
            <a:r>
              <a:rPr sz="1800" b="0" spc="10" dirty="0">
                <a:solidFill>
                  <a:srgbClr val="7E7E7E"/>
                </a:solidFill>
                <a:latin typeface="Arial MT"/>
                <a:cs typeface="Arial MT"/>
              </a:rPr>
              <a:t> </a:t>
            </a:r>
            <a:r>
              <a:rPr sz="1800" b="0" dirty="0">
                <a:solidFill>
                  <a:srgbClr val="7E7E7E"/>
                </a:solidFill>
                <a:latin typeface="Arial MT"/>
                <a:cs typeface="Arial MT"/>
              </a:rPr>
              <a:t>to</a:t>
            </a:r>
            <a:r>
              <a:rPr sz="1800" b="0" spc="5" dirty="0">
                <a:solidFill>
                  <a:srgbClr val="7E7E7E"/>
                </a:solidFill>
                <a:latin typeface="Arial MT"/>
                <a:cs typeface="Arial MT"/>
              </a:rPr>
              <a:t> </a:t>
            </a:r>
            <a:r>
              <a:rPr sz="1800" b="0" spc="-5" dirty="0">
                <a:solidFill>
                  <a:srgbClr val="7E7E7E"/>
                </a:solidFill>
                <a:latin typeface="Arial MT"/>
                <a:cs typeface="Arial MT"/>
              </a:rPr>
              <a:t>transform</a:t>
            </a:r>
            <a:r>
              <a:rPr sz="1800" b="0" spc="5" dirty="0">
                <a:solidFill>
                  <a:srgbClr val="7E7E7E"/>
                </a:solidFill>
                <a:latin typeface="Arial MT"/>
                <a:cs typeface="Arial MT"/>
              </a:rPr>
              <a:t> </a:t>
            </a:r>
            <a:r>
              <a:rPr sz="1800" b="0" spc="-5" dirty="0">
                <a:solidFill>
                  <a:srgbClr val="7E7E7E"/>
                </a:solidFill>
                <a:latin typeface="Arial MT"/>
                <a:cs typeface="Arial MT"/>
              </a:rPr>
              <a:t>successfully</a:t>
            </a:r>
            <a:endParaRPr sz="1800" dirty="0">
              <a:latin typeface="Arial MT"/>
              <a:cs typeface="Arial MT"/>
            </a:endParaRPr>
          </a:p>
          <a:p>
            <a:pPr marL="12700">
              <a:lnSpc>
                <a:spcPts val="2395"/>
              </a:lnSpc>
            </a:pPr>
            <a:r>
              <a:rPr dirty="0">
                <a:solidFill>
                  <a:srgbClr val="F3B829"/>
                </a:solidFill>
              </a:rPr>
              <a:t>End-to-end</a:t>
            </a:r>
            <a:r>
              <a:rPr spc="-35" dirty="0">
                <a:solidFill>
                  <a:srgbClr val="F3B829"/>
                </a:solidFill>
              </a:rPr>
              <a:t> </a:t>
            </a:r>
            <a:r>
              <a:rPr dirty="0">
                <a:solidFill>
                  <a:srgbClr val="F3B829"/>
                </a:solidFill>
              </a:rPr>
              <a:t>business</a:t>
            </a:r>
            <a:r>
              <a:rPr spc="-25" dirty="0">
                <a:solidFill>
                  <a:srgbClr val="F3B829"/>
                </a:solidFill>
              </a:rPr>
              <a:t> </a:t>
            </a:r>
            <a:r>
              <a:rPr dirty="0">
                <a:solidFill>
                  <a:srgbClr val="F3B829"/>
                </a:solidFill>
              </a:rPr>
              <a:t>process</a:t>
            </a:r>
            <a:r>
              <a:rPr spc="-30" dirty="0">
                <a:solidFill>
                  <a:srgbClr val="F3B829"/>
                </a:solidFill>
              </a:rPr>
              <a:t> </a:t>
            </a:r>
            <a:r>
              <a:rPr dirty="0">
                <a:solidFill>
                  <a:srgbClr val="F3B829"/>
                </a:solidFill>
              </a:rPr>
              <a:t>transformation</a:t>
            </a:r>
            <a:r>
              <a:rPr spc="-50" dirty="0">
                <a:solidFill>
                  <a:srgbClr val="F3B829"/>
                </a:solidFill>
              </a:rPr>
              <a:t> </a:t>
            </a:r>
            <a:r>
              <a:rPr dirty="0">
                <a:solidFill>
                  <a:srgbClr val="F3B829"/>
                </a:solidFill>
              </a:rPr>
              <a:t>methodology</a:t>
            </a:r>
          </a:p>
        </p:txBody>
      </p:sp>
      <p:cxnSp>
        <p:nvCxnSpPr>
          <p:cNvPr id="60" name="Straight Connector 59"/>
          <p:cNvCxnSpPr/>
          <p:nvPr/>
        </p:nvCxnSpPr>
        <p:spPr>
          <a:xfrm>
            <a:off x="385572" y="4122800"/>
            <a:ext cx="1263269" cy="0"/>
          </a:xfrm>
          <a:prstGeom prst="line">
            <a:avLst/>
          </a:prstGeom>
          <a:ln>
            <a:solidFill>
              <a:srgbClr val="F2B620"/>
            </a:solidFill>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19"/>
          <a:stretch>
            <a:fillRect/>
          </a:stretch>
        </p:blipFill>
        <p:spPr>
          <a:xfrm>
            <a:off x="11196303" y="-36443"/>
            <a:ext cx="1002323" cy="990600"/>
          </a:xfrm>
          <a:prstGeom prst="rect">
            <a:avLst/>
          </a:prstGeom>
        </p:spPr>
      </p:pic>
    </p:spTree>
    <p:extLst>
      <p:ext uri="{BB962C8B-B14F-4D97-AF65-F5344CB8AC3E}">
        <p14:creationId xmlns:p14="http://schemas.microsoft.com/office/powerpoint/2010/main" val="139152836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barn(inVertical)">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par>
                                <p:cTn id="13" presetID="16" presetClass="entr" presetSubtype="21"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arn(inVertical)">
                                      <p:cBhvr>
                                        <p:cTn id="15" dur="500"/>
                                        <p:tgtEl>
                                          <p:spTgt spid="18"/>
                                        </p:tgtEl>
                                      </p:cBhvr>
                                    </p:animEffect>
                                  </p:childTnLst>
                                </p:cTn>
                              </p:par>
                              <p:par>
                                <p:cTn id="16" presetID="16" presetClass="entr" presetSubtype="21"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barn(inVertical)">
                                      <p:cBhvr>
                                        <p:cTn id="18" dur="500"/>
                                        <p:tgtEl>
                                          <p:spTgt spid="19"/>
                                        </p:tgtEl>
                                      </p:cBhvr>
                                    </p:animEffect>
                                  </p:childTnLst>
                                </p:cTn>
                              </p:par>
                              <p:par>
                                <p:cTn id="19" presetID="16" presetClass="entr" presetSubtype="21"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barn(inVertical)">
                                      <p:cBhvr>
                                        <p:cTn id="21" dur="500"/>
                                        <p:tgtEl>
                                          <p:spTgt spid="20"/>
                                        </p:tgtEl>
                                      </p:cBhvr>
                                    </p:animEffect>
                                  </p:childTnLst>
                                </p:cTn>
                              </p:par>
                              <p:par>
                                <p:cTn id="22" presetID="16" presetClass="entr" presetSubtype="21"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barn(inVertical)">
                                      <p:cBhvr>
                                        <p:cTn id="24" dur="500"/>
                                        <p:tgtEl>
                                          <p:spTgt spid="21"/>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barn(inVertical)">
                                      <p:cBhvr>
                                        <p:cTn id="27" dur="500"/>
                                        <p:tgtEl>
                                          <p:spTgt spid="22"/>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barn(inVertical)">
                                      <p:cBhvr>
                                        <p:cTn id="30" dur="500"/>
                                        <p:tgtEl>
                                          <p:spTgt spid="23"/>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barn(inVertical)">
                                      <p:cBhvr>
                                        <p:cTn id="33" dur="500"/>
                                        <p:tgtEl>
                                          <p:spTgt spid="24"/>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barn(inVertical)">
                                      <p:cBhvr>
                                        <p:cTn id="36" dur="500"/>
                                        <p:tgtEl>
                                          <p:spTgt spid="25"/>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barn(inVertical)">
                                      <p:cBhvr>
                                        <p:cTn id="39" dur="500"/>
                                        <p:tgtEl>
                                          <p:spTgt spid="26"/>
                                        </p:tgtEl>
                                      </p:cBhvr>
                                    </p:animEffect>
                                  </p:childTnLst>
                                </p:cTn>
                              </p:par>
                              <p:par>
                                <p:cTn id="40" presetID="16" presetClass="entr" presetSubtype="21"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barn(inVertical)">
                                      <p:cBhvr>
                                        <p:cTn id="42" dur="500"/>
                                        <p:tgtEl>
                                          <p:spTgt spid="27"/>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barn(inVertical)">
                                      <p:cBhvr>
                                        <p:cTn id="45" dur="500"/>
                                        <p:tgtEl>
                                          <p:spTgt spid="28"/>
                                        </p:tgtEl>
                                      </p:cBhvr>
                                    </p:animEffect>
                                  </p:childTnLst>
                                </p:cTn>
                              </p:par>
                              <p:par>
                                <p:cTn id="46" presetID="16" presetClass="entr" presetSubtype="21" fill="hold"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barn(inVertical)">
                                      <p:cBhvr>
                                        <p:cTn id="48" dur="500"/>
                                        <p:tgtEl>
                                          <p:spTgt spid="29"/>
                                        </p:tgtEl>
                                      </p:cBhvr>
                                    </p:animEffect>
                                  </p:childTnLst>
                                </p:cTn>
                              </p:par>
                              <p:par>
                                <p:cTn id="49" presetID="16" presetClass="entr" presetSubtype="21"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barn(inVertical)">
                                      <p:cBhvr>
                                        <p:cTn id="51" dur="500"/>
                                        <p:tgtEl>
                                          <p:spTgt spid="32"/>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barn(inVertical)">
                                      <p:cBhvr>
                                        <p:cTn id="54" dur="500"/>
                                        <p:tgtEl>
                                          <p:spTgt spid="36"/>
                                        </p:tgtEl>
                                      </p:cBhvr>
                                    </p:animEffect>
                                  </p:childTnLst>
                                </p:cTn>
                              </p:par>
                              <p:par>
                                <p:cTn id="55" presetID="16" presetClass="entr" presetSubtype="21" fill="hold"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barn(inVertical)">
                                      <p:cBhvr>
                                        <p:cTn id="5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8" grpId="0"/>
      <p:bldP spid="36" grpId="0"/>
      <p:bldP spid="38" grpId="0"/>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81000" y="240538"/>
            <a:ext cx="518096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7E7E7E"/>
                </a:solidFill>
                <a:latin typeface="Arial MT"/>
                <a:cs typeface="Arial MT"/>
              </a:rPr>
              <a:t>Process-driven</a:t>
            </a:r>
            <a:r>
              <a:rPr sz="1800" spc="25" dirty="0">
                <a:solidFill>
                  <a:srgbClr val="7E7E7E"/>
                </a:solidFill>
                <a:latin typeface="Arial MT"/>
                <a:cs typeface="Arial MT"/>
              </a:rPr>
              <a:t> </a:t>
            </a:r>
            <a:r>
              <a:rPr sz="1800" spc="-5" dirty="0">
                <a:solidFill>
                  <a:srgbClr val="7E7E7E"/>
                </a:solidFill>
                <a:latin typeface="Arial MT"/>
                <a:cs typeface="Arial MT"/>
              </a:rPr>
              <a:t>and</a:t>
            </a:r>
            <a:r>
              <a:rPr sz="1800" spc="10" dirty="0">
                <a:solidFill>
                  <a:srgbClr val="7E7E7E"/>
                </a:solidFill>
                <a:latin typeface="Arial MT"/>
                <a:cs typeface="Arial MT"/>
              </a:rPr>
              <a:t> </a:t>
            </a:r>
            <a:r>
              <a:rPr sz="1800" spc="-5" dirty="0">
                <a:solidFill>
                  <a:srgbClr val="7E7E7E"/>
                </a:solidFill>
                <a:latin typeface="Arial MT"/>
                <a:cs typeface="Arial MT"/>
              </a:rPr>
              <a:t>solution-driven</a:t>
            </a:r>
            <a:r>
              <a:rPr sz="1800" spc="35" dirty="0">
                <a:solidFill>
                  <a:srgbClr val="7E7E7E"/>
                </a:solidFill>
                <a:latin typeface="Arial MT"/>
                <a:cs typeface="Arial MT"/>
              </a:rPr>
              <a:t> </a:t>
            </a:r>
            <a:r>
              <a:rPr sz="1800" spc="-5" dirty="0">
                <a:solidFill>
                  <a:srgbClr val="7E7E7E"/>
                </a:solidFill>
                <a:latin typeface="Arial MT"/>
                <a:cs typeface="Arial MT"/>
              </a:rPr>
              <a:t>transformations</a:t>
            </a:r>
            <a:endParaRPr sz="1800" dirty="0">
              <a:latin typeface="Arial MT"/>
              <a:cs typeface="Arial MT"/>
            </a:endParaRPr>
          </a:p>
        </p:txBody>
      </p:sp>
      <p:sp>
        <p:nvSpPr>
          <p:cNvPr id="3" name="object 3"/>
          <p:cNvSpPr txBox="1">
            <a:spLocks noGrp="1"/>
          </p:cNvSpPr>
          <p:nvPr>
            <p:ph type="title"/>
          </p:nvPr>
        </p:nvSpPr>
        <p:spPr>
          <a:xfrm>
            <a:off x="381000" y="513333"/>
            <a:ext cx="11141075" cy="330835"/>
          </a:xfrm>
          <a:prstGeom prst="rect">
            <a:avLst/>
          </a:prstGeom>
        </p:spPr>
        <p:txBody>
          <a:bodyPr vert="horz" wrap="square" lIns="0" tIns="13335" rIns="0" bIns="0" rtlCol="0">
            <a:spAutoFit/>
          </a:bodyPr>
          <a:lstStyle/>
          <a:p>
            <a:pPr marL="12700">
              <a:lnSpc>
                <a:spcPct val="100000"/>
              </a:lnSpc>
              <a:spcBef>
                <a:spcPts val="105"/>
              </a:spcBef>
            </a:pPr>
            <a:r>
              <a:rPr dirty="0">
                <a:solidFill>
                  <a:srgbClr val="FFC000"/>
                </a:solidFill>
              </a:rPr>
              <a:t>SAP</a:t>
            </a:r>
            <a:r>
              <a:rPr spc="-30" dirty="0">
                <a:solidFill>
                  <a:srgbClr val="FFC000"/>
                </a:solidFill>
              </a:rPr>
              <a:t> </a:t>
            </a:r>
            <a:r>
              <a:rPr lang="en-US" spc="-5" dirty="0">
                <a:solidFill>
                  <a:srgbClr val="FFC000"/>
                </a:solidFill>
              </a:rPr>
              <a:t>Signavio Training</a:t>
            </a:r>
            <a:r>
              <a:rPr spc="-10" dirty="0">
                <a:solidFill>
                  <a:srgbClr val="FFC000"/>
                </a:solidFill>
              </a:rPr>
              <a:t> </a:t>
            </a:r>
            <a:r>
              <a:rPr spc="-5" dirty="0">
                <a:solidFill>
                  <a:srgbClr val="FFC000"/>
                </a:solidFill>
              </a:rPr>
              <a:t>support</a:t>
            </a:r>
            <a:r>
              <a:rPr spc="-20" dirty="0">
                <a:solidFill>
                  <a:srgbClr val="FFC000"/>
                </a:solidFill>
              </a:rPr>
              <a:t> </a:t>
            </a:r>
            <a:r>
              <a:rPr spc="-10" dirty="0">
                <a:solidFill>
                  <a:srgbClr val="FFC000"/>
                </a:solidFill>
              </a:rPr>
              <a:t>every</a:t>
            </a:r>
            <a:r>
              <a:rPr spc="15" dirty="0">
                <a:solidFill>
                  <a:srgbClr val="FFC000"/>
                </a:solidFill>
              </a:rPr>
              <a:t> </a:t>
            </a:r>
            <a:r>
              <a:rPr spc="-5" dirty="0">
                <a:solidFill>
                  <a:srgbClr val="FFC000"/>
                </a:solidFill>
              </a:rPr>
              <a:t>step</a:t>
            </a:r>
            <a:r>
              <a:rPr spc="-25" dirty="0">
                <a:solidFill>
                  <a:srgbClr val="FFC000"/>
                </a:solidFill>
              </a:rPr>
              <a:t> </a:t>
            </a:r>
            <a:r>
              <a:rPr dirty="0">
                <a:solidFill>
                  <a:srgbClr val="FFC000"/>
                </a:solidFill>
              </a:rPr>
              <a:t>of </a:t>
            </a:r>
            <a:r>
              <a:rPr spc="-10" dirty="0">
                <a:solidFill>
                  <a:srgbClr val="FFC000"/>
                </a:solidFill>
              </a:rPr>
              <a:t>your</a:t>
            </a:r>
            <a:r>
              <a:rPr spc="35" dirty="0">
                <a:solidFill>
                  <a:srgbClr val="FFC000"/>
                </a:solidFill>
              </a:rPr>
              <a:t> </a:t>
            </a:r>
            <a:r>
              <a:rPr dirty="0">
                <a:solidFill>
                  <a:srgbClr val="FFC000"/>
                </a:solidFill>
              </a:rPr>
              <a:t>SAP</a:t>
            </a:r>
            <a:r>
              <a:rPr spc="-30" dirty="0">
                <a:solidFill>
                  <a:srgbClr val="FFC000"/>
                </a:solidFill>
              </a:rPr>
              <a:t> </a:t>
            </a:r>
            <a:r>
              <a:rPr dirty="0">
                <a:solidFill>
                  <a:srgbClr val="FFC000"/>
                </a:solidFill>
              </a:rPr>
              <a:t>S/4HANA</a:t>
            </a:r>
            <a:r>
              <a:rPr spc="-75" dirty="0">
                <a:solidFill>
                  <a:srgbClr val="FFC000"/>
                </a:solidFill>
              </a:rPr>
              <a:t> </a:t>
            </a:r>
            <a:r>
              <a:rPr dirty="0">
                <a:solidFill>
                  <a:srgbClr val="FFC000"/>
                </a:solidFill>
              </a:rPr>
              <a:t>transformation</a:t>
            </a:r>
            <a:r>
              <a:rPr spc="-35" dirty="0">
                <a:solidFill>
                  <a:srgbClr val="FFC000"/>
                </a:solidFill>
              </a:rPr>
              <a:t> </a:t>
            </a:r>
            <a:r>
              <a:rPr spc="-5" dirty="0">
                <a:solidFill>
                  <a:srgbClr val="FFC000"/>
                </a:solidFill>
              </a:rPr>
              <a:t>scenario…</a:t>
            </a:r>
          </a:p>
        </p:txBody>
      </p:sp>
      <p:sp>
        <p:nvSpPr>
          <p:cNvPr id="4" name="object 4"/>
          <p:cNvSpPr/>
          <p:nvPr/>
        </p:nvSpPr>
        <p:spPr>
          <a:xfrm>
            <a:off x="4480559" y="1993392"/>
            <a:ext cx="3240405" cy="3892550"/>
          </a:xfrm>
          <a:custGeom>
            <a:avLst/>
            <a:gdLst/>
            <a:ahLst/>
            <a:cxnLst/>
            <a:rect l="l" t="t" r="r" b="b"/>
            <a:pathLst>
              <a:path w="3240404" h="3892550">
                <a:moveTo>
                  <a:pt x="0" y="540004"/>
                </a:moveTo>
                <a:lnTo>
                  <a:pt x="2207" y="490858"/>
                </a:lnTo>
                <a:lnTo>
                  <a:pt x="8701" y="442948"/>
                </a:lnTo>
                <a:lnTo>
                  <a:pt x="19292" y="396463"/>
                </a:lnTo>
                <a:lnTo>
                  <a:pt x="33788" y="351595"/>
                </a:lnTo>
                <a:lnTo>
                  <a:pt x="51999" y="308534"/>
                </a:lnTo>
                <a:lnTo>
                  <a:pt x="73735" y="267471"/>
                </a:lnTo>
                <a:lnTo>
                  <a:pt x="98803" y="228597"/>
                </a:lnTo>
                <a:lnTo>
                  <a:pt x="127015" y="192102"/>
                </a:lnTo>
                <a:lnTo>
                  <a:pt x="158178" y="158178"/>
                </a:lnTo>
                <a:lnTo>
                  <a:pt x="192102" y="127015"/>
                </a:lnTo>
                <a:lnTo>
                  <a:pt x="228597" y="98803"/>
                </a:lnTo>
                <a:lnTo>
                  <a:pt x="267471" y="73735"/>
                </a:lnTo>
                <a:lnTo>
                  <a:pt x="308534" y="51999"/>
                </a:lnTo>
                <a:lnTo>
                  <a:pt x="351595" y="33788"/>
                </a:lnTo>
                <a:lnTo>
                  <a:pt x="396463" y="19292"/>
                </a:lnTo>
                <a:lnTo>
                  <a:pt x="442948" y="8701"/>
                </a:lnTo>
                <a:lnTo>
                  <a:pt x="490858" y="2207"/>
                </a:lnTo>
                <a:lnTo>
                  <a:pt x="540003" y="0"/>
                </a:lnTo>
                <a:lnTo>
                  <a:pt x="2700019" y="0"/>
                </a:lnTo>
                <a:lnTo>
                  <a:pt x="2749165" y="2207"/>
                </a:lnTo>
                <a:lnTo>
                  <a:pt x="2797075" y="8701"/>
                </a:lnTo>
                <a:lnTo>
                  <a:pt x="2843560" y="19292"/>
                </a:lnTo>
                <a:lnTo>
                  <a:pt x="2888428" y="33788"/>
                </a:lnTo>
                <a:lnTo>
                  <a:pt x="2931489" y="51999"/>
                </a:lnTo>
                <a:lnTo>
                  <a:pt x="2972552" y="73735"/>
                </a:lnTo>
                <a:lnTo>
                  <a:pt x="3011426" y="98803"/>
                </a:lnTo>
                <a:lnTo>
                  <a:pt x="3047921" y="127015"/>
                </a:lnTo>
                <a:lnTo>
                  <a:pt x="3081845" y="158178"/>
                </a:lnTo>
                <a:lnTo>
                  <a:pt x="3113008" y="192102"/>
                </a:lnTo>
                <a:lnTo>
                  <a:pt x="3141220" y="228597"/>
                </a:lnTo>
                <a:lnTo>
                  <a:pt x="3166288" y="267471"/>
                </a:lnTo>
                <a:lnTo>
                  <a:pt x="3188024" y="308534"/>
                </a:lnTo>
                <a:lnTo>
                  <a:pt x="3206235" y="351595"/>
                </a:lnTo>
                <a:lnTo>
                  <a:pt x="3220731" y="396463"/>
                </a:lnTo>
                <a:lnTo>
                  <a:pt x="3231322" y="442948"/>
                </a:lnTo>
                <a:lnTo>
                  <a:pt x="3237816" y="490858"/>
                </a:lnTo>
                <a:lnTo>
                  <a:pt x="3240023" y="540004"/>
                </a:lnTo>
                <a:lnTo>
                  <a:pt x="3240023" y="3352292"/>
                </a:lnTo>
                <a:lnTo>
                  <a:pt x="3237816" y="3401443"/>
                </a:lnTo>
                <a:lnTo>
                  <a:pt x="3231322" y="3449357"/>
                </a:lnTo>
                <a:lnTo>
                  <a:pt x="3220731" y="3495845"/>
                </a:lnTo>
                <a:lnTo>
                  <a:pt x="3206235" y="3540716"/>
                </a:lnTo>
                <a:lnTo>
                  <a:pt x="3188024" y="3583778"/>
                </a:lnTo>
                <a:lnTo>
                  <a:pt x="3166288" y="3624841"/>
                </a:lnTo>
                <a:lnTo>
                  <a:pt x="3141220" y="3663715"/>
                </a:lnTo>
                <a:lnTo>
                  <a:pt x="3113008" y="3700208"/>
                </a:lnTo>
                <a:lnTo>
                  <a:pt x="3081845" y="3734131"/>
                </a:lnTo>
                <a:lnTo>
                  <a:pt x="3047921" y="3765293"/>
                </a:lnTo>
                <a:lnTo>
                  <a:pt x="3011426" y="3793502"/>
                </a:lnTo>
                <a:lnTo>
                  <a:pt x="2972552" y="3818569"/>
                </a:lnTo>
                <a:lnTo>
                  <a:pt x="2931489" y="3840302"/>
                </a:lnTo>
                <a:lnTo>
                  <a:pt x="2888428" y="3858511"/>
                </a:lnTo>
                <a:lnTo>
                  <a:pt x="2843560" y="3873006"/>
                </a:lnTo>
                <a:lnTo>
                  <a:pt x="2797075" y="3883595"/>
                </a:lnTo>
                <a:lnTo>
                  <a:pt x="2749165" y="3890089"/>
                </a:lnTo>
                <a:lnTo>
                  <a:pt x="2700019" y="3892296"/>
                </a:lnTo>
                <a:lnTo>
                  <a:pt x="540003" y="3892296"/>
                </a:lnTo>
                <a:lnTo>
                  <a:pt x="490858" y="3890089"/>
                </a:lnTo>
                <a:lnTo>
                  <a:pt x="442948" y="3883595"/>
                </a:lnTo>
                <a:lnTo>
                  <a:pt x="396463" y="3873006"/>
                </a:lnTo>
                <a:lnTo>
                  <a:pt x="351595" y="3858511"/>
                </a:lnTo>
                <a:lnTo>
                  <a:pt x="308534" y="3840302"/>
                </a:lnTo>
                <a:lnTo>
                  <a:pt x="267471" y="3818569"/>
                </a:lnTo>
                <a:lnTo>
                  <a:pt x="228597" y="3793502"/>
                </a:lnTo>
                <a:lnTo>
                  <a:pt x="192102" y="3765293"/>
                </a:lnTo>
                <a:lnTo>
                  <a:pt x="158178" y="3734131"/>
                </a:lnTo>
                <a:lnTo>
                  <a:pt x="127015" y="3700208"/>
                </a:lnTo>
                <a:lnTo>
                  <a:pt x="98803" y="3663715"/>
                </a:lnTo>
                <a:lnTo>
                  <a:pt x="73735" y="3624841"/>
                </a:lnTo>
                <a:lnTo>
                  <a:pt x="51999" y="3583778"/>
                </a:lnTo>
                <a:lnTo>
                  <a:pt x="33788" y="3540716"/>
                </a:lnTo>
                <a:lnTo>
                  <a:pt x="19292" y="3495845"/>
                </a:lnTo>
                <a:lnTo>
                  <a:pt x="8701" y="3449357"/>
                </a:lnTo>
                <a:lnTo>
                  <a:pt x="2207" y="3401443"/>
                </a:lnTo>
                <a:lnTo>
                  <a:pt x="0" y="3352292"/>
                </a:lnTo>
                <a:lnTo>
                  <a:pt x="0" y="540004"/>
                </a:lnTo>
                <a:close/>
              </a:path>
            </a:pathLst>
          </a:custGeom>
          <a:ln w="12700">
            <a:solidFill>
              <a:srgbClr val="7E7E7E"/>
            </a:solidFill>
          </a:ln>
        </p:spPr>
        <p:txBody>
          <a:bodyPr wrap="square" lIns="0" tIns="0" rIns="0" bIns="0" rtlCol="0"/>
          <a:lstStyle/>
          <a:p>
            <a:endParaRPr/>
          </a:p>
        </p:txBody>
      </p:sp>
      <p:sp>
        <p:nvSpPr>
          <p:cNvPr id="5" name="object 5"/>
          <p:cNvSpPr txBox="1"/>
          <p:nvPr/>
        </p:nvSpPr>
        <p:spPr>
          <a:xfrm>
            <a:off x="5249926" y="2241296"/>
            <a:ext cx="1701800" cy="574675"/>
          </a:xfrm>
          <a:prstGeom prst="rect">
            <a:avLst/>
          </a:prstGeom>
        </p:spPr>
        <p:txBody>
          <a:bodyPr vert="horz" wrap="square" lIns="0" tIns="12700" rIns="0" bIns="0" rtlCol="0">
            <a:spAutoFit/>
          </a:bodyPr>
          <a:lstStyle/>
          <a:p>
            <a:pPr marL="1270" algn="ctr">
              <a:lnSpc>
                <a:spcPct val="100000"/>
              </a:lnSpc>
              <a:spcBef>
                <a:spcPts val="100"/>
              </a:spcBef>
            </a:pPr>
            <a:r>
              <a:rPr sz="1800" b="1" spc="-10" dirty="0">
                <a:latin typeface="Arial"/>
                <a:cs typeface="Arial"/>
              </a:rPr>
              <a:t>Selective</a:t>
            </a:r>
            <a:endParaRPr sz="1800">
              <a:latin typeface="Arial"/>
              <a:cs typeface="Arial"/>
            </a:endParaRPr>
          </a:p>
          <a:p>
            <a:pPr algn="ctr">
              <a:lnSpc>
                <a:spcPct val="100000"/>
              </a:lnSpc>
            </a:pPr>
            <a:r>
              <a:rPr sz="1800" b="1" spc="-5" dirty="0">
                <a:latin typeface="Arial"/>
                <a:cs typeface="Arial"/>
              </a:rPr>
              <a:t>Transformation</a:t>
            </a:r>
            <a:endParaRPr sz="1800">
              <a:latin typeface="Arial"/>
              <a:cs typeface="Arial"/>
            </a:endParaRPr>
          </a:p>
        </p:txBody>
      </p:sp>
      <p:grpSp>
        <p:nvGrpSpPr>
          <p:cNvPr id="6" name="object 6"/>
          <p:cNvGrpSpPr/>
          <p:nvPr/>
        </p:nvGrpSpPr>
        <p:grpSpPr>
          <a:xfrm>
            <a:off x="5426445" y="3768471"/>
            <a:ext cx="1328431" cy="883285"/>
            <a:chOff x="5426445" y="3768471"/>
            <a:chExt cx="1328431" cy="883285"/>
          </a:xfrm>
        </p:grpSpPr>
        <p:sp>
          <p:nvSpPr>
            <p:cNvPr id="9" name="object 9"/>
            <p:cNvSpPr/>
            <p:nvPr/>
          </p:nvSpPr>
          <p:spPr>
            <a:xfrm>
              <a:off x="5426445" y="3768471"/>
              <a:ext cx="675005" cy="883285"/>
            </a:xfrm>
            <a:custGeom>
              <a:avLst/>
              <a:gdLst/>
              <a:ahLst/>
              <a:cxnLst/>
              <a:rect l="l" t="t" r="r" b="b"/>
              <a:pathLst>
                <a:path w="675004" h="883285">
                  <a:moveTo>
                    <a:pt x="32776" y="883157"/>
                  </a:moveTo>
                  <a:lnTo>
                    <a:pt x="19508" y="836800"/>
                  </a:lnTo>
                  <a:lnTo>
                    <a:pt x="9672" y="790289"/>
                  </a:lnTo>
                  <a:lnTo>
                    <a:pt x="3193" y="743769"/>
                  </a:lnTo>
                  <a:lnTo>
                    <a:pt x="0" y="697384"/>
                  </a:lnTo>
                  <a:lnTo>
                    <a:pt x="17" y="651278"/>
                  </a:lnTo>
                  <a:lnTo>
                    <a:pt x="3173" y="605594"/>
                  </a:lnTo>
                  <a:lnTo>
                    <a:pt x="9394" y="560477"/>
                  </a:lnTo>
                  <a:lnTo>
                    <a:pt x="18607" y="516070"/>
                  </a:lnTo>
                  <a:lnTo>
                    <a:pt x="30738" y="472517"/>
                  </a:lnTo>
                  <a:lnTo>
                    <a:pt x="45714" y="429962"/>
                  </a:lnTo>
                  <a:lnTo>
                    <a:pt x="63462" y="388549"/>
                  </a:lnTo>
                  <a:lnTo>
                    <a:pt x="83909" y="348421"/>
                  </a:lnTo>
                  <a:lnTo>
                    <a:pt x="106981" y="309724"/>
                  </a:lnTo>
                  <a:lnTo>
                    <a:pt x="132605" y="272599"/>
                  </a:lnTo>
                  <a:lnTo>
                    <a:pt x="160708" y="237192"/>
                  </a:lnTo>
                  <a:lnTo>
                    <a:pt x="191216" y="203646"/>
                  </a:lnTo>
                  <a:lnTo>
                    <a:pt x="224057" y="172105"/>
                  </a:lnTo>
                  <a:lnTo>
                    <a:pt x="259156" y="142713"/>
                  </a:lnTo>
                  <a:lnTo>
                    <a:pt x="296442" y="115613"/>
                  </a:lnTo>
                  <a:lnTo>
                    <a:pt x="335839" y="90950"/>
                  </a:lnTo>
                  <a:lnTo>
                    <a:pt x="377276" y="68868"/>
                  </a:lnTo>
                  <a:lnTo>
                    <a:pt x="420678" y="49510"/>
                  </a:lnTo>
                  <a:lnTo>
                    <a:pt x="465973" y="33019"/>
                  </a:lnTo>
                  <a:lnTo>
                    <a:pt x="516988" y="18591"/>
                  </a:lnTo>
                  <a:lnTo>
                    <a:pt x="568907" y="8270"/>
                  </a:lnTo>
                  <a:lnTo>
                    <a:pt x="621493" y="2069"/>
                  </a:lnTo>
                  <a:lnTo>
                    <a:pt x="674507" y="0"/>
                  </a:lnTo>
                  <a:lnTo>
                    <a:pt x="674507" y="303529"/>
                  </a:lnTo>
                  <a:lnTo>
                    <a:pt x="627953" y="306420"/>
                  </a:lnTo>
                  <a:lnTo>
                    <a:pt x="583125" y="314861"/>
                  </a:lnTo>
                  <a:lnTo>
                    <a:pt x="540372" y="328505"/>
                  </a:lnTo>
                  <a:lnTo>
                    <a:pt x="500042" y="347003"/>
                  </a:lnTo>
                  <a:lnTo>
                    <a:pt x="462481" y="370009"/>
                  </a:lnTo>
                  <a:lnTo>
                    <a:pt x="428038" y="397175"/>
                  </a:lnTo>
                  <a:lnTo>
                    <a:pt x="397059" y="428154"/>
                  </a:lnTo>
                  <a:lnTo>
                    <a:pt x="369893" y="462597"/>
                  </a:lnTo>
                  <a:lnTo>
                    <a:pt x="346887" y="500158"/>
                  </a:lnTo>
                  <a:lnTo>
                    <a:pt x="328389" y="540488"/>
                  </a:lnTo>
                  <a:lnTo>
                    <a:pt x="314745" y="583241"/>
                  </a:lnTo>
                  <a:lnTo>
                    <a:pt x="306304" y="628069"/>
                  </a:lnTo>
                  <a:lnTo>
                    <a:pt x="303413" y="674623"/>
                  </a:lnTo>
                  <a:lnTo>
                    <a:pt x="304554" y="703776"/>
                  </a:lnTo>
                  <a:lnTo>
                    <a:pt x="307970" y="732678"/>
                  </a:lnTo>
                  <a:lnTo>
                    <a:pt x="313647" y="761224"/>
                  </a:lnTo>
                  <a:lnTo>
                    <a:pt x="321574" y="789304"/>
                  </a:lnTo>
                  <a:lnTo>
                    <a:pt x="32776" y="883157"/>
                  </a:lnTo>
                  <a:close/>
                </a:path>
              </a:pathLst>
            </a:custGeom>
            <a:ln w="19050">
              <a:solidFill>
                <a:srgbClr val="FFFFFF"/>
              </a:solidFill>
            </a:ln>
          </p:spPr>
          <p:txBody>
            <a:bodyPr wrap="square" lIns="0" tIns="0" rIns="0" bIns="0" rtlCol="0"/>
            <a:lstStyle/>
            <a:p>
              <a:endParaRPr/>
            </a:p>
          </p:txBody>
        </p:sp>
        <p:sp>
          <p:nvSpPr>
            <p:cNvPr id="10" name="object 10"/>
            <p:cNvSpPr/>
            <p:nvPr/>
          </p:nvSpPr>
          <p:spPr>
            <a:xfrm>
              <a:off x="5522976" y="3810000"/>
              <a:ext cx="1231900" cy="205104"/>
            </a:xfrm>
            <a:custGeom>
              <a:avLst/>
              <a:gdLst/>
              <a:ahLst/>
              <a:cxnLst/>
              <a:rect l="l" t="t" r="r" b="b"/>
              <a:pathLst>
                <a:path w="1231900" h="205104">
                  <a:moveTo>
                    <a:pt x="1231646" y="82295"/>
                  </a:moveTo>
                  <a:lnTo>
                    <a:pt x="1004316" y="204850"/>
                  </a:lnTo>
                </a:path>
                <a:path w="1231900" h="205104">
                  <a:moveTo>
                    <a:pt x="0" y="0"/>
                  </a:moveTo>
                  <a:lnTo>
                    <a:pt x="207645" y="176275"/>
                  </a:lnTo>
                </a:path>
              </a:pathLst>
            </a:custGeom>
            <a:ln w="3175">
              <a:solidFill>
                <a:srgbClr val="000000"/>
              </a:solidFill>
            </a:ln>
          </p:spPr>
          <p:txBody>
            <a:bodyPr wrap="square" lIns="0" tIns="0" rIns="0" bIns="0" rtlCol="0"/>
            <a:lstStyle/>
            <a:p>
              <a:endParaRPr/>
            </a:p>
          </p:txBody>
        </p:sp>
      </p:grpSp>
      <p:sp>
        <p:nvSpPr>
          <p:cNvPr id="11" name="object 11"/>
          <p:cNvSpPr txBox="1"/>
          <p:nvPr/>
        </p:nvSpPr>
        <p:spPr>
          <a:xfrm>
            <a:off x="6836409" y="3705605"/>
            <a:ext cx="838835" cy="45339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EFAB00"/>
                </a:solidFill>
                <a:latin typeface="Arial MT"/>
                <a:cs typeface="Arial MT"/>
              </a:rPr>
              <a:t>rethink</a:t>
            </a:r>
            <a:endParaRPr sz="1400">
              <a:latin typeface="Arial MT"/>
              <a:cs typeface="Arial MT"/>
            </a:endParaRPr>
          </a:p>
          <a:p>
            <a:pPr marL="12700">
              <a:lnSpc>
                <a:spcPct val="100000"/>
              </a:lnSpc>
            </a:pPr>
            <a:r>
              <a:rPr sz="1400" dirty="0">
                <a:latin typeface="Arial MT"/>
                <a:cs typeface="Arial MT"/>
              </a:rPr>
              <a:t>pr</a:t>
            </a:r>
            <a:r>
              <a:rPr sz="1400" spc="-5" dirty="0">
                <a:latin typeface="Arial MT"/>
                <a:cs typeface="Arial MT"/>
              </a:rPr>
              <a:t>o</a:t>
            </a:r>
            <a:r>
              <a:rPr sz="1400" dirty="0">
                <a:latin typeface="Arial MT"/>
                <a:cs typeface="Arial MT"/>
              </a:rPr>
              <a:t>ces</a:t>
            </a:r>
            <a:r>
              <a:rPr sz="1400" spc="-5" dirty="0">
                <a:latin typeface="Arial MT"/>
                <a:cs typeface="Arial MT"/>
              </a:rPr>
              <a:t>s</a:t>
            </a:r>
            <a:r>
              <a:rPr sz="1400" dirty="0">
                <a:latin typeface="Arial MT"/>
                <a:cs typeface="Arial MT"/>
              </a:rPr>
              <a:t>es</a:t>
            </a:r>
            <a:endParaRPr sz="1400">
              <a:latin typeface="Arial MT"/>
              <a:cs typeface="Arial MT"/>
            </a:endParaRPr>
          </a:p>
        </p:txBody>
      </p:sp>
      <p:sp>
        <p:nvSpPr>
          <p:cNvPr id="12" name="object 12"/>
          <p:cNvSpPr txBox="1"/>
          <p:nvPr/>
        </p:nvSpPr>
        <p:spPr>
          <a:xfrm>
            <a:off x="4867402" y="3381832"/>
            <a:ext cx="838835" cy="45402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960982"/>
                </a:solidFill>
                <a:latin typeface="Arial MT"/>
                <a:cs typeface="Arial MT"/>
              </a:rPr>
              <a:t>reuse</a:t>
            </a:r>
            <a:endParaRPr sz="1400">
              <a:latin typeface="Arial MT"/>
              <a:cs typeface="Arial MT"/>
            </a:endParaRPr>
          </a:p>
          <a:p>
            <a:pPr marL="12700">
              <a:lnSpc>
                <a:spcPct val="100000"/>
              </a:lnSpc>
              <a:spcBef>
                <a:spcPts val="5"/>
              </a:spcBef>
            </a:pPr>
            <a:r>
              <a:rPr sz="1400" dirty="0">
                <a:latin typeface="Arial MT"/>
                <a:cs typeface="Arial MT"/>
              </a:rPr>
              <a:t>proces</a:t>
            </a:r>
            <a:r>
              <a:rPr sz="1400" spc="-10" dirty="0">
                <a:latin typeface="Arial MT"/>
                <a:cs typeface="Arial MT"/>
              </a:rPr>
              <a:t>s</a:t>
            </a:r>
            <a:r>
              <a:rPr sz="1400" dirty="0">
                <a:latin typeface="Arial MT"/>
                <a:cs typeface="Arial MT"/>
              </a:rPr>
              <a:t>es</a:t>
            </a:r>
          </a:p>
        </p:txBody>
      </p:sp>
      <p:sp>
        <p:nvSpPr>
          <p:cNvPr id="13" name="object 13"/>
          <p:cNvSpPr txBox="1"/>
          <p:nvPr/>
        </p:nvSpPr>
        <p:spPr>
          <a:xfrm>
            <a:off x="3964051" y="6239052"/>
            <a:ext cx="2688590"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666666"/>
                </a:solidFill>
                <a:latin typeface="Arial MT"/>
                <a:cs typeface="Arial MT"/>
              </a:rPr>
              <a:t>*</a:t>
            </a:r>
            <a:r>
              <a:rPr sz="1400" spc="-20" dirty="0">
                <a:solidFill>
                  <a:srgbClr val="666666"/>
                </a:solidFill>
                <a:latin typeface="Arial MT"/>
                <a:cs typeface="Arial MT"/>
              </a:rPr>
              <a:t> </a:t>
            </a:r>
            <a:r>
              <a:rPr sz="1400" dirty="0">
                <a:solidFill>
                  <a:srgbClr val="666666"/>
                </a:solidFill>
                <a:latin typeface="Arial MT"/>
                <a:cs typeface="Arial MT"/>
              </a:rPr>
              <a:t>triggered</a:t>
            </a:r>
            <a:r>
              <a:rPr sz="1400" spc="-60" dirty="0">
                <a:solidFill>
                  <a:srgbClr val="666666"/>
                </a:solidFill>
                <a:latin typeface="Arial MT"/>
                <a:cs typeface="Arial MT"/>
              </a:rPr>
              <a:t> </a:t>
            </a:r>
            <a:r>
              <a:rPr sz="1400" dirty="0">
                <a:solidFill>
                  <a:srgbClr val="666666"/>
                </a:solidFill>
                <a:latin typeface="Arial MT"/>
                <a:cs typeface="Arial MT"/>
              </a:rPr>
              <a:t>by</a:t>
            </a:r>
            <a:r>
              <a:rPr sz="1400" spc="-30" dirty="0">
                <a:solidFill>
                  <a:srgbClr val="666666"/>
                </a:solidFill>
                <a:latin typeface="Arial MT"/>
                <a:cs typeface="Arial MT"/>
              </a:rPr>
              <a:t> </a:t>
            </a:r>
            <a:r>
              <a:rPr sz="1400" dirty="0">
                <a:solidFill>
                  <a:srgbClr val="666666"/>
                </a:solidFill>
                <a:latin typeface="Arial MT"/>
                <a:cs typeface="Arial MT"/>
              </a:rPr>
              <a:t>mandatory</a:t>
            </a:r>
            <a:r>
              <a:rPr sz="1400" spc="-55" dirty="0">
                <a:solidFill>
                  <a:srgbClr val="666666"/>
                </a:solidFill>
                <a:latin typeface="Arial MT"/>
                <a:cs typeface="Arial MT"/>
              </a:rPr>
              <a:t> </a:t>
            </a:r>
            <a:r>
              <a:rPr sz="1400" dirty="0">
                <a:solidFill>
                  <a:srgbClr val="666666"/>
                </a:solidFill>
                <a:latin typeface="Arial MT"/>
                <a:cs typeface="Arial MT"/>
              </a:rPr>
              <a:t>changes</a:t>
            </a:r>
            <a:endParaRPr sz="1400">
              <a:latin typeface="Arial MT"/>
              <a:cs typeface="Arial MT"/>
            </a:endParaRPr>
          </a:p>
        </p:txBody>
      </p:sp>
      <p:sp>
        <p:nvSpPr>
          <p:cNvPr id="14" name="object 14"/>
          <p:cNvSpPr/>
          <p:nvPr/>
        </p:nvSpPr>
        <p:spPr>
          <a:xfrm>
            <a:off x="8191500" y="1993392"/>
            <a:ext cx="3240405" cy="3892550"/>
          </a:xfrm>
          <a:custGeom>
            <a:avLst/>
            <a:gdLst/>
            <a:ahLst/>
            <a:cxnLst/>
            <a:rect l="l" t="t" r="r" b="b"/>
            <a:pathLst>
              <a:path w="3240404" h="3892550">
                <a:moveTo>
                  <a:pt x="0" y="540004"/>
                </a:moveTo>
                <a:lnTo>
                  <a:pt x="2207" y="490858"/>
                </a:lnTo>
                <a:lnTo>
                  <a:pt x="8701" y="442948"/>
                </a:lnTo>
                <a:lnTo>
                  <a:pt x="19292" y="396463"/>
                </a:lnTo>
                <a:lnTo>
                  <a:pt x="33788" y="351595"/>
                </a:lnTo>
                <a:lnTo>
                  <a:pt x="51999" y="308534"/>
                </a:lnTo>
                <a:lnTo>
                  <a:pt x="73735" y="267471"/>
                </a:lnTo>
                <a:lnTo>
                  <a:pt x="98803" y="228597"/>
                </a:lnTo>
                <a:lnTo>
                  <a:pt x="127015" y="192102"/>
                </a:lnTo>
                <a:lnTo>
                  <a:pt x="158178" y="158178"/>
                </a:lnTo>
                <a:lnTo>
                  <a:pt x="192102" y="127015"/>
                </a:lnTo>
                <a:lnTo>
                  <a:pt x="228597" y="98803"/>
                </a:lnTo>
                <a:lnTo>
                  <a:pt x="267471" y="73735"/>
                </a:lnTo>
                <a:lnTo>
                  <a:pt x="308534" y="51999"/>
                </a:lnTo>
                <a:lnTo>
                  <a:pt x="351595" y="33788"/>
                </a:lnTo>
                <a:lnTo>
                  <a:pt x="396463" y="19292"/>
                </a:lnTo>
                <a:lnTo>
                  <a:pt x="442948" y="8701"/>
                </a:lnTo>
                <a:lnTo>
                  <a:pt x="490858" y="2207"/>
                </a:lnTo>
                <a:lnTo>
                  <a:pt x="540003" y="0"/>
                </a:lnTo>
                <a:lnTo>
                  <a:pt x="2700020" y="0"/>
                </a:lnTo>
                <a:lnTo>
                  <a:pt x="2749165" y="2207"/>
                </a:lnTo>
                <a:lnTo>
                  <a:pt x="2797075" y="8701"/>
                </a:lnTo>
                <a:lnTo>
                  <a:pt x="2843560" y="19292"/>
                </a:lnTo>
                <a:lnTo>
                  <a:pt x="2888428" y="33788"/>
                </a:lnTo>
                <a:lnTo>
                  <a:pt x="2931489" y="51999"/>
                </a:lnTo>
                <a:lnTo>
                  <a:pt x="2972552" y="73735"/>
                </a:lnTo>
                <a:lnTo>
                  <a:pt x="3011426" y="98803"/>
                </a:lnTo>
                <a:lnTo>
                  <a:pt x="3047921" y="127015"/>
                </a:lnTo>
                <a:lnTo>
                  <a:pt x="3081845" y="158178"/>
                </a:lnTo>
                <a:lnTo>
                  <a:pt x="3113008" y="192102"/>
                </a:lnTo>
                <a:lnTo>
                  <a:pt x="3141220" y="228597"/>
                </a:lnTo>
                <a:lnTo>
                  <a:pt x="3166288" y="267471"/>
                </a:lnTo>
                <a:lnTo>
                  <a:pt x="3188024" y="308534"/>
                </a:lnTo>
                <a:lnTo>
                  <a:pt x="3206235" y="351595"/>
                </a:lnTo>
                <a:lnTo>
                  <a:pt x="3220731" y="396463"/>
                </a:lnTo>
                <a:lnTo>
                  <a:pt x="3231322" y="442948"/>
                </a:lnTo>
                <a:lnTo>
                  <a:pt x="3237816" y="490858"/>
                </a:lnTo>
                <a:lnTo>
                  <a:pt x="3240024" y="540004"/>
                </a:lnTo>
                <a:lnTo>
                  <a:pt x="3240024" y="3352292"/>
                </a:lnTo>
                <a:lnTo>
                  <a:pt x="3237816" y="3401443"/>
                </a:lnTo>
                <a:lnTo>
                  <a:pt x="3231322" y="3449357"/>
                </a:lnTo>
                <a:lnTo>
                  <a:pt x="3220731" y="3495845"/>
                </a:lnTo>
                <a:lnTo>
                  <a:pt x="3206235" y="3540716"/>
                </a:lnTo>
                <a:lnTo>
                  <a:pt x="3188024" y="3583778"/>
                </a:lnTo>
                <a:lnTo>
                  <a:pt x="3166288" y="3624841"/>
                </a:lnTo>
                <a:lnTo>
                  <a:pt x="3141220" y="3663715"/>
                </a:lnTo>
                <a:lnTo>
                  <a:pt x="3113008" y="3700208"/>
                </a:lnTo>
                <a:lnTo>
                  <a:pt x="3081845" y="3734131"/>
                </a:lnTo>
                <a:lnTo>
                  <a:pt x="3047921" y="3765293"/>
                </a:lnTo>
                <a:lnTo>
                  <a:pt x="3011426" y="3793502"/>
                </a:lnTo>
                <a:lnTo>
                  <a:pt x="2972552" y="3818569"/>
                </a:lnTo>
                <a:lnTo>
                  <a:pt x="2931489" y="3840302"/>
                </a:lnTo>
                <a:lnTo>
                  <a:pt x="2888428" y="3858511"/>
                </a:lnTo>
                <a:lnTo>
                  <a:pt x="2843560" y="3873006"/>
                </a:lnTo>
                <a:lnTo>
                  <a:pt x="2797075" y="3883595"/>
                </a:lnTo>
                <a:lnTo>
                  <a:pt x="2749165" y="3890089"/>
                </a:lnTo>
                <a:lnTo>
                  <a:pt x="2700020" y="3892296"/>
                </a:lnTo>
                <a:lnTo>
                  <a:pt x="540003" y="3892296"/>
                </a:lnTo>
                <a:lnTo>
                  <a:pt x="490858" y="3890089"/>
                </a:lnTo>
                <a:lnTo>
                  <a:pt x="442948" y="3883595"/>
                </a:lnTo>
                <a:lnTo>
                  <a:pt x="396463" y="3873006"/>
                </a:lnTo>
                <a:lnTo>
                  <a:pt x="351595" y="3858511"/>
                </a:lnTo>
                <a:lnTo>
                  <a:pt x="308534" y="3840302"/>
                </a:lnTo>
                <a:lnTo>
                  <a:pt x="267471" y="3818569"/>
                </a:lnTo>
                <a:lnTo>
                  <a:pt x="228597" y="3793502"/>
                </a:lnTo>
                <a:lnTo>
                  <a:pt x="192102" y="3765293"/>
                </a:lnTo>
                <a:lnTo>
                  <a:pt x="158178" y="3734131"/>
                </a:lnTo>
                <a:lnTo>
                  <a:pt x="127015" y="3700208"/>
                </a:lnTo>
                <a:lnTo>
                  <a:pt x="98803" y="3663715"/>
                </a:lnTo>
                <a:lnTo>
                  <a:pt x="73735" y="3624841"/>
                </a:lnTo>
                <a:lnTo>
                  <a:pt x="51999" y="3583778"/>
                </a:lnTo>
                <a:lnTo>
                  <a:pt x="33788" y="3540716"/>
                </a:lnTo>
                <a:lnTo>
                  <a:pt x="19292" y="3495845"/>
                </a:lnTo>
                <a:lnTo>
                  <a:pt x="8701" y="3449357"/>
                </a:lnTo>
                <a:lnTo>
                  <a:pt x="2207" y="3401443"/>
                </a:lnTo>
                <a:lnTo>
                  <a:pt x="0" y="3352292"/>
                </a:lnTo>
                <a:lnTo>
                  <a:pt x="0" y="540004"/>
                </a:lnTo>
                <a:close/>
              </a:path>
            </a:pathLst>
          </a:custGeom>
          <a:ln w="12700">
            <a:solidFill>
              <a:srgbClr val="7E7E7E"/>
            </a:solidFill>
          </a:ln>
        </p:spPr>
        <p:txBody>
          <a:bodyPr wrap="square" lIns="0" tIns="0" rIns="0" bIns="0" rtlCol="0"/>
          <a:lstStyle/>
          <a:p>
            <a:endParaRPr/>
          </a:p>
        </p:txBody>
      </p:sp>
      <p:sp>
        <p:nvSpPr>
          <p:cNvPr id="15" name="object 15"/>
          <p:cNvSpPr txBox="1"/>
          <p:nvPr/>
        </p:nvSpPr>
        <p:spPr>
          <a:xfrm>
            <a:off x="8961246" y="2241296"/>
            <a:ext cx="1701800" cy="574675"/>
          </a:xfrm>
          <a:prstGeom prst="rect">
            <a:avLst/>
          </a:prstGeom>
        </p:spPr>
        <p:txBody>
          <a:bodyPr vert="horz" wrap="square" lIns="0" tIns="12700" rIns="0" bIns="0" rtlCol="0">
            <a:spAutoFit/>
          </a:bodyPr>
          <a:lstStyle/>
          <a:p>
            <a:pPr marL="17145">
              <a:lnSpc>
                <a:spcPct val="100000"/>
              </a:lnSpc>
              <a:spcBef>
                <a:spcPts val="100"/>
              </a:spcBef>
            </a:pPr>
            <a:r>
              <a:rPr sz="1800" b="1" spc="-10" dirty="0">
                <a:latin typeface="Arial"/>
                <a:cs typeface="Arial"/>
              </a:rPr>
              <a:t>Process-Driven</a:t>
            </a:r>
            <a:endParaRPr sz="1800">
              <a:latin typeface="Arial"/>
              <a:cs typeface="Arial"/>
            </a:endParaRPr>
          </a:p>
          <a:p>
            <a:pPr marL="12700">
              <a:lnSpc>
                <a:spcPct val="100000"/>
              </a:lnSpc>
            </a:pPr>
            <a:r>
              <a:rPr sz="1800" b="1" spc="-5" dirty="0">
                <a:latin typeface="Arial"/>
                <a:cs typeface="Arial"/>
              </a:rPr>
              <a:t>Transformation</a:t>
            </a:r>
            <a:endParaRPr sz="1800">
              <a:latin typeface="Arial"/>
              <a:cs typeface="Arial"/>
            </a:endParaRPr>
          </a:p>
        </p:txBody>
      </p:sp>
      <p:sp>
        <p:nvSpPr>
          <p:cNvPr id="21" name="object 21"/>
          <p:cNvSpPr txBox="1"/>
          <p:nvPr/>
        </p:nvSpPr>
        <p:spPr>
          <a:xfrm>
            <a:off x="10353802" y="3428238"/>
            <a:ext cx="838835" cy="452755"/>
          </a:xfrm>
          <a:prstGeom prst="rect">
            <a:avLst/>
          </a:prstGeom>
        </p:spPr>
        <p:txBody>
          <a:bodyPr vert="horz" wrap="square" lIns="0" tIns="13335" rIns="0" bIns="0" rtlCol="0">
            <a:spAutoFit/>
          </a:bodyPr>
          <a:lstStyle/>
          <a:p>
            <a:pPr marL="12700" marR="5080">
              <a:lnSpc>
                <a:spcPct val="100000"/>
              </a:lnSpc>
              <a:spcBef>
                <a:spcPts val="105"/>
              </a:spcBef>
            </a:pPr>
            <a:r>
              <a:rPr sz="1400" dirty="0">
                <a:solidFill>
                  <a:srgbClr val="EFAB00"/>
                </a:solidFill>
                <a:latin typeface="Arial MT"/>
                <a:cs typeface="Arial MT"/>
              </a:rPr>
              <a:t>rethink </a:t>
            </a:r>
            <a:r>
              <a:rPr sz="1400" spc="5" dirty="0">
                <a:solidFill>
                  <a:srgbClr val="EFAB00"/>
                </a:solidFill>
                <a:latin typeface="Arial MT"/>
                <a:cs typeface="Arial MT"/>
              </a:rPr>
              <a:t> </a:t>
            </a:r>
            <a:r>
              <a:rPr sz="1400" dirty="0">
                <a:latin typeface="Arial MT"/>
                <a:cs typeface="Arial MT"/>
              </a:rPr>
              <a:t>proces</a:t>
            </a:r>
            <a:r>
              <a:rPr sz="1400" spc="-10" dirty="0">
                <a:latin typeface="Arial MT"/>
                <a:cs typeface="Arial MT"/>
              </a:rPr>
              <a:t>s</a:t>
            </a:r>
            <a:r>
              <a:rPr sz="1400" dirty="0">
                <a:latin typeface="Arial MT"/>
                <a:cs typeface="Arial MT"/>
              </a:rPr>
              <a:t>es</a:t>
            </a:r>
            <a:endParaRPr sz="1400">
              <a:latin typeface="Arial MT"/>
              <a:cs typeface="Arial MT"/>
            </a:endParaRPr>
          </a:p>
        </p:txBody>
      </p:sp>
      <p:sp>
        <p:nvSpPr>
          <p:cNvPr id="22" name="object 22"/>
          <p:cNvSpPr/>
          <p:nvPr/>
        </p:nvSpPr>
        <p:spPr>
          <a:xfrm>
            <a:off x="9494519" y="3688079"/>
            <a:ext cx="207645" cy="176530"/>
          </a:xfrm>
          <a:custGeom>
            <a:avLst/>
            <a:gdLst/>
            <a:ahLst/>
            <a:cxnLst/>
            <a:rect l="l" t="t" r="r" b="b"/>
            <a:pathLst>
              <a:path w="207645" h="176529">
                <a:moveTo>
                  <a:pt x="0" y="0"/>
                </a:moveTo>
                <a:lnTo>
                  <a:pt x="207645" y="176276"/>
                </a:lnTo>
              </a:path>
            </a:pathLst>
          </a:custGeom>
          <a:ln w="3175">
            <a:solidFill>
              <a:srgbClr val="000000"/>
            </a:solidFill>
          </a:ln>
        </p:spPr>
        <p:txBody>
          <a:bodyPr wrap="square" lIns="0" tIns="0" rIns="0" bIns="0" rtlCol="0"/>
          <a:lstStyle/>
          <a:p>
            <a:endParaRPr/>
          </a:p>
        </p:txBody>
      </p:sp>
      <p:sp>
        <p:nvSpPr>
          <p:cNvPr id="23" name="object 23"/>
          <p:cNvSpPr txBox="1"/>
          <p:nvPr/>
        </p:nvSpPr>
        <p:spPr>
          <a:xfrm>
            <a:off x="8840216" y="3261105"/>
            <a:ext cx="838835" cy="452755"/>
          </a:xfrm>
          <a:prstGeom prst="rect">
            <a:avLst/>
          </a:prstGeom>
        </p:spPr>
        <p:txBody>
          <a:bodyPr vert="horz" wrap="square" lIns="0" tIns="13335" rIns="0" bIns="0" rtlCol="0">
            <a:spAutoFit/>
          </a:bodyPr>
          <a:lstStyle/>
          <a:p>
            <a:pPr marL="12700" marR="5080">
              <a:lnSpc>
                <a:spcPct val="100000"/>
              </a:lnSpc>
              <a:spcBef>
                <a:spcPts val="105"/>
              </a:spcBef>
            </a:pPr>
            <a:r>
              <a:rPr sz="1400" dirty="0">
                <a:solidFill>
                  <a:srgbClr val="960982"/>
                </a:solidFill>
                <a:latin typeface="Arial MT"/>
                <a:cs typeface="Arial MT"/>
              </a:rPr>
              <a:t>reuse </a:t>
            </a:r>
            <a:r>
              <a:rPr sz="1400" spc="5" dirty="0">
                <a:solidFill>
                  <a:srgbClr val="960982"/>
                </a:solidFill>
                <a:latin typeface="Arial MT"/>
                <a:cs typeface="Arial MT"/>
              </a:rPr>
              <a:t> </a:t>
            </a:r>
            <a:r>
              <a:rPr sz="1400" dirty="0">
                <a:latin typeface="Arial MT"/>
                <a:cs typeface="Arial MT"/>
              </a:rPr>
              <a:t>proces</a:t>
            </a:r>
            <a:r>
              <a:rPr sz="1400" spc="-10" dirty="0">
                <a:latin typeface="Arial MT"/>
                <a:cs typeface="Arial MT"/>
              </a:rPr>
              <a:t>s</a:t>
            </a:r>
            <a:r>
              <a:rPr sz="1400" dirty="0">
                <a:latin typeface="Arial MT"/>
                <a:cs typeface="Arial MT"/>
              </a:rPr>
              <a:t>es</a:t>
            </a:r>
            <a:endParaRPr sz="1400">
              <a:latin typeface="Arial MT"/>
              <a:cs typeface="Arial MT"/>
            </a:endParaRPr>
          </a:p>
        </p:txBody>
      </p:sp>
      <p:sp>
        <p:nvSpPr>
          <p:cNvPr id="24" name="object 24"/>
          <p:cNvSpPr/>
          <p:nvPr/>
        </p:nvSpPr>
        <p:spPr>
          <a:xfrm>
            <a:off x="769619" y="1993392"/>
            <a:ext cx="3240405" cy="3892550"/>
          </a:xfrm>
          <a:custGeom>
            <a:avLst/>
            <a:gdLst/>
            <a:ahLst/>
            <a:cxnLst/>
            <a:rect l="l" t="t" r="r" b="b"/>
            <a:pathLst>
              <a:path w="3240404" h="3892550">
                <a:moveTo>
                  <a:pt x="0" y="540004"/>
                </a:moveTo>
                <a:lnTo>
                  <a:pt x="2206" y="490858"/>
                </a:lnTo>
                <a:lnTo>
                  <a:pt x="8700" y="442948"/>
                </a:lnTo>
                <a:lnTo>
                  <a:pt x="19289" y="396463"/>
                </a:lnTo>
                <a:lnTo>
                  <a:pt x="33784" y="351595"/>
                </a:lnTo>
                <a:lnTo>
                  <a:pt x="51993" y="308534"/>
                </a:lnTo>
                <a:lnTo>
                  <a:pt x="73726" y="267471"/>
                </a:lnTo>
                <a:lnTo>
                  <a:pt x="98793" y="228597"/>
                </a:lnTo>
                <a:lnTo>
                  <a:pt x="127002" y="192102"/>
                </a:lnTo>
                <a:lnTo>
                  <a:pt x="158164" y="158178"/>
                </a:lnTo>
                <a:lnTo>
                  <a:pt x="192087" y="127015"/>
                </a:lnTo>
                <a:lnTo>
                  <a:pt x="228580" y="98803"/>
                </a:lnTo>
                <a:lnTo>
                  <a:pt x="267454" y="73735"/>
                </a:lnTo>
                <a:lnTo>
                  <a:pt x="308517" y="51999"/>
                </a:lnTo>
                <a:lnTo>
                  <a:pt x="351579" y="33788"/>
                </a:lnTo>
                <a:lnTo>
                  <a:pt x="396450" y="19292"/>
                </a:lnTo>
                <a:lnTo>
                  <a:pt x="442938" y="8701"/>
                </a:lnTo>
                <a:lnTo>
                  <a:pt x="490852" y="2207"/>
                </a:lnTo>
                <a:lnTo>
                  <a:pt x="540004" y="0"/>
                </a:lnTo>
                <a:lnTo>
                  <a:pt x="2700020" y="0"/>
                </a:lnTo>
                <a:lnTo>
                  <a:pt x="2749165" y="2207"/>
                </a:lnTo>
                <a:lnTo>
                  <a:pt x="2797075" y="8701"/>
                </a:lnTo>
                <a:lnTo>
                  <a:pt x="2843560" y="19292"/>
                </a:lnTo>
                <a:lnTo>
                  <a:pt x="2888428" y="33788"/>
                </a:lnTo>
                <a:lnTo>
                  <a:pt x="2931489" y="51999"/>
                </a:lnTo>
                <a:lnTo>
                  <a:pt x="2972552" y="73735"/>
                </a:lnTo>
                <a:lnTo>
                  <a:pt x="3011426" y="98803"/>
                </a:lnTo>
                <a:lnTo>
                  <a:pt x="3047921" y="127015"/>
                </a:lnTo>
                <a:lnTo>
                  <a:pt x="3081845" y="158178"/>
                </a:lnTo>
                <a:lnTo>
                  <a:pt x="3113008" y="192102"/>
                </a:lnTo>
                <a:lnTo>
                  <a:pt x="3141220" y="228597"/>
                </a:lnTo>
                <a:lnTo>
                  <a:pt x="3166288" y="267471"/>
                </a:lnTo>
                <a:lnTo>
                  <a:pt x="3188024" y="308534"/>
                </a:lnTo>
                <a:lnTo>
                  <a:pt x="3206235" y="351595"/>
                </a:lnTo>
                <a:lnTo>
                  <a:pt x="3220731" y="396463"/>
                </a:lnTo>
                <a:lnTo>
                  <a:pt x="3231322" y="442948"/>
                </a:lnTo>
                <a:lnTo>
                  <a:pt x="3237816" y="490858"/>
                </a:lnTo>
                <a:lnTo>
                  <a:pt x="3240024" y="540004"/>
                </a:lnTo>
                <a:lnTo>
                  <a:pt x="3240024" y="3352292"/>
                </a:lnTo>
                <a:lnTo>
                  <a:pt x="3237816" y="3401443"/>
                </a:lnTo>
                <a:lnTo>
                  <a:pt x="3231322" y="3449357"/>
                </a:lnTo>
                <a:lnTo>
                  <a:pt x="3220731" y="3495845"/>
                </a:lnTo>
                <a:lnTo>
                  <a:pt x="3206235" y="3540716"/>
                </a:lnTo>
                <a:lnTo>
                  <a:pt x="3188024" y="3583778"/>
                </a:lnTo>
                <a:lnTo>
                  <a:pt x="3166288" y="3624841"/>
                </a:lnTo>
                <a:lnTo>
                  <a:pt x="3141220" y="3663715"/>
                </a:lnTo>
                <a:lnTo>
                  <a:pt x="3113008" y="3700208"/>
                </a:lnTo>
                <a:lnTo>
                  <a:pt x="3081845" y="3734131"/>
                </a:lnTo>
                <a:lnTo>
                  <a:pt x="3047921" y="3765293"/>
                </a:lnTo>
                <a:lnTo>
                  <a:pt x="3011426" y="3793502"/>
                </a:lnTo>
                <a:lnTo>
                  <a:pt x="2972552" y="3818569"/>
                </a:lnTo>
                <a:lnTo>
                  <a:pt x="2931489" y="3840302"/>
                </a:lnTo>
                <a:lnTo>
                  <a:pt x="2888428" y="3858511"/>
                </a:lnTo>
                <a:lnTo>
                  <a:pt x="2843560" y="3873006"/>
                </a:lnTo>
                <a:lnTo>
                  <a:pt x="2797075" y="3883595"/>
                </a:lnTo>
                <a:lnTo>
                  <a:pt x="2749165" y="3890089"/>
                </a:lnTo>
                <a:lnTo>
                  <a:pt x="2700020" y="3892296"/>
                </a:lnTo>
                <a:lnTo>
                  <a:pt x="540004" y="3892296"/>
                </a:lnTo>
                <a:lnTo>
                  <a:pt x="490852" y="3890089"/>
                </a:lnTo>
                <a:lnTo>
                  <a:pt x="442938" y="3883595"/>
                </a:lnTo>
                <a:lnTo>
                  <a:pt x="396450" y="3873006"/>
                </a:lnTo>
                <a:lnTo>
                  <a:pt x="351579" y="3858511"/>
                </a:lnTo>
                <a:lnTo>
                  <a:pt x="308517" y="3840302"/>
                </a:lnTo>
                <a:lnTo>
                  <a:pt x="267454" y="3818569"/>
                </a:lnTo>
                <a:lnTo>
                  <a:pt x="228580" y="3793502"/>
                </a:lnTo>
                <a:lnTo>
                  <a:pt x="192087" y="3765293"/>
                </a:lnTo>
                <a:lnTo>
                  <a:pt x="158164" y="3734131"/>
                </a:lnTo>
                <a:lnTo>
                  <a:pt x="127002" y="3700208"/>
                </a:lnTo>
                <a:lnTo>
                  <a:pt x="98793" y="3663715"/>
                </a:lnTo>
                <a:lnTo>
                  <a:pt x="73726" y="3624841"/>
                </a:lnTo>
                <a:lnTo>
                  <a:pt x="51993" y="3583778"/>
                </a:lnTo>
                <a:lnTo>
                  <a:pt x="33784" y="3540716"/>
                </a:lnTo>
                <a:lnTo>
                  <a:pt x="19289" y="3495845"/>
                </a:lnTo>
                <a:lnTo>
                  <a:pt x="8700" y="3449357"/>
                </a:lnTo>
                <a:lnTo>
                  <a:pt x="2206" y="3401443"/>
                </a:lnTo>
                <a:lnTo>
                  <a:pt x="0" y="3352292"/>
                </a:lnTo>
                <a:lnTo>
                  <a:pt x="0" y="540004"/>
                </a:lnTo>
                <a:close/>
              </a:path>
            </a:pathLst>
          </a:custGeom>
          <a:ln w="12699">
            <a:solidFill>
              <a:srgbClr val="7E7E7E"/>
            </a:solidFill>
          </a:ln>
        </p:spPr>
        <p:txBody>
          <a:bodyPr wrap="square" lIns="0" tIns="0" rIns="0" bIns="0" rtlCol="0"/>
          <a:lstStyle/>
          <a:p>
            <a:endParaRPr/>
          </a:p>
        </p:txBody>
      </p:sp>
      <p:sp>
        <p:nvSpPr>
          <p:cNvPr id="25" name="object 25"/>
          <p:cNvSpPr txBox="1"/>
          <p:nvPr/>
        </p:nvSpPr>
        <p:spPr>
          <a:xfrm>
            <a:off x="1528063" y="2241296"/>
            <a:ext cx="1725295" cy="574675"/>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Arial"/>
                <a:cs typeface="Arial"/>
              </a:rPr>
              <a:t>Solution-Driven</a:t>
            </a:r>
            <a:endParaRPr sz="1800">
              <a:latin typeface="Arial"/>
              <a:cs typeface="Arial"/>
            </a:endParaRPr>
          </a:p>
          <a:p>
            <a:pPr marL="22860">
              <a:lnSpc>
                <a:spcPct val="100000"/>
              </a:lnSpc>
            </a:pPr>
            <a:r>
              <a:rPr sz="1800" b="1" spc="-5" dirty="0">
                <a:latin typeface="Arial"/>
                <a:cs typeface="Arial"/>
              </a:rPr>
              <a:t>Transformation</a:t>
            </a:r>
            <a:endParaRPr sz="1800">
              <a:latin typeface="Arial"/>
              <a:cs typeface="Arial"/>
            </a:endParaRPr>
          </a:p>
        </p:txBody>
      </p:sp>
      <p:sp>
        <p:nvSpPr>
          <p:cNvPr id="30" name="object 30"/>
          <p:cNvSpPr txBox="1"/>
          <p:nvPr/>
        </p:nvSpPr>
        <p:spPr>
          <a:xfrm>
            <a:off x="1219200" y="3252850"/>
            <a:ext cx="906780" cy="452755"/>
          </a:xfrm>
          <a:prstGeom prst="rect">
            <a:avLst/>
          </a:prstGeom>
        </p:spPr>
        <p:txBody>
          <a:bodyPr vert="horz" wrap="square" lIns="0" tIns="13335" rIns="0" bIns="0" rtlCol="0">
            <a:spAutoFit/>
          </a:bodyPr>
          <a:lstStyle/>
          <a:p>
            <a:pPr marL="12700" marR="5080">
              <a:lnSpc>
                <a:spcPct val="100000"/>
              </a:lnSpc>
              <a:spcBef>
                <a:spcPts val="105"/>
              </a:spcBef>
            </a:pPr>
            <a:r>
              <a:rPr sz="1400" dirty="0">
                <a:solidFill>
                  <a:srgbClr val="EFAB00"/>
                </a:solidFill>
                <a:latin typeface="Arial MT"/>
                <a:cs typeface="Arial MT"/>
              </a:rPr>
              <a:t>rethink </a:t>
            </a:r>
            <a:r>
              <a:rPr sz="1400" spc="5" dirty="0">
                <a:solidFill>
                  <a:srgbClr val="EFAB00"/>
                </a:solidFill>
                <a:latin typeface="Arial MT"/>
                <a:cs typeface="Arial MT"/>
              </a:rPr>
              <a:t> </a:t>
            </a:r>
            <a:r>
              <a:rPr sz="1400" dirty="0">
                <a:latin typeface="Arial MT"/>
                <a:cs typeface="Arial MT"/>
              </a:rPr>
              <a:t>proces</a:t>
            </a:r>
            <a:r>
              <a:rPr sz="1400" spc="-10" dirty="0">
                <a:latin typeface="Arial MT"/>
                <a:cs typeface="Arial MT"/>
              </a:rPr>
              <a:t>s</a:t>
            </a:r>
            <a:r>
              <a:rPr sz="1400" dirty="0">
                <a:latin typeface="Arial MT"/>
                <a:cs typeface="Arial MT"/>
              </a:rPr>
              <a:t>e</a:t>
            </a:r>
            <a:r>
              <a:rPr sz="1400" spc="-10" dirty="0">
                <a:latin typeface="Arial MT"/>
                <a:cs typeface="Arial MT"/>
              </a:rPr>
              <a:t>s</a:t>
            </a:r>
            <a:r>
              <a:rPr sz="1400" dirty="0">
                <a:latin typeface="Arial MT"/>
                <a:cs typeface="Arial MT"/>
              </a:rPr>
              <a:t>*</a:t>
            </a:r>
          </a:p>
        </p:txBody>
      </p:sp>
      <p:sp>
        <p:nvSpPr>
          <p:cNvPr id="31" name="object 31"/>
          <p:cNvSpPr/>
          <p:nvPr/>
        </p:nvSpPr>
        <p:spPr>
          <a:xfrm>
            <a:off x="2589276" y="5004815"/>
            <a:ext cx="88265" cy="230504"/>
          </a:xfrm>
          <a:custGeom>
            <a:avLst/>
            <a:gdLst/>
            <a:ahLst/>
            <a:cxnLst/>
            <a:rect l="l" t="t" r="r" b="b"/>
            <a:pathLst>
              <a:path w="88264" h="230504">
                <a:moveTo>
                  <a:pt x="0" y="0"/>
                </a:moveTo>
                <a:lnTo>
                  <a:pt x="88265" y="230123"/>
                </a:lnTo>
              </a:path>
            </a:pathLst>
          </a:custGeom>
          <a:ln w="3175">
            <a:solidFill>
              <a:srgbClr val="000000"/>
            </a:solidFill>
          </a:ln>
        </p:spPr>
        <p:txBody>
          <a:bodyPr wrap="square" lIns="0" tIns="0" rIns="0" bIns="0" rtlCol="0"/>
          <a:lstStyle/>
          <a:p>
            <a:endParaRPr/>
          </a:p>
        </p:txBody>
      </p:sp>
      <p:sp>
        <p:nvSpPr>
          <p:cNvPr id="32" name="object 32"/>
          <p:cNvSpPr txBox="1"/>
          <p:nvPr/>
        </p:nvSpPr>
        <p:spPr>
          <a:xfrm>
            <a:off x="2393442" y="5235702"/>
            <a:ext cx="838835" cy="45275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960982"/>
                </a:solidFill>
                <a:latin typeface="Arial MT"/>
                <a:cs typeface="Arial MT"/>
              </a:rPr>
              <a:t>reuse</a:t>
            </a:r>
            <a:endParaRPr sz="1400">
              <a:latin typeface="Arial MT"/>
              <a:cs typeface="Arial MT"/>
            </a:endParaRPr>
          </a:p>
          <a:p>
            <a:pPr marL="12700">
              <a:lnSpc>
                <a:spcPct val="100000"/>
              </a:lnSpc>
            </a:pPr>
            <a:r>
              <a:rPr sz="1400" dirty="0">
                <a:latin typeface="Arial MT"/>
                <a:cs typeface="Arial MT"/>
              </a:rPr>
              <a:t>pr</a:t>
            </a:r>
            <a:r>
              <a:rPr sz="1400" spc="-5" dirty="0">
                <a:latin typeface="Arial MT"/>
                <a:cs typeface="Arial MT"/>
              </a:rPr>
              <a:t>o</a:t>
            </a:r>
            <a:r>
              <a:rPr sz="1400" dirty="0">
                <a:latin typeface="Arial MT"/>
                <a:cs typeface="Arial MT"/>
              </a:rPr>
              <a:t>ces</a:t>
            </a:r>
            <a:r>
              <a:rPr sz="1400" spc="-5" dirty="0">
                <a:latin typeface="Arial MT"/>
                <a:cs typeface="Arial MT"/>
              </a:rPr>
              <a:t>s</a:t>
            </a:r>
            <a:r>
              <a:rPr sz="1400" dirty="0">
                <a:latin typeface="Arial MT"/>
                <a:cs typeface="Arial MT"/>
              </a:rPr>
              <a:t>es</a:t>
            </a:r>
            <a:endParaRPr sz="1400">
              <a:latin typeface="Arial MT"/>
              <a:cs typeface="Arial MT"/>
            </a:endParaRPr>
          </a:p>
        </p:txBody>
      </p:sp>
      <p:graphicFrame>
        <p:nvGraphicFramePr>
          <p:cNvPr id="38" name="Chart 37"/>
          <p:cNvGraphicFramePr/>
          <p:nvPr>
            <p:extLst>
              <p:ext uri="{D42A27DB-BD31-4B8C-83A1-F6EECF244321}">
                <p14:modId xmlns:p14="http://schemas.microsoft.com/office/powerpoint/2010/main" val="104829634"/>
              </p:ext>
            </p:extLst>
          </p:nvPr>
        </p:nvGraphicFramePr>
        <p:xfrm>
          <a:off x="1049780" y="3385993"/>
          <a:ext cx="2425122" cy="1678100"/>
        </p:xfrm>
        <a:graphic>
          <a:graphicData uri="http://schemas.openxmlformats.org/drawingml/2006/chart">
            <c:chart xmlns:c="http://schemas.openxmlformats.org/drawingml/2006/chart" xmlns:r="http://schemas.openxmlformats.org/officeDocument/2006/relationships" r:id="rId2"/>
          </a:graphicData>
        </a:graphic>
      </p:graphicFrame>
      <p:pic>
        <p:nvPicPr>
          <p:cNvPr id="40" name="Picture 39"/>
          <p:cNvPicPr>
            <a:picLocks noChangeAspect="1"/>
          </p:cNvPicPr>
          <p:nvPr/>
        </p:nvPicPr>
        <p:blipFill>
          <a:blip r:embed="rId3"/>
          <a:stretch>
            <a:fillRect/>
          </a:stretch>
        </p:blipFill>
        <p:spPr>
          <a:xfrm>
            <a:off x="1828800" y="3745726"/>
            <a:ext cx="91448" cy="237765"/>
          </a:xfrm>
          <a:prstGeom prst="rect">
            <a:avLst/>
          </a:prstGeom>
        </p:spPr>
      </p:pic>
      <p:graphicFrame>
        <p:nvGraphicFramePr>
          <p:cNvPr id="42" name="Chart 41"/>
          <p:cNvGraphicFramePr/>
          <p:nvPr>
            <p:extLst>
              <p:ext uri="{D42A27DB-BD31-4B8C-83A1-F6EECF244321}">
                <p14:modId xmlns:p14="http://schemas.microsoft.com/office/powerpoint/2010/main" val="1719603567"/>
              </p:ext>
            </p:extLst>
          </p:nvPr>
        </p:nvGraphicFramePr>
        <p:xfrm>
          <a:off x="8804135" y="3371063"/>
          <a:ext cx="2425122" cy="16781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3" name="Chart 42"/>
          <p:cNvGraphicFramePr/>
          <p:nvPr>
            <p:extLst>
              <p:ext uri="{D42A27DB-BD31-4B8C-83A1-F6EECF244321}">
                <p14:modId xmlns:p14="http://schemas.microsoft.com/office/powerpoint/2010/main" val="1425925181"/>
              </p:ext>
            </p:extLst>
          </p:nvPr>
        </p:nvGraphicFramePr>
        <p:xfrm>
          <a:off x="4821260" y="3432669"/>
          <a:ext cx="2425122" cy="1678100"/>
        </p:xfrm>
        <a:graphic>
          <a:graphicData uri="http://schemas.openxmlformats.org/drawingml/2006/chart">
            <c:chart xmlns:c="http://schemas.openxmlformats.org/drawingml/2006/chart" xmlns:r="http://schemas.openxmlformats.org/officeDocument/2006/relationships" r:id="rId5"/>
          </a:graphicData>
        </a:graphic>
      </p:graphicFrame>
      <p:pic>
        <p:nvPicPr>
          <p:cNvPr id="27" name="Picture 26"/>
          <p:cNvPicPr>
            <a:picLocks noChangeAspect="1"/>
          </p:cNvPicPr>
          <p:nvPr/>
        </p:nvPicPr>
        <p:blipFill>
          <a:blip r:embed="rId6"/>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barn(inVertical)">
                                      <p:cBhvr>
                                        <p:cTn id="15" dur="500"/>
                                        <p:tgtEl>
                                          <p:spTgt spid="24"/>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barn(inVertical)">
                                      <p:cBhvr>
                                        <p:cTn id="18" dur="500"/>
                                        <p:tgtEl>
                                          <p:spTgt spid="25"/>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barn(inVertical)">
                                      <p:cBhvr>
                                        <p:cTn id="21" dur="500"/>
                                        <p:tgtEl>
                                          <p:spTgt spid="30"/>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barn(inVertical)">
                                      <p:cBhvr>
                                        <p:cTn id="24" dur="500"/>
                                        <p:tgtEl>
                                          <p:spTgt spid="31"/>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barn(inVertical)">
                                      <p:cBhvr>
                                        <p:cTn id="27" dur="500"/>
                                        <p:tgtEl>
                                          <p:spTgt spid="32"/>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barn(inVertical)">
                                      <p:cBhvr>
                                        <p:cTn id="30" dur="500"/>
                                        <p:tgtEl>
                                          <p:spTgt spid="38"/>
                                        </p:tgtEl>
                                      </p:cBhvr>
                                    </p:animEffect>
                                  </p:childTnLst>
                                </p:cTn>
                              </p:par>
                              <p:par>
                                <p:cTn id="31" presetID="16" presetClass="entr" presetSubtype="21"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barn(inVertical)">
                                      <p:cBhvr>
                                        <p:cTn id="33" dur="500"/>
                                        <p:tgtEl>
                                          <p:spTgt spid="40"/>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barn(inVertical)">
                                      <p:cBhvr>
                                        <p:cTn id="38" dur="500"/>
                                        <p:tgtEl>
                                          <p:spTgt spid="4"/>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barn(inVertical)">
                                      <p:cBhvr>
                                        <p:cTn id="41" dur="500"/>
                                        <p:tgtEl>
                                          <p:spTgt spid="5"/>
                                        </p:tgtEl>
                                      </p:cBhvr>
                                    </p:animEffect>
                                  </p:childTnLst>
                                </p:cTn>
                              </p:par>
                              <p:par>
                                <p:cTn id="42" presetID="16" presetClass="entr" presetSubtype="21" fill="hold"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barn(inVertical)">
                                      <p:cBhvr>
                                        <p:cTn id="44" dur="500"/>
                                        <p:tgtEl>
                                          <p:spTgt spid="6"/>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barn(inVertical)">
                                      <p:cBhvr>
                                        <p:cTn id="47" dur="500"/>
                                        <p:tgtEl>
                                          <p:spTgt spid="11"/>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barn(inVertical)">
                                      <p:cBhvr>
                                        <p:cTn id="50" dur="500"/>
                                        <p:tgtEl>
                                          <p:spTgt spid="12"/>
                                        </p:tgtEl>
                                      </p:cBhvr>
                                    </p:animEffect>
                                  </p:childTnLst>
                                </p:cTn>
                              </p:par>
                              <p:par>
                                <p:cTn id="51" presetID="16" presetClass="entr" presetSubtype="21"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barn(inVertical)">
                                      <p:cBhvr>
                                        <p:cTn id="53" dur="500"/>
                                        <p:tgtEl>
                                          <p:spTgt spid="43"/>
                                        </p:tgtEl>
                                      </p:cBhvr>
                                    </p:animEffect>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grpId="0" nodeType="click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barn(inVertical)">
                                      <p:cBhvr>
                                        <p:cTn id="58" dur="500"/>
                                        <p:tgtEl>
                                          <p:spTgt spid="14"/>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barn(inVertical)">
                                      <p:cBhvr>
                                        <p:cTn id="61" dur="500"/>
                                        <p:tgtEl>
                                          <p:spTgt spid="15"/>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barn(inVertical)">
                                      <p:cBhvr>
                                        <p:cTn id="64" dur="500"/>
                                        <p:tgtEl>
                                          <p:spTgt spid="21"/>
                                        </p:tgtEl>
                                      </p:cBhvr>
                                    </p:animEffect>
                                  </p:childTnLst>
                                </p:cTn>
                              </p:par>
                              <p:par>
                                <p:cTn id="65" presetID="16" presetClass="entr" presetSubtype="21"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barn(inVertical)">
                                      <p:cBhvr>
                                        <p:cTn id="67" dur="500"/>
                                        <p:tgtEl>
                                          <p:spTgt spid="22"/>
                                        </p:tgtEl>
                                      </p:cBhvr>
                                    </p:animEffect>
                                  </p:childTnLst>
                                </p:cTn>
                              </p:par>
                              <p:par>
                                <p:cTn id="68" presetID="16" presetClass="entr" presetSubtype="21" fill="hold" grpId="0" nodeType="with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barn(inVertical)">
                                      <p:cBhvr>
                                        <p:cTn id="70" dur="500"/>
                                        <p:tgtEl>
                                          <p:spTgt spid="23"/>
                                        </p:tgtEl>
                                      </p:cBhvr>
                                    </p:animEffect>
                                  </p:childTnLst>
                                </p:cTn>
                              </p:par>
                              <p:par>
                                <p:cTn id="71" presetID="16" presetClass="entr" presetSubtype="21"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barn(inVertical)">
                                      <p:cBhvr>
                                        <p:cTn id="73" dur="500"/>
                                        <p:tgtEl>
                                          <p:spTgt spid="42"/>
                                        </p:tgtEl>
                                      </p:cBhvr>
                                    </p:animEffect>
                                  </p:childTnLst>
                                </p:cTn>
                              </p:par>
                            </p:childTnLst>
                          </p:cTn>
                        </p:par>
                      </p:childTnLst>
                    </p:cTn>
                  </p:par>
                  <p:par>
                    <p:cTn id="74" fill="hold">
                      <p:stCondLst>
                        <p:cond delay="indefinite"/>
                      </p:stCondLst>
                      <p:childTnLst>
                        <p:par>
                          <p:cTn id="75" fill="hold">
                            <p:stCondLst>
                              <p:cond delay="0"/>
                            </p:stCondLst>
                            <p:childTnLst>
                              <p:par>
                                <p:cTn id="76" presetID="16" presetClass="entr" presetSubtype="21" fill="hold" grpId="0" nodeType="click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barn(inVertical)">
                                      <p:cBhvr>
                                        <p:cTn id="7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P spid="5" grpId="0"/>
      <p:bldP spid="11" grpId="0"/>
      <p:bldP spid="12" grpId="0"/>
      <p:bldP spid="13" grpId="0"/>
      <p:bldP spid="14" grpId="0" animBg="1"/>
      <p:bldP spid="15" grpId="0"/>
      <p:bldP spid="21" grpId="0"/>
      <p:bldP spid="22" grpId="0" animBg="1"/>
      <p:bldP spid="23" grpId="0"/>
      <p:bldP spid="24" grpId="0" animBg="1"/>
      <p:bldP spid="25" grpId="0"/>
      <p:bldP spid="30" grpId="0"/>
      <p:bldP spid="31" grpId="0" animBg="1"/>
      <p:bldP spid="32" grpId="0"/>
      <p:bldGraphic spid="38" grpId="0">
        <p:bldAsOne/>
      </p:bldGraphic>
      <p:bldGraphic spid="42" grpId="0">
        <p:bldAsOne/>
      </p:bldGraphic>
      <p:bldGraphic spid="43" grpId="0">
        <p:bldAsOne/>
      </p:bldGraphic>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866900" y="5771388"/>
            <a:ext cx="9401175" cy="76200"/>
          </a:xfrm>
          <a:custGeom>
            <a:avLst/>
            <a:gdLst/>
            <a:ahLst/>
            <a:cxnLst/>
            <a:rect l="l" t="t" r="r" b="b"/>
            <a:pathLst>
              <a:path w="9401175" h="76200">
                <a:moveTo>
                  <a:pt x="9324721" y="0"/>
                </a:moveTo>
                <a:lnTo>
                  <a:pt x="9324721" y="76200"/>
                </a:lnTo>
                <a:lnTo>
                  <a:pt x="9388221" y="44450"/>
                </a:lnTo>
                <a:lnTo>
                  <a:pt x="9337421" y="44450"/>
                </a:lnTo>
                <a:lnTo>
                  <a:pt x="9337421" y="31750"/>
                </a:lnTo>
                <a:lnTo>
                  <a:pt x="9388221" y="31750"/>
                </a:lnTo>
                <a:lnTo>
                  <a:pt x="9324721" y="0"/>
                </a:lnTo>
                <a:close/>
              </a:path>
              <a:path w="9401175" h="76200">
                <a:moveTo>
                  <a:pt x="9324721" y="31750"/>
                </a:moveTo>
                <a:lnTo>
                  <a:pt x="0" y="31750"/>
                </a:lnTo>
                <a:lnTo>
                  <a:pt x="0" y="44450"/>
                </a:lnTo>
                <a:lnTo>
                  <a:pt x="9324721" y="44450"/>
                </a:lnTo>
                <a:lnTo>
                  <a:pt x="9324721" y="31750"/>
                </a:lnTo>
                <a:close/>
              </a:path>
              <a:path w="9401175" h="76200">
                <a:moveTo>
                  <a:pt x="9388221" y="31750"/>
                </a:moveTo>
                <a:lnTo>
                  <a:pt x="9337421" y="31750"/>
                </a:lnTo>
                <a:lnTo>
                  <a:pt x="9337421" y="44450"/>
                </a:lnTo>
                <a:lnTo>
                  <a:pt x="9388221" y="44450"/>
                </a:lnTo>
                <a:lnTo>
                  <a:pt x="9400921" y="38100"/>
                </a:lnTo>
                <a:lnTo>
                  <a:pt x="9388221" y="31750"/>
                </a:lnTo>
                <a:close/>
              </a:path>
            </a:pathLst>
          </a:custGeom>
          <a:solidFill>
            <a:srgbClr val="000000"/>
          </a:solidFill>
        </p:spPr>
        <p:txBody>
          <a:bodyPr wrap="square" lIns="0" tIns="0" rIns="0" bIns="0" rtlCol="0"/>
          <a:lstStyle/>
          <a:p>
            <a:endParaRPr/>
          </a:p>
        </p:txBody>
      </p:sp>
      <p:sp>
        <p:nvSpPr>
          <p:cNvPr id="3" name="object 3"/>
          <p:cNvSpPr/>
          <p:nvPr/>
        </p:nvSpPr>
        <p:spPr>
          <a:xfrm>
            <a:off x="10119994" y="1117472"/>
            <a:ext cx="728980" cy="728980"/>
          </a:xfrm>
          <a:custGeom>
            <a:avLst/>
            <a:gdLst/>
            <a:ahLst/>
            <a:cxnLst/>
            <a:rect l="l" t="t" r="r" b="b"/>
            <a:pathLst>
              <a:path w="728979" h="728980">
                <a:moveTo>
                  <a:pt x="364362" y="0"/>
                </a:moveTo>
                <a:lnTo>
                  <a:pt x="314907" y="3324"/>
                </a:lnTo>
                <a:lnTo>
                  <a:pt x="267479" y="13010"/>
                </a:lnTo>
                <a:lnTo>
                  <a:pt x="222509" y="28622"/>
                </a:lnTo>
                <a:lnTo>
                  <a:pt x="180434" y="49727"/>
                </a:lnTo>
                <a:lnTo>
                  <a:pt x="141684" y="75891"/>
                </a:lnTo>
                <a:lnTo>
                  <a:pt x="106695" y="106679"/>
                </a:lnTo>
                <a:lnTo>
                  <a:pt x="75900" y="141659"/>
                </a:lnTo>
                <a:lnTo>
                  <a:pt x="49732" y="180396"/>
                </a:lnTo>
                <a:lnTo>
                  <a:pt x="28624" y="222456"/>
                </a:lnTo>
                <a:lnTo>
                  <a:pt x="13011" y="267405"/>
                </a:lnTo>
                <a:lnTo>
                  <a:pt x="3325" y="314810"/>
                </a:lnTo>
                <a:lnTo>
                  <a:pt x="0" y="364236"/>
                </a:lnTo>
                <a:lnTo>
                  <a:pt x="3325" y="413661"/>
                </a:lnTo>
                <a:lnTo>
                  <a:pt x="13011" y="461066"/>
                </a:lnTo>
                <a:lnTo>
                  <a:pt x="28624" y="506015"/>
                </a:lnTo>
                <a:lnTo>
                  <a:pt x="49732" y="548075"/>
                </a:lnTo>
                <a:lnTo>
                  <a:pt x="75900" y="586812"/>
                </a:lnTo>
                <a:lnTo>
                  <a:pt x="106695" y="621792"/>
                </a:lnTo>
                <a:lnTo>
                  <a:pt x="141684" y="652580"/>
                </a:lnTo>
                <a:lnTo>
                  <a:pt x="180434" y="678744"/>
                </a:lnTo>
                <a:lnTo>
                  <a:pt x="222509" y="699849"/>
                </a:lnTo>
                <a:lnTo>
                  <a:pt x="267479" y="715461"/>
                </a:lnTo>
                <a:lnTo>
                  <a:pt x="314907" y="725147"/>
                </a:lnTo>
                <a:lnTo>
                  <a:pt x="364362" y="728472"/>
                </a:lnTo>
                <a:lnTo>
                  <a:pt x="413788" y="725147"/>
                </a:lnTo>
                <a:lnTo>
                  <a:pt x="461193" y="715461"/>
                </a:lnTo>
                <a:lnTo>
                  <a:pt x="506142" y="699849"/>
                </a:lnTo>
                <a:lnTo>
                  <a:pt x="548202" y="678744"/>
                </a:lnTo>
                <a:lnTo>
                  <a:pt x="586939" y="652580"/>
                </a:lnTo>
                <a:lnTo>
                  <a:pt x="621918" y="621792"/>
                </a:lnTo>
                <a:lnTo>
                  <a:pt x="652707" y="586812"/>
                </a:lnTo>
                <a:lnTo>
                  <a:pt x="667682" y="564641"/>
                </a:lnTo>
                <a:lnTo>
                  <a:pt x="364362" y="564641"/>
                </a:lnTo>
                <a:lnTo>
                  <a:pt x="318391" y="559345"/>
                </a:lnTo>
                <a:lnTo>
                  <a:pt x="276202" y="544261"/>
                </a:lnTo>
                <a:lnTo>
                  <a:pt x="238992" y="520594"/>
                </a:lnTo>
                <a:lnTo>
                  <a:pt x="207964" y="489552"/>
                </a:lnTo>
                <a:lnTo>
                  <a:pt x="184315" y="452341"/>
                </a:lnTo>
                <a:lnTo>
                  <a:pt x="169246" y="410167"/>
                </a:lnTo>
                <a:lnTo>
                  <a:pt x="163956" y="364236"/>
                </a:lnTo>
                <a:lnTo>
                  <a:pt x="169246" y="318304"/>
                </a:lnTo>
                <a:lnTo>
                  <a:pt x="184315" y="276130"/>
                </a:lnTo>
                <a:lnTo>
                  <a:pt x="207964" y="238919"/>
                </a:lnTo>
                <a:lnTo>
                  <a:pt x="238992" y="207877"/>
                </a:lnTo>
                <a:lnTo>
                  <a:pt x="276202" y="184210"/>
                </a:lnTo>
                <a:lnTo>
                  <a:pt x="318391" y="169126"/>
                </a:lnTo>
                <a:lnTo>
                  <a:pt x="364362" y="163829"/>
                </a:lnTo>
                <a:lnTo>
                  <a:pt x="364362" y="0"/>
                </a:lnTo>
                <a:close/>
              </a:path>
              <a:path w="728979" h="728980">
                <a:moveTo>
                  <a:pt x="364362" y="0"/>
                </a:moveTo>
                <a:lnTo>
                  <a:pt x="364362" y="163829"/>
                </a:lnTo>
                <a:lnTo>
                  <a:pt x="410287" y="169126"/>
                </a:lnTo>
                <a:lnTo>
                  <a:pt x="452443" y="184210"/>
                </a:lnTo>
                <a:lnTo>
                  <a:pt x="489629" y="207877"/>
                </a:lnTo>
                <a:lnTo>
                  <a:pt x="520644" y="238919"/>
                </a:lnTo>
                <a:lnTo>
                  <a:pt x="544286" y="276130"/>
                </a:lnTo>
                <a:lnTo>
                  <a:pt x="559352" y="318304"/>
                </a:lnTo>
                <a:lnTo>
                  <a:pt x="564641" y="364236"/>
                </a:lnTo>
                <a:lnTo>
                  <a:pt x="559352" y="410167"/>
                </a:lnTo>
                <a:lnTo>
                  <a:pt x="544286" y="452341"/>
                </a:lnTo>
                <a:lnTo>
                  <a:pt x="520644" y="489552"/>
                </a:lnTo>
                <a:lnTo>
                  <a:pt x="489629" y="520594"/>
                </a:lnTo>
                <a:lnTo>
                  <a:pt x="452443" y="544261"/>
                </a:lnTo>
                <a:lnTo>
                  <a:pt x="410287" y="559345"/>
                </a:lnTo>
                <a:lnTo>
                  <a:pt x="364362" y="564641"/>
                </a:lnTo>
                <a:lnTo>
                  <a:pt x="667682" y="564641"/>
                </a:lnTo>
                <a:lnTo>
                  <a:pt x="699976" y="506015"/>
                </a:lnTo>
                <a:lnTo>
                  <a:pt x="715588" y="461066"/>
                </a:lnTo>
                <a:lnTo>
                  <a:pt x="725274" y="413661"/>
                </a:lnTo>
                <a:lnTo>
                  <a:pt x="728599" y="364236"/>
                </a:lnTo>
                <a:lnTo>
                  <a:pt x="725274" y="314810"/>
                </a:lnTo>
                <a:lnTo>
                  <a:pt x="715588" y="267405"/>
                </a:lnTo>
                <a:lnTo>
                  <a:pt x="699976" y="222456"/>
                </a:lnTo>
                <a:lnTo>
                  <a:pt x="678871" y="180396"/>
                </a:lnTo>
                <a:lnTo>
                  <a:pt x="652707" y="141659"/>
                </a:lnTo>
                <a:lnTo>
                  <a:pt x="621919" y="106679"/>
                </a:lnTo>
                <a:lnTo>
                  <a:pt x="586939" y="75891"/>
                </a:lnTo>
                <a:lnTo>
                  <a:pt x="548202" y="49727"/>
                </a:lnTo>
                <a:lnTo>
                  <a:pt x="506142" y="28622"/>
                </a:lnTo>
                <a:lnTo>
                  <a:pt x="461193" y="13010"/>
                </a:lnTo>
                <a:lnTo>
                  <a:pt x="413788" y="3324"/>
                </a:lnTo>
                <a:lnTo>
                  <a:pt x="364362" y="0"/>
                </a:lnTo>
                <a:close/>
              </a:path>
            </a:pathLst>
          </a:custGeom>
          <a:solidFill>
            <a:srgbClr val="EFAB00"/>
          </a:solidFill>
        </p:spPr>
        <p:txBody>
          <a:bodyPr wrap="square" lIns="0" tIns="0" rIns="0" bIns="0" rtlCol="0"/>
          <a:lstStyle/>
          <a:p>
            <a:endParaRPr/>
          </a:p>
        </p:txBody>
      </p:sp>
      <p:grpSp>
        <p:nvGrpSpPr>
          <p:cNvPr id="4" name="object 4"/>
          <p:cNvGrpSpPr/>
          <p:nvPr/>
        </p:nvGrpSpPr>
        <p:grpSpPr>
          <a:xfrm>
            <a:off x="5047234" y="1406905"/>
            <a:ext cx="728980" cy="3750310"/>
            <a:chOff x="5047234" y="1406905"/>
            <a:chExt cx="728980" cy="3750310"/>
          </a:xfrm>
        </p:grpSpPr>
        <p:pic>
          <p:nvPicPr>
            <p:cNvPr id="5" name="object 5"/>
            <p:cNvPicPr/>
            <p:nvPr/>
          </p:nvPicPr>
          <p:blipFill>
            <a:blip r:embed="rId2" cstate="print"/>
            <a:stretch>
              <a:fillRect/>
            </a:stretch>
          </p:blipFill>
          <p:spPr>
            <a:xfrm>
              <a:off x="5314061" y="2214498"/>
              <a:ext cx="195325" cy="2153158"/>
            </a:xfrm>
            <a:prstGeom prst="rect">
              <a:avLst/>
            </a:prstGeom>
          </p:spPr>
        </p:pic>
        <p:pic>
          <p:nvPicPr>
            <p:cNvPr id="6" name="object 6"/>
            <p:cNvPicPr/>
            <p:nvPr/>
          </p:nvPicPr>
          <p:blipFill>
            <a:blip r:embed="rId3" cstate="print"/>
            <a:stretch>
              <a:fillRect/>
            </a:stretch>
          </p:blipFill>
          <p:spPr>
            <a:xfrm>
              <a:off x="5411470" y="4428616"/>
              <a:ext cx="112521" cy="173735"/>
            </a:xfrm>
            <a:prstGeom prst="rect">
              <a:avLst/>
            </a:prstGeom>
          </p:spPr>
        </p:pic>
        <p:sp>
          <p:nvSpPr>
            <p:cNvPr id="7" name="object 7"/>
            <p:cNvSpPr/>
            <p:nvPr/>
          </p:nvSpPr>
          <p:spPr>
            <a:xfrm>
              <a:off x="5047488" y="4428616"/>
              <a:ext cx="728345" cy="728345"/>
            </a:xfrm>
            <a:custGeom>
              <a:avLst/>
              <a:gdLst/>
              <a:ahLst/>
              <a:cxnLst/>
              <a:rect l="l" t="t" r="r" b="b"/>
              <a:pathLst>
                <a:path w="728345" h="728345">
                  <a:moveTo>
                    <a:pt x="363981" y="0"/>
                  </a:moveTo>
                  <a:lnTo>
                    <a:pt x="317237" y="2994"/>
                  </a:lnTo>
                  <a:lnTo>
                    <a:pt x="272013" y="11767"/>
                  </a:lnTo>
                  <a:lnTo>
                    <a:pt x="228747" y="25998"/>
                  </a:lnTo>
                  <a:lnTo>
                    <a:pt x="187878" y="45370"/>
                  </a:lnTo>
                  <a:lnTo>
                    <a:pt x="149844" y="69564"/>
                  </a:lnTo>
                  <a:lnTo>
                    <a:pt x="115082" y="98261"/>
                  </a:lnTo>
                  <a:lnTo>
                    <a:pt x="84031" y="131143"/>
                  </a:lnTo>
                  <a:lnTo>
                    <a:pt x="57129" y="167891"/>
                  </a:lnTo>
                  <a:lnTo>
                    <a:pt x="34815" y="208188"/>
                  </a:lnTo>
                  <a:lnTo>
                    <a:pt x="17525" y="251713"/>
                  </a:lnTo>
                  <a:lnTo>
                    <a:pt x="5427" y="299763"/>
                  </a:lnTo>
                  <a:lnTo>
                    <a:pt x="0" y="347854"/>
                  </a:lnTo>
                  <a:lnTo>
                    <a:pt x="964" y="395438"/>
                  </a:lnTo>
                  <a:lnTo>
                    <a:pt x="8043" y="441969"/>
                  </a:lnTo>
                  <a:lnTo>
                    <a:pt x="20958" y="486900"/>
                  </a:lnTo>
                  <a:lnTo>
                    <a:pt x="39433" y="529685"/>
                  </a:lnTo>
                  <a:lnTo>
                    <a:pt x="63189" y="569776"/>
                  </a:lnTo>
                  <a:lnTo>
                    <a:pt x="91947" y="606627"/>
                  </a:lnTo>
                  <a:lnTo>
                    <a:pt x="125432" y="639691"/>
                  </a:lnTo>
                  <a:lnTo>
                    <a:pt x="163364" y="668420"/>
                  </a:lnTo>
                  <a:lnTo>
                    <a:pt x="205466" y="692270"/>
                  </a:lnTo>
                  <a:lnTo>
                    <a:pt x="251459" y="710691"/>
                  </a:lnTo>
                  <a:lnTo>
                    <a:pt x="299480" y="722816"/>
                  </a:lnTo>
                  <a:lnTo>
                    <a:pt x="347547" y="728262"/>
                  </a:lnTo>
                  <a:lnTo>
                    <a:pt x="395112" y="727309"/>
                  </a:lnTo>
                  <a:lnTo>
                    <a:pt x="441630" y="720235"/>
                  </a:lnTo>
                  <a:lnTo>
                    <a:pt x="486554" y="707322"/>
                  </a:lnTo>
                  <a:lnTo>
                    <a:pt x="529336" y="688847"/>
                  </a:lnTo>
                  <a:lnTo>
                    <a:pt x="569429" y="665092"/>
                  </a:lnTo>
                  <a:lnTo>
                    <a:pt x="606288" y="636335"/>
                  </a:lnTo>
                  <a:lnTo>
                    <a:pt x="639365" y="602857"/>
                  </a:lnTo>
                  <a:lnTo>
                    <a:pt x="668114" y="564935"/>
                  </a:lnTo>
                  <a:lnTo>
                    <a:pt x="691987" y="522852"/>
                  </a:lnTo>
                  <a:lnTo>
                    <a:pt x="710437" y="476884"/>
                  </a:lnTo>
                  <a:lnTo>
                    <a:pt x="722536" y="428835"/>
                  </a:lnTo>
                  <a:lnTo>
                    <a:pt x="727963" y="380744"/>
                  </a:lnTo>
                  <a:lnTo>
                    <a:pt x="726999" y="333160"/>
                  </a:lnTo>
                  <a:lnTo>
                    <a:pt x="719920" y="286629"/>
                  </a:lnTo>
                  <a:lnTo>
                    <a:pt x="707005" y="241698"/>
                  </a:lnTo>
                  <a:lnTo>
                    <a:pt x="688530" y="198913"/>
                  </a:lnTo>
                  <a:lnTo>
                    <a:pt x="664774" y="158822"/>
                  </a:lnTo>
                  <a:lnTo>
                    <a:pt x="636015" y="121971"/>
                  </a:lnTo>
                  <a:lnTo>
                    <a:pt x="602531" y="88907"/>
                  </a:lnTo>
                  <a:lnTo>
                    <a:pt x="564599" y="60178"/>
                  </a:lnTo>
                  <a:lnTo>
                    <a:pt x="522497" y="36328"/>
                  </a:lnTo>
                  <a:lnTo>
                    <a:pt x="476503" y="17906"/>
                  </a:lnTo>
                  <a:lnTo>
                    <a:pt x="425957" y="173735"/>
                  </a:lnTo>
                  <a:lnTo>
                    <a:pt x="472053" y="195510"/>
                  </a:lnTo>
                  <a:lnTo>
                    <a:pt x="510346" y="227386"/>
                  </a:lnTo>
                  <a:lnTo>
                    <a:pt x="539435" y="267425"/>
                  </a:lnTo>
                  <a:lnTo>
                    <a:pt x="557916" y="313687"/>
                  </a:lnTo>
                  <a:lnTo>
                    <a:pt x="564387" y="364235"/>
                  </a:lnTo>
                  <a:lnTo>
                    <a:pt x="559091" y="410207"/>
                  </a:lnTo>
                  <a:lnTo>
                    <a:pt x="544007" y="452396"/>
                  </a:lnTo>
                  <a:lnTo>
                    <a:pt x="520340" y="489606"/>
                  </a:lnTo>
                  <a:lnTo>
                    <a:pt x="489298" y="520634"/>
                  </a:lnTo>
                  <a:lnTo>
                    <a:pt x="452087" y="544283"/>
                  </a:lnTo>
                  <a:lnTo>
                    <a:pt x="409913" y="559352"/>
                  </a:lnTo>
                  <a:lnTo>
                    <a:pt x="363981" y="564641"/>
                  </a:lnTo>
                  <a:lnTo>
                    <a:pt x="318057" y="559352"/>
                  </a:lnTo>
                  <a:lnTo>
                    <a:pt x="275901" y="544283"/>
                  </a:lnTo>
                  <a:lnTo>
                    <a:pt x="238715" y="520634"/>
                  </a:lnTo>
                  <a:lnTo>
                    <a:pt x="207700" y="489606"/>
                  </a:lnTo>
                  <a:lnTo>
                    <a:pt x="184058" y="452396"/>
                  </a:lnTo>
                  <a:lnTo>
                    <a:pt x="168992" y="410207"/>
                  </a:lnTo>
                  <a:lnTo>
                    <a:pt x="163702" y="364235"/>
                  </a:lnTo>
                  <a:lnTo>
                    <a:pt x="168992" y="318311"/>
                  </a:lnTo>
                  <a:lnTo>
                    <a:pt x="184058" y="276155"/>
                  </a:lnTo>
                  <a:lnTo>
                    <a:pt x="207700" y="238969"/>
                  </a:lnTo>
                  <a:lnTo>
                    <a:pt x="238715" y="207954"/>
                  </a:lnTo>
                  <a:lnTo>
                    <a:pt x="275901" y="184312"/>
                  </a:lnTo>
                  <a:lnTo>
                    <a:pt x="318057" y="169246"/>
                  </a:lnTo>
                  <a:lnTo>
                    <a:pt x="363981" y="163956"/>
                  </a:lnTo>
                  <a:lnTo>
                    <a:pt x="363981" y="0"/>
                  </a:lnTo>
                  <a:close/>
                </a:path>
              </a:pathLst>
            </a:custGeom>
            <a:solidFill>
              <a:srgbClr val="960982"/>
            </a:solidFill>
          </p:spPr>
          <p:txBody>
            <a:bodyPr wrap="square" lIns="0" tIns="0" rIns="0" bIns="0" rtlCol="0"/>
            <a:lstStyle/>
            <a:p>
              <a:endParaRPr/>
            </a:p>
          </p:txBody>
        </p:sp>
        <p:sp>
          <p:nvSpPr>
            <p:cNvPr id="8" name="object 8"/>
            <p:cNvSpPr/>
            <p:nvPr/>
          </p:nvSpPr>
          <p:spPr>
            <a:xfrm>
              <a:off x="5047234" y="1416430"/>
              <a:ext cx="728980" cy="728980"/>
            </a:xfrm>
            <a:custGeom>
              <a:avLst/>
              <a:gdLst/>
              <a:ahLst/>
              <a:cxnLst/>
              <a:rect l="l" t="t" r="r" b="b"/>
              <a:pathLst>
                <a:path w="728979" h="728980">
                  <a:moveTo>
                    <a:pt x="364236" y="0"/>
                  </a:moveTo>
                  <a:lnTo>
                    <a:pt x="364236" y="163957"/>
                  </a:lnTo>
                  <a:lnTo>
                    <a:pt x="414832" y="170428"/>
                  </a:lnTo>
                  <a:lnTo>
                    <a:pt x="461101" y="188909"/>
                  </a:lnTo>
                  <a:lnTo>
                    <a:pt x="501121" y="217998"/>
                  </a:lnTo>
                  <a:lnTo>
                    <a:pt x="532973" y="256291"/>
                  </a:lnTo>
                  <a:lnTo>
                    <a:pt x="554736" y="302387"/>
                  </a:lnTo>
                  <a:lnTo>
                    <a:pt x="563931" y="347730"/>
                  </a:lnTo>
                  <a:lnTo>
                    <a:pt x="562646" y="392506"/>
                  </a:lnTo>
                  <a:lnTo>
                    <a:pt x="551656" y="435201"/>
                  </a:lnTo>
                  <a:lnTo>
                    <a:pt x="531741" y="474299"/>
                  </a:lnTo>
                  <a:lnTo>
                    <a:pt x="503676" y="508286"/>
                  </a:lnTo>
                  <a:lnTo>
                    <a:pt x="468241" y="535645"/>
                  </a:lnTo>
                  <a:lnTo>
                    <a:pt x="426212" y="554863"/>
                  </a:lnTo>
                  <a:lnTo>
                    <a:pt x="380868" y="564018"/>
                  </a:lnTo>
                  <a:lnTo>
                    <a:pt x="336092" y="562714"/>
                  </a:lnTo>
                  <a:lnTo>
                    <a:pt x="293397" y="551720"/>
                  </a:lnTo>
                  <a:lnTo>
                    <a:pt x="254299" y="531804"/>
                  </a:lnTo>
                  <a:lnTo>
                    <a:pt x="220312" y="503735"/>
                  </a:lnTo>
                  <a:lnTo>
                    <a:pt x="192953" y="468281"/>
                  </a:lnTo>
                  <a:lnTo>
                    <a:pt x="173736" y="426212"/>
                  </a:lnTo>
                  <a:lnTo>
                    <a:pt x="164580" y="380868"/>
                  </a:lnTo>
                  <a:lnTo>
                    <a:pt x="165884" y="336092"/>
                  </a:lnTo>
                  <a:lnTo>
                    <a:pt x="176878" y="293397"/>
                  </a:lnTo>
                  <a:lnTo>
                    <a:pt x="196794" y="254299"/>
                  </a:lnTo>
                  <a:lnTo>
                    <a:pt x="224863" y="220312"/>
                  </a:lnTo>
                  <a:lnTo>
                    <a:pt x="260317" y="192953"/>
                  </a:lnTo>
                  <a:lnTo>
                    <a:pt x="302387" y="173736"/>
                  </a:lnTo>
                  <a:lnTo>
                    <a:pt x="251713" y="17907"/>
                  </a:lnTo>
                  <a:lnTo>
                    <a:pt x="208188" y="35196"/>
                  </a:lnTo>
                  <a:lnTo>
                    <a:pt x="167891" y="57509"/>
                  </a:lnTo>
                  <a:lnTo>
                    <a:pt x="131143" y="84409"/>
                  </a:lnTo>
                  <a:lnTo>
                    <a:pt x="98261" y="115455"/>
                  </a:lnTo>
                  <a:lnTo>
                    <a:pt x="69564" y="150209"/>
                  </a:lnTo>
                  <a:lnTo>
                    <a:pt x="45370" y="188232"/>
                  </a:lnTo>
                  <a:lnTo>
                    <a:pt x="25998" y="229085"/>
                  </a:lnTo>
                  <a:lnTo>
                    <a:pt x="11767" y="272329"/>
                  </a:lnTo>
                  <a:lnTo>
                    <a:pt x="2994" y="317526"/>
                  </a:lnTo>
                  <a:lnTo>
                    <a:pt x="0" y="364236"/>
                  </a:lnTo>
                  <a:lnTo>
                    <a:pt x="3324" y="413691"/>
                  </a:lnTo>
                  <a:lnTo>
                    <a:pt x="13010" y="461119"/>
                  </a:lnTo>
                  <a:lnTo>
                    <a:pt x="28622" y="506089"/>
                  </a:lnTo>
                  <a:lnTo>
                    <a:pt x="49727" y="548164"/>
                  </a:lnTo>
                  <a:lnTo>
                    <a:pt x="75891" y="586914"/>
                  </a:lnTo>
                  <a:lnTo>
                    <a:pt x="106679" y="621903"/>
                  </a:lnTo>
                  <a:lnTo>
                    <a:pt x="141659" y="652698"/>
                  </a:lnTo>
                  <a:lnTo>
                    <a:pt x="180396" y="678866"/>
                  </a:lnTo>
                  <a:lnTo>
                    <a:pt x="222456" y="699974"/>
                  </a:lnTo>
                  <a:lnTo>
                    <a:pt x="267405" y="715587"/>
                  </a:lnTo>
                  <a:lnTo>
                    <a:pt x="314810" y="725273"/>
                  </a:lnTo>
                  <a:lnTo>
                    <a:pt x="364236" y="728599"/>
                  </a:lnTo>
                  <a:lnTo>
                    <a:pt x="413661" y="725273"/>
                  </a:lnTo>
                  <a:lnTo>
                    <a:pt x="461066" y="715587"/>
                  </a:lnTo>
                  <a:lnTo>
                    <a:pt x="506015" y="699974"/>
                  </a:lnTo>
                  <a:lnTo>
                    <a:pt x="548075" y="678866"/>
                  </a:lnTo>
                  <a:lnTo>
                    <a:pt x="586812" y="652698"/>
                  </a:lnTo>
                  <a:lnTo>
                    <a:pt x="621791" y="621903"/>
                  </a:lnTo>
                  <a:lnTo>
                    <a:pt x="652580" y="586914"/>
                  </a:lnTo>
                  <a:lnTo>
                    <a:pt x="678744" y="548164"/>
                  </a:lnTo>
                  <a:lnTo>
                    <a:pt x="699849" y="506089"/>
                  </a:lnTo>
                  <a:lnTo>
                    <a:pt x="715461" y="461119"/>
                  </a:lnTo>
                  <a:lnTo>
                    <a:pt x="725147" y="413691"/>
                  </a:lnTo>
                  <a:lnTo>
                    <a:pt x="728471" y="364236"/>
                  </a:lnTo>
                  <a:lnTo>
                    <a:pt x="725147" y="314810"/>
                  </a:lnTo>
                  <a:lnTo>
                    <a:pt x="715461" y="267405"/>
                  </a:lnTo>
                  <a:lnTo>
                    <a:pt x="699849" y="222456"/>
                  </a:lnTo>
                  <a:lnTo>
                    <a:pt x="678744" y="180396"/>
                  </a:lnTo>
                  <a:lnTo>
                    <a:pt x="652580" y="141659"/>
                  </a:lnTo>
                  <a:lnTo>
                    <a:pt x="621791" y="106680"/>
                  </a:lnTo>
                  <a:lnTo>
                    <a:pt x="586812" y="75891"/>
                  </a:lnTo>
                  <a:lnTo>
                    <a:pt x="548075" y="49727"/>
                  </a:lnTo>
                  <a:lnTo>
                    <a:pt x="506015" y="28622"/>
                  </a:lnTo>
                  <a:lnTo>
                    <a:pt x="461066" y="13010"/>
                  </a:lnTo>
                  <a:lnTo>
                    <a:pt x="413661" y="3324"/>
                  </a:lnTo>
                  <a:lnTo>
                    <a:pt x="364236" y="0"/>
                  </a:lnTo>
                  <a:close/>
                </a:path>
              </a:pathLst>
            </a:custGeom>
            <a:solidFill>
              <a:srgbClr val="EFAB00"/>
            </a:solidFill>
          </p:spPr>
          <p:txBody>
            <a:bodyPr wrap="square" lIns="0" tIns="0" rIns="0" bIns="0" rtlCol="0"/>
            <a:lstStyle/>
            <a:p>
              <a:endParaRPr/>
            </a:p>
          </p:txBody>
        </p:sp>
        <p:pic>
          <p:nvPicPr>
            <p:cNvPr id="9" name="object 9"/>
            <p:cNvPicPr/>
            <p:nvPr/>
          </p:nvPicPr>
          <p:blipFill>
            <a:blip r:embed="rId4" cstate="print"/>
            <a:stretch>
              <a:fillRect/>
            </a:stretch>
          </p:blipFill>
          <p:spPr>
            <a:xfrm>
              <a:off x="5289423" y="1406905"/>
              <a:ext cx="131572" cy="192786"/>
            </a:xfrm>
            <a:prstGeom prst="rect">
              <a:avLst/>
            </a:prstGeom>
          </p:spPr>
        </p:pic>
      </p:grpSp>
      <p:sp>
        <p:nvSpPr>
          <p:cNvPr id="10" name="object 10"/>
          <p:cNvSpPr txBox="1"/>
          <p:nvPr/>
        </p:nvSpPr>
        <p:spPr>
          <a:xfrm>
            <a:off x="3621404" y="1592707"/>
            <a:ext cx="1332865" cy="452755"/>
          </a:xfrm>
          <a:prstGeom prst="rect">
            <a:avLst/>
          </a:prstGeom>
        </p:spPr>
        <p:txBody>
          <a:bodyPr vert="horz" wrap="square" lIns="0" tIns="13335" rIns="0" bIns="0" rtlCol="0">
            <a:spAutoFit/>
          </a:bodyPr>
          <a:lstStyle/>
          <a:p>
            <a:pPr marL="13970" marR="5080" indent="-1905">
              <a:lnSpc>
                <a:spcPct val="100000"/>
              </a:lnSpc>
              <a:spcBef>
                <a:spcPts val="105"/>
              </a:spcBef>
            </a:pPr>
            <a:r>
              <a:rPr sz="1400" b="1" dirty="0">
                <a:latin typeface="Arial"/>
                <a:cs typeface="Arial"/>
              </a:rPr>
              <a:t>Pr</a:t>
            </a:r>
            <a:r>
              <a:rPr sz="1400" b="1" spc="-10" dirty="0">
                <a:latin typeface="Arial"/>
                <a:cs typeface="Arial"/>
              </a:rPr>
              <a:t>o</a:t>
            </a:r>
            <a:r>
              <a:rPr sz="1400" b="1" dirty="0">
                <a:latin typeface="Arial"/>
                <a:cs typeface="Arial"/>
              </a:rPr>
              <a:t>cess-</a:t>
            </a:r>
            <a:r>
              <a:rPr sz="1400" b="1" spc="-10" dirty="0">
                <a:latin typeface="Arial"/>
                <a:cs typeface="Arial"/>
              </a:rPr>
              <a:t>D</a:t>
            </a:r>
            <a:r>
              <a:rPr sz="1400" b="1" dirty="0">
                <a:latin typeface="Arial"/>
                <a:cs typeface="Arial"/>
              </a:rPr>
              <a:t>ri</a:t>
            </a:r>
            <a:r>
              <a:rPr sz="1400" b="1" spc="-15" dirty="0">
                <a:latin typeface="Arial"/>
                <a:cs typeface="Arial"/>
              </a:rPr>
              <a:t>v</a:t>
            </a:r>
            <a:r>
              <a:rPr sz="1400" b="1" dirty="0">
                <a:latin typeface="Arial"/>
                <a:cs typeface="Arial"/>
              </a:rPr>
              <a:t>en  </a:t>
            </a:r>
            <a:r>
              <a:rPr sz="1400" b="1" spc="-10" dirty="0">
                <a:latin typeface="Arial"/>
                <a:cs typeface="Arial"/>
              </a:rPr>
              <a:t>T</a:t>
            </a:r>
            <a:r>
              <a:rPr sz="1400" b="1" dirty="0">
                <a:latin typeface="Arial"/>
                <a:cs typeface="Arial"/>
              </a:rPr>
              <a:t>ra</a:t>
            </a:r>
            <a:r>
              <a:rPr sz="1400" b="1" spc="-10" dirty="0">
                <a:latin typeface="Arial"/>
                <a:cs typeface="Arial"/>
              </a:rPr>
              <a:t>n</a:t>
            </a:r>
            <a:r>
              <a:rPr sz="1400" b="1" dirty="0">
                <a:latin typeface="Arial"/>
                <a:cs typeface="Arial"/>
              </a:rPr>
              <a:t>sf</a:t>
            </a:r>
            <a:r>
              <a:rPr sz="1400" b="1" spc="-10" dirty="0">
                <a:latin typeface="Arial"/>
                <a:cs typeface="Arial"/>
              </a:rPr>
              <a:t>o</a:t>
            </a:r>
            <a:r>
              <a:rPr sz="1400" b="1" dirty="0">
                <a:latin typeface="Arial"/>
                <a:cs typeface="Arial"/>
              </a:rPr>
              <a:t>rmat</a:t>
            </a:r>
            <a:r>
              <a:rPr sz="1400" b="1" spc="-10" dirty="0">
                <a:latin typeface="Arial"/>
                <a:cs typeface="Arial"/>
              </a:rPr>
              <a:t>io</a:t>
            </a:r>
            <a:r>
              <a:rPr sz="1400" b="1" dirty="0">
                <a:latin typeface="Arial"/>
                <a:cs typeface="Arial"/>
              </a:rPr>
              <a:t>n</a:t>
            </a:r>
            <a:endParaRPr sz="1400">
              <a:latin typeface="Arial"/>
              <a:cs typeface="Arial"/>
            </a:endParaRPr>
          </a:p>
        </p:txBody>
      </p:sp>
      <p:sp>
        <p:nvSpPr>
          <p:cNvPr id="11" name="object 11"/>
          <p:cNvSpPr txBox="1"/>
          <p:nvPr/>
        </p:nvSpPr>
        <p:spPr>
          <a:xfrm>
            <a:off x="3603116" y="4605654"/>
            <a:ext cx="1350645" cy="452755"/>
          </a:xfrm>
          <a:prstGeom prst="rect">
            <a:avLst/>
          </a:prstGeom>
        </p:spPr>
        <p:txBody>
          <a:bodyPr vert="horz" wrap="square" lIns="0" tIns="12700" rIns="0" bIns="0" rtlCol="0">
            <a:spAutoFit/>
          </a:bodyPr>
          <a:lstStyle/>
          <a:p>
            <a:pPr marL="32384" marR="5080" indent="-20320">
              <a:lnSpc>
                <a:spcPct val="100000"/>
              </a:lnSpc>
              <a:spcBef>
                <a:spcPts val="100"/>
              </a:spcBef>
            </a:pPr>
            <a:r>
              <a:rPr sz="1400" b="1" dirty="0">
                <a:latin typeface="Arial"/>
                <a:cs typeface="Arial"/>
              </a:rPr>
              <a:t>S</a:t>
            </a:r>
            <a:r>
              <a:rPr sz="1400" b="1" spc="-10" dirty="0">
                <a:latin typeface="Arial"/>
                <a:cs typeface="Arial"/>
              </a:rPr>
              <a:t>o</a:t>
            </a:r>
            <a:r>
              <a:rPr sz="1400" b="1" dirty="0">
                <a:latin typeface="Arial"/>
                <a:cs typeface="Arial"/>
              </a:rPr>
              <a:t>l</a:t>
            </a:r>
            <a:r>
              <a:rPr sz="1400" b="1" spc="-10" dirty="0">
                <a:latin typeface="Arial"/>
                <a:cs typeface="Arial"/>
              </a:rPr>
              <a:t>u</a:t>
            </a:r>
            <a:r>
              <a:rPr sz="1400" b="1" dirty="0">
                <a:latin typeface="Arial"/>
                <a:cs typeface="Arial"/>
              </a:rPr>
              <a:t>ti</a:t>
            </a:r>
            <a:r>
              <a:rPr sz="1400" b="1" spc="-10" dirty="0">
                <a:latin typeface="Arial"/>
                <a:cs typeface="Arial"/>
              </a:rPr>
              <a:t>o</a:t>
            </a:r>
            <a:r>
              <a:rPr sz="1400" b="1" spc="-5" dirty="0">
                <a:latin typeface="Arial"/>
                <a:cs typeface="Arial"/>
              </a:rPr>
              <a:t>n</a:t>
            </a:r>
            <a:r>
              <a:rPr sz="1400" b="1" dirty="0">
                <a:latin typeface="Arial"/>
                <a:cs typeface="Arial"/>
              </a:rPr>
              <a:t>-</a:t>
            </a:r>
            <a:r>
              <a:rPr sz="1400" b="1" spc="-10" dirty="0">
                <a:latin typeface="Arial"/>
                <a:cs typeface="Arial"/>
              </a:rPr>
              <a:t>D</a:t>
            </a:r>
            <a:r>
              <a:rPr sz="1400" b="1" dirty="0">
                <a:latin typeface="Arial"/>
                <a:cs typeface="Arial"/>
              </a:rPr>
              <a:t>ri</a:t>
            </a:r>
            <a:r>
              <a:rPr sz="1400" b="1" spc="-15" dirty="0">
                <a:latin typeface="Arial"/>
                <a:cs typeface="Arial"/>
              </a:rPr>
              <a:t>v</a:t>
            </a:r>
            <a:r>
              <a:rPr sz="1400" b="1" dirty="0">
                <a:latin typeface="Arial"/>
                <a:cs typeface="Arial"/>
              </a:rPr>
              <a:t>en  </a:t>
            </a:r>
            <a:r>
              <a:rPr sz="1400" b="1" spc="-10" dirty="0">
                <a:latin typeface="Arial"/>
                <a:cs typeface="Arial"/>
              </a:rPr>
              <a:t>T</a:t>
            </a:r>
            <a:r>
              <a:rPr sz="1400" b="1" dirty="0">
                <a:latin typeface="Arial"/>
                <a:cs typeface="Arial"/>
              </a:rPr>
              <a:t>ra</a:t>
            </a:r>
            <a:r>
              <a:rPr sz="1400" b="1" spc="-10" dirty="0">
                <a:latin typeface="Arial"/>
                <a:cs typeface="Arial"/>
              </a:rPr>
              <a:t>n</a:t>
            </a:r>
            <a:r>
              <a:rPr sz="1400" b="1" dirty="0">
                <a:latin typeface="Arial"/>
                <a:cs typeface="Arial"/>
              </a:rPr>
              <a:t>sf</a:t>
            </a:r>
            <a:r>
              <a:rPr sz="1400" b="1" spc="-10" dirty="0">
                <a:latin typeface="Arial"/>
                <a:cs typeface="Arial"/>
              </a:rPr>
              <a:t>o</a:t>
            </a:r>
            <a:r>
              <a:rPr sz="1400" b="1" dirty="0">
                <a:latin typeface="Arial"/>
                <a:cs typeface="Arial"/>
              </a:rPr>
              <a:t>rmat</a:t>
            </a:r>
            <a:r>
              <a:rPr sz="1400" b="1" spc="-10" dirty="0">
                <a:latin typeface="Arial"/>
                <a:cs typeface="Arial"/>
              </a:rPr>
              <a:t>io</a:t>
            </a:r>
            <a:r>
              <a:rPr sz="1400" b="1" dirty="0">
                <a:latin typeface="Arial"/>
                <a:cs typeface="Arial"/>
              </a:rPr>
              <a:t>n</a:t>
            </a:r>
            <a:endParaRPr sz="1400">
              <a:latin typeface="Arial"/>
              <a:cs typeface="Arial"/>
            </a:endParaRPr>
          </a:p>
        </p:txBody>
      </p:sp>
      <p:grpSp>
        <p:nvGrpSpPr>
          <p:cNvPr id="12" name="object 12"/>
          <p:cNvGrpSpPr/>
          <p:nvPr/>
        </p:nvGrpSpPr>
        <p:grpSpPr>
          <a:xfrm>
            <a:off x="2081276" y="1524253"/>
            <a:ext cx="7974330" cy="4196715"/>
            <a:chOff x="2081276" y="1524253"/>
            <a:chExt cx="7974330" cy="4196715"/>
          </a:xfrm>
        </p:grpSpPr>
        <p:sp>
          <p:nvSpPr>
            <p:cNvPr id="13" name="object 13"/>
            <p:cNvSpPr/>
            <p:nvPr/>
          </p:nvSpPr>
          <p:spPr>
            <a:xfrm>
              <a:off x="2081276" y="4992369"/>
              <a:ext cx="728980" cy="728980"/>
            </a:xfrm>
            <a:custGeom>
              <a:avLst/>
              <a:gdLst/>
              <a:ahLst/>
              <a:cxnLst/>
              <a:rect l="l" t="t" r="r" b="b"/>
              <a:pathLst>
                <a:path w="728980" h="728979">
                  <a:moveTo>
                    <a:pt x="364363" y="0"/>
                  </a:moveTo>
                  <a:lnTo>
                    <a:pt x="314934" y="3324"/>
                  </a:lnTo>
                  <a:lnTo>
                    <a:pt x="267523" y="13010"/>
                  </a:lnTo>
                  <a:lnTo>
                    <a:pt x="222563" y="28622"/>
                  </a:lnTo>
                  <a:lnTo>
                    <a:pt x="180490" y="49727"/>
                  </a:lnTo>
                  <a:lnTo>
                    <a:pt x="141738" y="75891"/>
                  </a:lnTo>
                  <a:lnTo>
                    <a:pt x="106743" y="106679"/>
                  </a:lnTo>
                  <a:lnTo>
                    <a:pt x="75939" y="141659"/>
                  </a:lnTo>
                  <a:lnTo>
                    <a:pt x="49760" y="180396"/>
                  </a:lnTo>
                  <a:lnTo>
                    <a:pt x="28642" y="222456"/>
                  </a:lnTo>
                  <a:lnTo>
                    <a:pt x="13019" y="267405"/>
                  </a:lnTo>
                  <a:lnTo>
                    <a:pt x="3327" y="314810"/>
                  </a:lnTo>
                  <a:lnTo>
                    <a:pt x="0" y="364235"/>
                  </a:lnTo>
                  <a:lnTo>
                    <a:pt x="3327" y="413661"/>
                  </a:lnTo>
                  <a:lnTo>
                    <a:pt x="13019" y="461066"/>
                  </a:lnTo>
                  <a:lnTo>
                    <a:pt x="28642" y="506015"/>
                  </a:lnTo>
                  <a:lnTo>
                    <a:pt x="49760" y="548075"/>
                  </a:lnTo>
                  <a:lnTo>
                    <a:pt x="75939" y="586812"/>
                  </a:lnTo>
                  <a:lnTo>
                    <a:pt x="106743" y="621791"/>
                  </a:lnTo>
                  <a:lnTo>
                    <a:pt x="141738" y="652580"/>
                  </a:lnTo>
                  <a:lnTo>
                    <a:pt x="180490" y="678744"/>
                  </a:lnTo>
                  <a:lnTo>
                    <a:pt x="222563" y="699849"/>
                  </a:lnTo>
                  <a:lnTo>
                    <a:pt x="267523" y="715461"/>
                  </a:lnTo>
                  <a:lnTo>
                    <a:pt x="314934" y="725147"/>
                  </a:lnTo>
                  <a:lnTo>
                    <a:pt x="364363" y="728471"/>
                  </a:lnTo>
                  <a:lnTo>
                    <a:pt x="413788" y="725147"/>
                  </a:lnTo>
                  <a:lnTo>
                    <a:pt x="461193" y="715461"/>
                  </a:lnTo>
                  <a:lnTo>
                    <a:pt x="506142" y="699849"/>
                  </a:lnTo>
                  <a:lnTo>
                    <a:pt x="548202" y="678744"/>
                  </a:lnTo>
                  <a:lnTo>
                    <a:pt x="586939" y="652580"/>
                  </a:lnTo>
                  <a:lnTo>
                    <a:pt x="621918" y="621791"/>
                  </a:lnTo>
                  <a:lnTo>
                    <a:pt x="652707" y="586812"/>
                  </a:lnTo>
                  <a:lnTo>
                    <a:pt x="667767" y="564514"/>
                  </a:lnTo>
                  <a:lnTo>
                    <a:pt x="364363" y="564514"/>
                  </a:lnTo>
                  <a:lnTo>
                    <a:pt x="318391" y="559225"/>
                  </a:lnTo>
                  <a:lnTo>
                    <a:pt x="276202" y="544159"/>
                  </a:lnTo>
                  <a:lnTo>
                    <a:pt x="238992" y="520517"/>
                  </a:lnTo>
                  <a:lnTo>
                    <a:pt x="207964" y="489502"/>
                  </a:lnTo>
                  <a:lnTo>
                    <a:pt x="184315" y="452316"/>
                  </a:lnTo>
                  <a:lnTo>
                    <a:pt x="169246" y="410160"/>
                  </a:lnTo>
                  <a:lnTo>
                    <a:pt x="163956" y="364235"/>
                  </a:lnTo>
                  <a:lnTo>
                    <a:pt x="169246" y="318304"/>
                  </a:lnTo>
                  <a:lnTo>
                    <a:pt x="184315" y="276130"/>
                  </a:lnTo>
                  <a:lnTo>
                    <a:pt x="207964" y="238919"/>
                  </a:lnTo>
                  <a:lnTo>
                    <a:pt x="238992" y="207877"/>
                  </a:lnTo>
                  <a:lnTo>
                    <a:pt x="276202" y="184210"/>
                  </a:lnTo>
                  <a:lnTo>
                    <a:pt x="318391" y="169126"/>
                  </a:lnTo>
                  <a:lnTo>
                    <a:pt x="364363" y="163829"/>
                  </a:lnTo>
                  <a:lnTo>
                    <a:pt x="364363" y="0"/>
                  </a:lnTo>
                  <a:close/>
                </a:path>
                <a:path w="728980" h="728979">
                  <a:moveTo>
                    <a:pt x="364363" y="0"/>
                  </a:moveTo>
                  <a:lnTo>
                    <a:pt x="364363" y="163829"/>
                  </a:lnTo>
                  <a:lnTo>
                    <a:pt x="410287" y="169126"/>
                  </a:lnTo>
                  <a:lnTo>
                    <a:pt x="452443" y="184210"/>
                  </a:lnTo>
                  <a:lnTo>
                    <a:pt x="489629" y="207877"/>
                  </a:lnTo>
                  <a:lnTo>
                    <a:pt x="520644" y="238919"/>
                  </a:lnTo>
                  <a:lnTo>
                    <a:pt x="544286" y="276130"/>
                  </a:lnTo>
                  <a:lnTo>
                    <a:pt x="559352" y="318304"/>
                  </a:lnTo>
                  <a:lnTo>
                    <a:pt x="564642" y="364235"/>
                  </a:lnTo>
                  <a:lnTo>
                    <a:pt x="559352" y="410160"/>
                  </a:lnTo>
                  <a:lnTo>
                    <a:pt x="544286" y="452316"/>
                  </a:lnTo>
                  <a:lnTo>
                    <a:pt x="520644" y="489502"/>
                  </a:lnTo>
                  <a:lnTo>
                    <a:pt x="489629" y="520517"/>
                  </a:lnTo>
                  <a:lnTo>
                    <a:pt x="452443" y="544159"/>
                  </a:lnTo>
                  <a:lnTo>
                    <a:pt x="410287" y="559225"/>
                  </a:lnTo>
                  <a:lnTo>
                    <a:pt x="364363" y="564514"/>
                  </a:lnTo>
                  <a:lnTo>
                    <a:pt x="667767" y="564514"/>
                  </a:lnTo>
                  <a:lnTo>
                    <a:pt x="699976" y="506015"/>
                  </a:lnTo>
                  <a:lnTo>
                    <a:pt x="715588" y="461066"/>
                  </a:lnTo>
                  <a:lnTo>
                    <a:pt x="725274" y="413661"/>
                  </a:lnTo>
                  <a:lnTo>
                    <a:pt x="728599" y="364235"/>
                  </a:lnTo>
                  <a:lnTo>
                    <a:pt x="725274" y="314810"/>
                  </a:lnTo>
                  <a:lnTo>
                    <a:pt x="715588" y="267405"/>
                  </a:lnTo>
                  <a:lnTo>
                    <a:pt x="699976" y="222456"/>
                  </a:lnTo>
                  <a:lnTo>
                    <a:pt x="678871" y="180396"/>
                  </a:lnTo>
                  <a:lnTo>
                    <a:pt x="652707" y="141659"/>
                  </a:lnTo>
                  <a:lnTo>
                    <a:pt x="621919" y="106679"/>
                  </a:lnTo>
                  <a:lnTo>
                    <a:pt x="586939" y="75891"/>
                  </a:lnTo>
                  <a:lnTo>
                    <a:pt x="548202" y="49727"/>
                  </a:lnTo>
                  <a:lnTo>
                    <a:pt x="506142" y="28622"/>
                  </a:lnTo>
                  <a:lnTo>
                    <a:pt x="461193" y="13010"/>
                  </a:lnTo>
                  <a:lnTo>
                    <a:pt x="413788" y="3324"/>
                  </a:lnTo>
                  <a:lnTo>
                    <a:pt x="364363" y="0"/>
                  </a:lnTo>
                  <a:close/>
                </a:path>
              </a:pathLst>
            </a:custGeom>
            <a:solidFill>
              <a:srgbClr val="BEBEBE"/>
            </a:solidFill>
          </p:spPr>
          <p:txBody>
            <a:bodyPr wrap="square" lIns="0" tIns="0" rIns="0" bIns="0" rtlCol="0"/>
            <a:lstStyle/>
            <a:p>
              <a:endParaRPr/>
            </a:p>
          </p:txBody>
        </p:sp>
        <p:sp>
          <p:nvSpPr>
            <p:cNvPr id="14" name="object 14"/>
            <p:cNvSpPr/>
            <p:nvPr/>
          </p:nvSpPr>
          <p:spPr>
            <a:xfrm>
              <a:off x="2748534" y="3716274"/>
              <a:ext cx="2525395" cy="1397000"/>
            </a:xfrm>
            <a:custGeom>
              <a:avLst/>
              <a:gdLst/>
              <a:ahLst/>
              <a:cxnLst/>
              <a:rect l="l" t="t" r="r" b="b"/>
              <a:pathLst>
                <a:path w="2525395" h="1397000">
                  <a:moveTo>
                    <a:pt x="2452405" y="25557"/>
                  </a:moveTo>
                  <a:lnTo>
                    <a:pt x="0" y="1374267"/>
                  </a:lnTo>
                  <a:lnTo>
                    <a:pt x="12192" y="1396619"/>
                  </a:lnTo>
                  <a:lnTo>
                    <a:pt x="2464666" y="47872"/>
                  </a:lnTo>
                  <a:lnTo>
                    <a:pt x="2452405" y="25557"/>
                  </a:lnTo>
                  <a:close/>
                </a:path>
                <a:path w="2525395" h="1397000">
                  <a:moveTo>
                    <a:pt x="2511856" y="19431"/>
                  </a:moveTo>
                  <a:lnTo>
                    <a:pt x="2463546" y="19431"/>
                  </a:lnTo>
                  <a:lnTo>
                    <a:pt x="2475738" y="41782"/>
                  </a:lnTo>
                  <a:lnTo>
                    <a:pt x="2464666" y="47872"/>
                  </a:lnTo>
                  <a:lnTo>
                    <a:pt x="2476881" y="70103"/>
                  </a:lnTo>
                  <a:lnTo>
                    <a:pt x="2511856" y="19431"/>
                  </a:lnTo>
                  <a:close/>
                </a:path>
                <a:path w="2525395" h="1397000">
                  <a:moveTo>
                    <a:pt x="2463546" y="19431"/>
                  </a:moveTo>
                  <a:lnTo>
                    <a:pt x="2452405" y="25557"/>
                  </a:lnTo>
                  <a:lnTo>
                    <a:pt x="2464666" y="47872"/>
                  </a:lnTo>
                  <a:lnTo>
                    <a:pt x="2475738" y="41782"/>
                  </a:lnTo>
                  <a:lnTo>
                    <a:pt x="2463546" y="19431"/>
                  </a:lnTo>
                  <a:close/>
                </a:path>
                <a:path w="2525395" h="1397000">
                  <a:moveTo>
                    <a:pt x="2525268" y="0"/>
                  </a:moveTo>
                  <a:lnTo>
                    <a:pt x="2440178" y="3301"/>
                  </a:lnTo>
                  <a:lnTo>
                    <a:pt x="2452405" y="25557"/>
                  </a:lnTo>
                  <a:lnTo>
                    <a:pt x="2463546" y="19431"/>
                  </a:lnTo>
                  <a:lnTo>
                    <a:pt x="2511856" y="19431"/>
                  </a:lnTo>
                  <a:lnTo>
                    <a:pt x="2525268" y="0"/>
                  </a:lnTo>
                  <a:close/>
                </a:path>
              </a:pathLst>
            </a:custGeom>
            <a:solidFill>
              <a:srgbClr val="000000"/>
            </a:solidFill>
          </p:spPr>
          <p:txBody>
            <a:bodyPr wrap="square" lIns="0" tIns="0" rIns="0" bIns="0" rtlCol="0"/>
            <a:lstStyle/>
            <a:p>
              <a:endParaRPr/>
            </a:p>
          </p:txBody>
        </p:sp>
        <p:sp>
          <p:nvSpPr>
            <p:cNvPr id="15" name="object 15"/>
            <p:cNvSpPr/>
            <p:nvPr/>
          </p:nvSpPr>
          <p:spPr>
            <a:xfrm>
              <a:off x="2745867" y="2689097"/>
              <a:ext cx="2527935" cy="2421255"/>
            </a:xfrm>
            <a:custGeom>
              <a:avLst/>
              <a:gdLst/>
              <a:ahLst/>
              <a:cxnLst/>
              <a:rect l="l" t="t" r="r" b="b"/>
              <a:pathLst>
                <a:path w="2527935" h="2421254">
                  <a:moveTo>
                    <a:pt x="2464090" y="43512"/>
                  </a:moveTo>
                  <a:lnTo>
                    <a:pt x="0" y="2402585"/>
                  </a:lnTo>
                  <a:lnTo>
                    <a:pt x="17525" y="2420874"/>
                  </a:lnTo>
                  <a:lnTo>
                    <a:pt x="2481659" y="61885"/>
                  </a:lnTo>
                  <a:lnTo>
                    <a:pt x="2464090" y="43512"/>
                  </a:lnTo>
                  <a:close/>
                </a:path>
                <a:path w="2527935" h="2421254">
                  <a:moveTo>
                    <a:pt x="2515536" y="34671"/>
                  </a:moveTo>
                  <a:lnTo>
                    <a:pt x="2473324" y="34671"/>
                  </a:lnTo>
                  <a:lnTo>
                    <a:pt x="2490850" y="53086"/>
                  </a:lnTo>
                  <a:lnTo>
                    <a:pt x="2481659" y="61885"/>
                  </a:lnTo>
                  <a:lnTo>
                    <a:pt x="2499233" y="80263"/>
                  </a:lnTo>
                  <a:lnTo>
                    <a:pt x="2515536" y="34671"/>
                  </a:lnTo>
                  <a:close/>
                </a:path>
                <a:path w="2527935" h="2421254">
                  <a:moveTo>
                    <a:pt x="2473324" y="34671"/>
                  </a:moveTo>
                  <a:lnTo>
                    <a:pt x="2464090" y="43512"/>
                  </a:lnTo>
                  <a:lnTo>
                    <a:pt x="2481659" y="61885"/>
                  </a:lnTo>
                  <a:lnTo>
                    <a:pt x="2490850" y="53086"/>
                  </a:lnTo>
                  <a:lnTo>
                    <a:pt x="2473324" y="34671"/>
                  </a:lnTo>
                  <a:close/>
                </a:path>
                <a:path w="2527935" h="2421254">
                  <a:moveTo>
                    <a:pt x="2527935" y="0"/>
                  </a:moveTo>
                  <a:lnTo>
                    <a:pt x="2446528" y="25146"/>
                  </a:lnTo>
                  <a:lnTo>
                    <a:pt x="2464090" y="43512"/>
                  </a:lnTo>
                  <a:lnTo>
                    <a:pt x="2473324" y="34671"/>
                  </a:lnTo>
                  <a:lnTo>
                    <a:pt x="2515536" y="34671"/>
                  </a:lnTo>
                  <a:lnTo>
                    <a:pt x="2527935" y="0"/>
                  </a:lnTo>
                  <a:close/>
                </a:path>
              </a:pathLst>
            </a:custGeom>
            <a:solidFill>
              <a:srgbClr val="7E7E7E"/>
            </a:solidFill>
          </p:spPr>
          <p:txBody>
            <a:bodyPr wrap="square" lIns="0" tIns="0" rIns="0" bIns="0" rtlCol="0"/>
            <a:lstStyle/>
            <a:p>
              <a:endParaRPr/>
            </a:p>
          </p:txBody>
        </p:sp>
        <p:sp>
          <p:nvSpPr>
            <p:cNvPr id="16" name="object 16"/>
            <p:cNvSpPr/>
            <p:nvPr/>
          </p:nvSpPr>
          <p:spPr>
            <a:xfrm>
              <a:off x="5513070" y="1565909"/>
              <a:ext cx="4467860" cy="1106170"/>
            </a:xfrm>
            <a:custGeom>
              <a:avLst/>
              <a:gdLst/>
              <a:ahLst/>
              <a:cxnLst/>
              <a:rect l="l" t="t" r="r" b="b"/>
              <a:pathLst>
                <a:path w="4467859" h="1106170">
                  <a:moveTo>
                    <a:pt x="0" y="1106042"/>
                  </a:moveTo>
                  <a:lnTo>
                    <a:pt x="4467859" y="0"/>
                  </a:lnTo>
                </a:path>
              </a:pathLst>
            </a:custGeom>
            <a:ln w="25400">
              <a:solidFill>
                <a:srgbClr val="7E7E7E"/>
              </a:solidFill>
              <a:prstDash val="lgDash"/>
            </a:ln>
          </p:spPr>
          <p:txBody>
            <a:bodyPr wrap="square" lIns="0" tIns="0" rIns="0" bIns="0" rtlCol="0"/>
            <a:lstStyle/>
            <a:p>
              <a:endParaRPr/>
            </a:p>
          </p:txBody>
        </p:sp>
        <p:sp>
          <p:nvSpPr>
            <p:cNvPr id="17" name="object 17"/>
            <p:cNvSpPr/>
            <p:nvPr/>
          </p:nvSpPr>
          <p:spPr>
            <a:xfrm>
              <a:off x="5507609" y="1524253"/>
              <a:ext cx="4547870" cy="2148205"/>
            </a:xfrm>
            <a:custGeom>
              <a:avLst/>
              <a:gdLst/>
              <a:ahLst/>
              <a:cxnLst/>
              <a:rect l="l" t="t" r="r" b="b"/>
              <a:pathLst>
                <a:path w="4547870" h="2148204">
                  <a:moveTo>
                    <a:pt x="91948" y="2081911"/>
                  </a:moveTo>
                  <a:lnTo>
                    <a:pt x="0" y="2125091"/>
                  </a:lnTo>
                  <a:lnTo>
                    <a:pt x="10921" y="2148078"/>
                  </a:lnTo>
                  <a:lnTo>
                    <a:pt x="102869" y="2104898"/>
                  </a:lnTo>
                  <a:lnTo>
                    <a:pt x="91948" y="2081911"/>
                  </a:lnTo>
                  <a:close/>
                </a:path>
                <a:path w="4547870" h="2148204">
                  <a:moveTo>
                    <a:pt x="252983" y="2006346"/>
                  </a:moveTo>
                  <a:lnTo>
                    <a:pt x="161036" y="2049526"/>
                  </a:lnTo>
                  <a:lnTo>
                    <a:pt x="171830" y="2072513"/>
                  </a:lnTo>
                  <a:lnTo>
                    <a:pt x="263778" y="2029333"/>
                  </a:lnTo>
                  <a:lnTo>
                    <a:pt x="252983" y="2006346"/>
                  </a:lnTo>
                  <a:close/>
                </a:path>
                <a:path w="4547870" h="2148204">
                  <a:moveTo>
                    <a:pt x="413892" y="1930654"/>
                  </a:moveTo>
                  <a:lnTo>
                    <a:pt x="321944" y="1973834"/>
                  </a:lnTo>
                  <a:lnTo>
                    <a:pt x="332739" y="1996821"/>
                  </a:lnTo>
                  <a:lnTo>
                    <a:pt x="424688" y="1953641"/>
                  </a:lnTo>
                  <a:lnTo>
                    <a:pt x="413892" y="1930654"/>
                  </a:lnTo>
                  <a:close/>
                </a:path>
                <a:path w="4547870" h="2148204">
                  <a:moveTo>
                    <a:pt x="574801" y="1855089"/>
                  </a:moveTo>
                  <a:lnTo>
                    <a:pt x="482853" y="1898269"/>
                  </a:lnTo>
                  <a:lnTo>
                    <a:pt x="493649" y="1921256"/>
                  </a:lnTo>
                  <a:lnTo>
                    <a:pt x="585596" y="1878076"/>
                  </a:lnTo>
                  <a:lnTo>
                    <a:pt x="574801" y="1855089"/>
                  </a:lnTo>
                  <a:close/>
                </a:path>
                <a:path w="4547870" h="2148204">
                  <a:moveTo>
                    <a:pt x="735711" y="1779397"/>
                  </a:moveTo>
                  <a:lnTo>
                    <a:pt x="643763" y="1822577"/>
                  </a:lnTo>
                  <a:lnTo>
                    <a:pt x="654557" y="1845564"/>
                  </a:lnTo>
                  <a:lnTo>
                    <a:pt x="746505" y="1802384"/>
                  </a:lnTo>
                  <a:lnTo>
                    <a:pt x="735711" y="1779397"/>
                  </a:lnTo>
                  <a:close/>
                </a:path>
                <a:path w="4547870" h="2148204">
                  <a:moveTo>
                    <a:pt x="896619" y="1703832"/>
                  </a:moveTo>
                  <a:lnTo>
                    <a:pt x="804671" y="1747012"/>
                  </a:lnTo>
                  <a:lnTo>
                    <a:pt x="815466" y="1769999"/>
                  </a:lnTo>
                  <a:lnTo>
                    <a:pt x="907414" y="1726819"/>
                  </a:lnTo>
                  <a:lnTo>
                    <a:pt x="896619" y="1703832"/>
                  </a:lnTo>
                  <a:close/>
                </a:path>
                <a:path w="4547870" h="2148204">
                  <a:moveTo>
                    <a:pt x="1057529" y="1628140"/>
                  </a:moveTo>
                  <a:lnTo>
                    <a:pt x="965580" y="1671447"/>
                  </a:lnTo>
                  <a:lnTo>
                    <a:pt x="976376" y="1694434"/>
                  </a:lnTo>
                  <a:lnTo>
                    <a:pt x="1068323" y="1651127"/>
                  </a:lnTo>
                  <a:lnTo>
                    <a:pt x="1057529" y="1628140"/>
                  </a:lnTo>
                  <a:close/>
                </a:path>
                <a:path w="4547870" h="2148204">
                  <a:moveTo>
                    <a:pt x="1218438" y="1552575"/>
                  </a:moveTo>
                  <a:lnTo>
                    <a:pt x="1126489" y="1595755"/>
                  </a:lnTo>
                  <a:lnTo>
                    <a:pt x="1137285" y="1618742"/>
                  </a:lnTo>
                  <a:lnTo>
                    <a:pt x="1229233" y="1575562"/>
                  </a:lnTo>
                  <a:lnTo>
                    <a:pt x="1218438" y="1552575"/>
                  </a:lnTo>
                  <a:close/>
                </a:path>
                <a:path w="4547870" h="2148204">
                  <a:moveTo>
                    <a:pt x="1379346" y="1476883"/>
                  </a:moveTo>
                  <a:lnTo>
                    <a:pt x="1287398" y="1520190"/>
                  </a:lnTo>
                  <a:lnTo>
                    <a:pt x="1298193" y="1543177"/>
                  </a:lnTo>
                  <a:lnTo>
                    <a:pt x="1390141" y="1499870"/>
                  </a:lnTo>
                  <a:lnTo>
                    <a:pt x="1379346" y="1476883"/>
                  </a:lnTo>
                  <a:close/>
                </a:path>
                <a:path w="4547870" h="2148204">
                  <a:moveTo>
                    <a:pt x="1540256" y="1401318"/>
                  </a:moveTo>
                  <a:lnTo>
                    <a:pt x="1448308" y="1444498"/>
                  </a:lnTo>
                  <a:lnTo>
                    <a:pt x="1459102" y="1467485"/>
                  </a:lnTo>
                  <a:lnTo>
                    <a:pt x="1551050" y="1424305"/>
                  </a:lnTo>
                  <a:lnTo>
                    <a:pt x="1540256" y="1401318"/>
                  </a:lnTo>
                  <a:close/>
                </a:path>
                <a:path w="4547870" h="2148204">
                  <a:moveTo>
                    <a:pt x="1701164" y="1325753"/>
                  </a:moveTo>
                  <a:lnTo>
                    <a:pt x="1609216" y="1368933"/>
                  </a:lnTo>
                  <a:lnTo>
                    <a:pt x="1620012" y="1391920"/>
                  </a:lnTo>
                  <a:lnTo>
                    <a:pt x="1711960" y="1348740"/>
                  </a:lnTo>
                  <a:lnTo>
                    <a:pt x="1701164" y="1325753"/>
                  </a:lnTo>
                  <a:close/>
                </a:path>
                <a:path w="4547870" h="2148204">
                  <a:moveTo>
                    <a:pt x="1862073" y="1250061"/>
                  </a:moveTo>
                  <a:lnTo>
                    <a:pt x="1770125" y="1293241"/>
                  </a:lnTo>
                  <a:lnTo>
                    <a:pt x="1780920" y="1316228"/>
                  </a:lnTo>
                  <a:lnTo>
                    <a:pt x="1872868" y="1273048"/>
                  </a:lnTo>
                  <a:lnTo>
                    <a:pt x="1862073" y="1250061"/>
                  </a:lnTo>
                  <a:close/>
                </a:path>
                <a:path w="4547870" h="2148204">
                  <a:moveTo>
                    <a:pt x="2022983" y="1174496"/>
                  </a:moveTo>
                  <a:lnTo>
                    <a:pt x="1931035" y="1217676"/>
                  </a:lnTo>
                  <a:lnTo>
                    <a:pt x="1941830" y="1240663"/>
                  </a:lnTo>
                  <a:lnTo>
                    <a:pt x="2033777" y="1197483"/>
                  </a:lnTo>
                  <a:lnTo>
                    <a:pt x="2022983" y="1174496"/>
                  </a:lnTo>
                  <a:close/>
                </a:path>
                <a:path w="4547870" h="2148204">
                  <a:moveTo>
                    <a:pt x="2183891" y="1098804"/>
                  </a:moveTo>
                  <a:lnTo>
                    <a:pt x="2091943" y="1142111"/>
                  </a:lnTo>
                  <a:lnTo>
                    <a:pt x="2102739" y="1165098"/>
                  </a:lnTo>
                  <a:lnTo>
                    <a:pt x="2194687" y="1121791"/>
                  </a:lnTo>
                  <a:lnTo>
                    <a:pt x="2183891" y="1098804"/>
                  </a:lnTo>
                  <a:close/>
                </a:path>
                <a:path w="4547870" h="2148204">
                  <a:moveTo>
                    <a:pt x="2344800" y="1023238"/>
                  </a:moveTo>
                  <a:lnTo>
                    <a:pt x="2252852" y="1066419"/>
                  </a:lnTo>
                  <a:lnTo>
                    <a:pt x="2263647" y="1089406"/>
                  </a:lnTo>
                  <a:lnTo>
                    <a:pt x="2355595" y="1046226"/>
                  </a:lnTo>
                  <a:lnTo>
                    <a:pt x="2344800" y="1023238"/>
                  </a:lnTo>
                  <a:close/>
                </a:path>
                <a:path w="4547870" h="2148204">
                  <a:moveTo>
                    <a:pt x="2505710" y="947547"/>
                  </a:moveTo>
                  <a:lnTo>
                    <a:pt x="2413762" y="990854"/>
                  </a:lnTo>
                  <a:lnTo>
                    <a:pt x="2424557" y="1013841"/>
                  </a:lnTo>
                  <a:lnTo>
                    <a:pt x="2516632" y="970534"/>
                  </a:lnTo>
                  <a:lnTo>
                    <a:pt x="2505710" y="947547"/>
                  </a:lnTo>
                  <a:close/>
                </a:path>
                <a:path w="4547870" h="2148204">
                  <a:moveTo>
                    <a:pt x="2666745" y="871982"/>
                  </a:moveTo>
                  <a:lnTo>
                    <a:pt x="2574670" y="915162"/>
                  </a:lnTo>
                  <a:lnTo>
                    <a:pt x="2585592" y="938149"/>
                  </a:lnTo>
                  <a:lnTo>
                    <a:pt x="2677541" y="894969"/>
                  </a:lnTo>
                  <a:lnTo>
                    <a:pt x="2666745" y="871982"/>
                  </a:lnTo>
                  <a:close/>
                </a:path>
                <a:path w="4547870" h="2148204">
                  <a:moveTo>
                    <a:pt x="2827655" y="796417"/>
                  </a:moveTo>
                  <a:lnTo>
                    <a:pt x="2735707" y="839597"/>
                  </a:lnTo>
                  <a:lnTo>
                    <a:pt x="2746501" y="862584"/>
                  </a:lnTo>
                  <a:lnTo>
                    <a:pt x="2838449" y="819404"/>
                  </a:lnTo>
                  <a:lnTo>
                    <a:pt x="2827655" y="796417"/>
                  </a:lnTo>
                  <a:close/>
                </a:path>
                <a:path w="4547870" h="2148204">
                  <a:moveTo>
                    <a:pt x="2988564" y="720725"/>
                  </a:moveTo>
                  <a:lnTo>
                    <a:pt x="2896616" y="763905"/>
                  </a:lnTo>
                  <a:lnTo>
                    <a:pt x="2907411" y="786892"/>
                  </a:lnTo>
                  <a:lnTo>
                    <a:pt x="2999359" y="743712"/>
                  </a:lnTo>
                  <a:lnTo>
                    <a:pt x="2988564" y="720725"/>
                  </a:lnTo>
                  <a:close/>
                </a:path>
                <a:path w="4547870" h="2148204">
                  <a:moveTo>
                    <a:pt x="3149472" y="645160"/>
                  </a:moveTo>
                  <a:lnTo>
                    <a:pt x="3057524" y="688340"/>
                  </a:lnTo>
                  <a:lnTo>
                    <a:pt x="3068319" y="711326"/>
                  </a:lnTo>
                  <a:lnTo>
                    <a:pt x="3160267" y="668147"/>
                  </a:lnTo>
                  <a:lnTo>
                    <a:pt x="3149472" y="645160"/>
                  </a:lnTo>
                  <a:close/>
                </a:path>
                <a:path w="4547870" h="2148204">
                  <a:moveTo>
                    <a:pt x="3310382" y="569468"/>
                  </a:moveTo>
                  <a:lnTo>
                    <a:pt x="3218434" y="612775"/>
                  </a:lnTo>
                  <a:lnTo>
                    <a:pt x="3229229" y="635762"/>
                  </a:lnTo>
                  <a:lnTo>
                    <a:pt x="3321176" y="592455"/>
                  </a:lnTo>
                  <a:lnTo>
                    <a:pt x="3310382" y="569468"/>
                  </a:lnTo>
                  <a:close/>
                </a:path>
                <a:path w="4547870" h="2148204">
                  <a:moveTo>
                    <a:pt x="3471291" y="493903"/>
                  </a:moveTo>
                  <a:lnTo>
                    <a:pt x="3379342" y="537083"/>
                  </a:lnTo>
                  <a:lnTo>
                    <a:pt x="3390138" y="560070"/>
                  </a:lnTo>
                  <a:lnTo>
                    <a:pt x="3482086" y="516890"/>
                  </a:lnTo>
                  <a:lnTo>
                    <a:pt x="3471291" y="493903"/>
                  </a:lnTo>
                  <a:close/>
                </a:path>
                <a:path w="4547870" h="2148204">
                  <a:moveTo>
                    <a:pt x="3632199" y="418211"/>
                  </a:moveTo>
                  <a:lnTo>
                    <a:pt x="3540251" y="461518"/>
                  </a:lnTo>
                  <a:lnTo>
                    <a:pt x="3551046" y="484505"/>
                  </a:lnTo>
                  <a:lnTo>
                    <a:pt x="3642994" y="441198"/>
                  </a:lnTo>
                  <a:lnTo>
                    <a:pt x="3632199" y="418211"/>
                  </a:lnTo>
                  <a:close/>
                </a:path>
                <a:path w="4547870" h="2148204">
                  <a:moveTo>
                    <a:pt x="3793109" y="342646"/>
                  </a:moveTo>
                  <a:lnTo>
                    <a:pt x="3701161" y="385825"/>
                  </a:lnTo>
                  <a:lnTo>
                    <a:pt x="3711956" y="408813"/>
                  </a:lnTo>
                  <a:lnTo>
                    <a:pt x="3803904" y="365633"/>
                  </a:lnTo>
                  <a:lnTo>
                    <a:pt x="3793109" y="342646"/>
                  </a:lnTo>
                  <a:close/>
                </a:path>
                <a:path w="4547870" h="2148204">
                  <a:moveTo>
                    <a:pt x="3954017" y="266954"/>
                  </a:moveTo>
                  <a:lnTo>
                    <a:pt x="3862069" y="310261"/>
                  </a:lnTo>
                  <a:lnTo>
                    <a:pt x="3872865" y="333248"/>
                  </a:lnTo>
                  <a:lnTo>
                    <a:pt x="3964813" y="290068"/>
                  </a:lnTo>
                  <a:lnTo>
                    <a:pt x="3954017" y="266954"/>
                  </a:lnTo>
                  <a:close/>
                </a:path>
                <a:path w="4547870" h="2148204">
                  <a:moveTo>
                    <a:pt x="4114926" y="191388"/>
                  </a:moveTo>
                  <a:lnTo>
                    <a:pt x="4022979" y="234569"/>
                  </a:lnTo>
                  <a:lnTo>
                    <a:pt x="4033773" y="257556"/>
                  </a:lnTo>
                  <a:lnTo>
                    <a:pt x="4125721" y="214375"/>
                  </a:lnTo>
                  <a:lnTo>
                    <a:pt x="4114926" y="191388"/>
                  </a:lnTo>
                  <a:close/>
                </a:path>
                <a:path w="4547870" h="2148204">
                  <a:moveTo>
                    <a:pt x="4275836" y="115824"/>
                  </a:moveTo>
                  <a:lnTo>
                    <a:pt x="4183888" y="159004"/>
                  </a:lnTo>
                  <a:lnTo>
                    <a:pt x="4194683" y="181991"/>
                  </a:lnTo>
                  <a:lnTo>
                    <a:pt x="4286631" y="138811"/>
                  </a:lnTo>
                  <a:lnTo>
                    <a:pt x="4275836" y="115824"/>
                  </a:lnTo>
                  <a:close/>
                </a:path>
                <a:path w="4547870" h="2148204">
                  <a:moveTo>
                    <a:pt x="4436745" y="40132"/>
                  </a:moveTo>
                  <a:lnTo>
                    <a:pt x="4344796" y="83312"/>
                  </a:lnTo>
                  <a:lnTo>
                    <a:pt x="4355592" y="106299"/>
                  </a:lnTo>
                  <a:lnTo>
                    <a:pt x="4447540" y="63119"/>
                  </a:lnTo>
                  <a:lnTo>
                    <a:pt x="4436745" y="40132"/>
                  </a:lnTo>
                  <a:close/>
                </a:path>
                <a:path w="4547870" h="2148204">
                  <a:moveTo>
                    <a:pt x="4462652" y="0"/>
                  </a:moveTo>
                  <a:lnTo>
                    <a:pt x="4495038" y="68961"/>
                  </a:lnTo>
                  <a:lnTo>
                    <a:pt x="4547743" y="2032"/>
                  </a:lnTo>
                  <a:lnTo>
                    <a:pt x="4462652" y="0"/>
                  </a:lnTo>
                  <a:close/>
                </a:path>
              </a:pathLst>
            </a:custGeom>
            <a:solidFill>
              <a:srgbClr val="000000"/>
            </a:solidFill>
          </p:spPr>
          <p:txBody>
            <a:bodyPr wrap="square" lIns="0" tIns="0" rIns="0" bIns="0" rtlCol="0"/>
            <a:lstStyle/>
            <a:p>
              <a:endParaRPr/>
            </a:p>
          </p:txBody>
        </p:sp>
      </p:grpSp>
      <p:sp>
        <p:nvSpPr>
          <p:cNvPr id="18" name="object 18"/>
          <p:cNvSpPr txBox="1"/>
          <p:nvPr/>
        </p:nvSpPr>
        <p:spPr>
          <a:xfrm>
            <a:off x="1850517" y="5898896"/>
            <a:ext cx="1189355" cy="452755"/>
          </a:xfrm>
          <a:prstGeom prst="rect">
            <a:avLst/>
          </a:prstGeom>
        </p:spPr>
        <p:txBody>
          <a:bodyPr vert="horz" wrap="square" lIns="0" tIns="12700" rIns="0" bIns="0" rtlCol="0">
            <a:spAutoFit/>
          </a:bodyPr>
          <a:lstStyle/>
          <a:p>
            <a:pPr algn="ctr">
              <a:lnSpc>
                <a:spcPct val="100000"/>
              </a:lnSpc>
              <a:spcBef>
                <a:spcPts val="100"/>
              </a:spcBef>
            </a:pPr>
            <a:r>
              <a:rPr sz="1400" b="1" dirty="0">
                <a:latin typeface="Arial"/>
                <a:cs typeface="Arial"/>
              </a:rPr>
              <a:t>Starting</a:t>
            </a:r>
            <a:r>
              <a:rPr sz="1400" b="1" spc="-90" dirty="0">
                <a:latin typeface="Arial"/>
                <a:cs typeface="Arial"/>
              </a:rPr>
              <a:t> </a:t>
            </a:r>
            <a:r>
              <a:rPr sz="1400" b="1" spc="-5" dirty="0">
                <a:latin typeface="Arial"/>
                <a:cs typeface="Arial"/>
              </a:rPr>
              <a:t>Point</a:t>
            </a:r>
            <a:endParaRPr sz="1400">
              <a:latin typeface="Arial"/>
              <a:cs typeface="Arial"/>
            </a:endParaRPr>
          </a:p>
          <a:p>
            <a:pPr algn="ctr">
              <a:lnSpc>
                <a:spcPct val="100000"/>
              </a:lnSpc>
            </a:pPr>
            <a:r>
              <a:rPr sz="1400" dirty="0">
                <a:latin typeface="Arial MT"/>
                <a:cs typeface="Arial MT"/>
              </a:rPr>
              <a:t>“Legacy”</a:t>
            </a:r>
            <a:endParaRPr sz="1400">
              <a:latin typeface="Arial MT"/>
              <a:cs typeface="Arial MT"/>
            </a:endParaRPr>
          </a:p>
        </p:txBody>
      </p:sp>
      <p:sp>
        <p:nvSpPr>
          <p:cNvPr id="19" name="object 19"/>
          <p:cNvSpPr txBox="1"/>
          <p:nvPr/>
        </p:nvSpPr>
        <p:spPr>
          <a:xfrm>
            <a:off x="4745863" y="5898896"/>
            <a:ext cx="1330325" cy="666115"/>
          </a:xfrm>
          <a:prstGeom prst="rect">
            <a:avLst/>
          </a:prstGeom>
        </p:spPr>
        <p:txBody>
          <a:bodyPr vert="horz" wrap="square" lIns="0" tIns="12700" rIns="0" bIns="0" rtlCol="0">
            <a:spAutoFit/>
          </a:bodyPr>
          <a:lstStyle/>
          <a:p>
            <a:pPr marL="3810" algn="ctr">
              <a:lnSpc>
                <a:spcPct val="100000"/>
              </a:lnSpc>
              <a:spcBef>
                <a:spcPts val="100"/>
              </a:spcBef>
            </a:pPr>
            <a:r>
              <a:rPr sz="1400" b="1" spc="-15" dirty="0">
                <a:latin typeface="Arial"/>
                <a:cs typeface="Arial"/>
              </a:rPr>
              <a:t>SAP</a:t>
            </a:r>
            <a:r>
              <a:rPr sz="1400" b="1" spc="10" dirty="0">
                <a:latin typeface="Arial"/>
                <a:cs typeface="Arial"/>
              </a:rPr>
              <a:t> </a:t>
            </a:r>
            <a:r>
              <a:rPr sz="1400" b="1" spc="-10" dirty="0">
                <a:latin typeface="Arial"/>
                <a:cs typeface="Arial"/>
              </a:rPr>
              <a:t>S/4HANA</a:t>
            </a:r>
            <a:endParaRPr sz="1400">
              <a:latin typeface="Arial"/>
              <a:cs typeface="Arial"/>
            </a:endParaRPr>
          </a:p>
          <a:p>
            <a:pPr algn="ctr">
              <a:lnSpc>
                <a:spcPct val="100000"/>
              </a:lnSpc>
            </a:pPr>
            <a:r>
              <a:rPr sz="1400" b="1" spc="-5" dirty="0">
                <a:latin typeface="Arial"/>
                <a:cs typeface="Arial"/>
              </a:rPr>
              <a:t>Transformation</a:t>
            </a:r>
            <a:endParaRPr sz="1400">
              <a:latin typeface="Arial"/>
              <a:cs typeface="Arial"/>
            </a:endParaRPr>
          </a:p>
          <a:p>
            <a:pPr algn="ctr">
              <a:lnSpc>
                <a:spcPct val="100000"/>
              </a:lnSpc>
              <a:spcBef>
                <a:spcPts val="5"/>
              </a:spcBef>
            </a:pPr>
            <a:r>
              <a:rPr sz="1400" spc="-5" dirty="0">
                <a:latin typeface="Arial MT"/>
                <a:cs typeface="Arial MT"/>
              </a:rPr>
              <a:t>Go-Live</a:t>
            </a:r>
            <a:endParaRPr sz="1400">
              <a:latin typeface="Arial MT"/>
              <a:cs typeface="Arial MT"/>
            </a:endParaRPr>
          </a:p>
        </p:txBody>
      </p:sp>
      <p:sp>
        <p:nvSpPr>
          <p:cNvPr id="20" name="object 20"/>
          <p:cNvSpPr txBox="1"/>
          <p:nvPr/>
        </p:nvSpPr>
        <p:spPr>
          <a:xfrm>
            <a:off x="9797288" y="5898896"/>
            <a:ext cx="1375410" cy="452755"/>
          </a:xfrm>
          <a:prstGeom prst="rect">
            <a:avLst/>
          </a:prstGeom>
        </p:spPr>
        <p:txBody>
          <a:bodyPr vert="horz" wrap="square" lIns="0" tIns="12700" rIns="0" bIns="0" rtlCol="0">
            <a:spAutoFit/>
          </a:bodyPr>
          <a:lstStyle/>
          <a:p>
            <a:pPr algn="ctr">
              <a:lnSpc>
                <a:spcPct val="100000"/>
              </a:lnSpc>
              <a:spcBef>
                <a:spcPts val="100"/>
              </a:spcBef>
            </a:pPr>
            <a:r>
              <a:rPr sz="1400" b="1" spc="-5" dirty="0">
                <a:latin typeface="Arial"/>
                <a:cs typeface="Arial"/>
              </a:rPr>
              <a:t>Idealistic</a:t>
            </a:r>
            <a:r>
              <a:rPr sz="1400" b="1" spc="-75" dirty="0">
                <a:latin typeface="Arial"/>
                <a:cs typeface="Arial"/>
              </a:rPr>
              <a:t> </a:t>
            </a:r>
            <a:r>
              <a:rPr sz="1400" b="1" spc="-5" dirty="0">
                <a:latin typeface="Arial"/>
                <a:cs typeface="Arial"/>
              </a:rPr>
              <a:t>Target</a:t>
            </a:r>
            <a:endParaRPr sz="1400">
              <a:latin typeface="Arial"/>
              <a:cs typeface="Arial"/>
            </a:endParaRPr>
          </a:p>
          <a:p>
            <a:pPr marL="1270" algn="ctr">
              <a:lnSpc>
                <a:spcPct val="100000"/>
              </a:lnSpc>
            </a:pPr>
            <a:r>
              <a:rPr sz="1400" spc="-5" dirty="0">
                <a:latin typeface="Arial MT"/>
                <a:cs typeface="Arial MT"/>
              </a:rPr>
              <a:t>“North</a:t>
            </a:r>
            <a:r>
              <a:rPr sz="1400" spc="-60" dirty="0">
                <a:latin typeface="Arial MT"/>
                <a:cs typeface="Arial MT"/>
              </a:rPr>
              <a:t> </a:t>
            </a:r>
            <a:r>
              <a:rPr sz="1400" spc="-5" dirty="0">
                <a:latin typeface="Arial MT"/>
                <a:cs typeface="Arial MT"/>
              </a:rPr>
              <a:t>Star”</a:t>
            </a:r>
            <a:endParaRPr sz="1400">
              <a:latin typeface="Arial MT"/>
              <a:cs typeface="Arial MT"/>
            </a:endParaRPr>
          </a:p>
        </p:txBody>
      </p:sp>
      <p:sp>
        <p:nvSpPr>
          <p:cNvPr id="21" name="object 21"/>
          <p:cNvSpPr txBox="1"/>
          <p:nvPr/>
        </p:nvSpPr>
        <p:spPr>
          <a:xfrm>
            <a:off x="6310376" y="5990335"/>
            <a:ext cx="3374390" cy="239395"/>
          </a:xfrm>
          <a:prstGeom prst="rect">
            <a:avLst/>
          </a:prstGeom>
        </p:spPr>
        <p:txBody>
          <a:bodyPr vert="horz" wrap="square" lIns="0" tIns="12700" rIns="0" bIns="0" rtlCol="0">
            <a:spAutoFit/>
          </a:bodyPr>
          <a:lstStyle/>
          <a:p>
            <a:pPr marL="12700">
              <a:lnSpc>
                <a:spcPct val="100000"/>
              </a:lnSpc>
              <a:spcBef>
                <a:spcPts val="100"/>
              </a:spcBef>
              <a:tabLst>
                <a:tab pos="616585" algn="l"/>
                <a:tab pos="3361054" algn="l"/>
              </a:tabLst>
            </a:pPr>
            <a:r>
              <a:rPr sz="1400" i="1" u="sng" dirty="0">
                <a:uFill>
                  <a:solidFill>
                    <a:srgbClr val="000000"/>
                  </a:solidFill>
                </a:uFill>
                <a:latin typeface="Arial"/>
                <a:cs typeface="Arial"/>
              </a:rPr>
              <a:t> 	Continuous</a:t>
            </a:r>
            <a:r>
              <a:rPr sz="1400" i="1" u="sng" spc="-60" dirty="0">
                <a:uFill>
                  <a:solidFill>
                    <a:srgbClr val="000000"/>
                  </a:solidFill>
                </a:uFill>
                <a:latin typeface="Arial"/>
                <a:cs typeface="Arial"/>
              </a:rPr>
              <a:t> </a:t>
            </a:r>
            <a:r>
              <a:rPr sz="1400" i="1" u="sng" spc="-5" dirty="0">
                <a:uFill>
                  <a:solidFill>
                    <a:srgbClr val="000000"/>
                  </a:solidFill>
                </a:uFill>
                <a:latin typeface="Arial"/>
                <a:cs typeface="Arial"/>
              </a:rPr>
              <a:t>Transformation	</a:t>
            </a:r>
            <a:endParaRPr sz="1400">
              <a:latin typeface="Arial"/>
              <a:cs typeface="Arial"/>
            </a:endParaRPr>
          </a:p>
        </p:txBody>
      </p:sp>
      <p:sp>
        <p:nvSpPr>
          <p:cNvPr id="22" name="object 22"/>
          <p:cNvSpPr txBox="1"/>
          <p:nvPr/>
        </p:nvSpPr>
        <p:spPr>
          <a:xfrm>
            <a:off x="3202939" y="5990335"/>
            <a:ext cx="1254760" cy="239395"/>
          </a:xfrm>
          <a:prstGeom prst="rect">
            <a:avLst/>
          </a:prstGeom>
        </p:spPr>
        <p:txBody>
          <a:bodyPr vert="horz" wrap="square" lIns="0" tIns="12700" rIns="0" bIns="0" rtlCol="0">
            <a:spAutoFit/>
          </a:bodyPr>
          <a:lstStyle/>
          <a:p>
            <a:pPr marL="12700">
              <a:lnSpc>
                <a:spcPct val="100000"/>
              </a:lnSpc>
              <a:spcBef>
                <a:spcPts val="100"/>
              </a:spcBef>
              <a:tabLst>
                <a:tab pos="198755" algn="l"/>
                <a:tab pos="1241425" algn="l"/>
              </a:tabLst>
            </a:pPr>
            <a:r>
              <a:rPr sz="1400" i="1" u="sng" dirty="0">
                <a:uFill>
                  <a:solidFill>
                    <a:srgbClr val="000000"/>
                  </a:solidFill>
                </a:uFill>
                <a:latin typeface="Arial"/>
                <a:cs typeface="Arial"/>
              </a:rPr>
              <a:t> 	Initial</a:t>
            </a:r>
            <a:r>
              <a:rPr sz="1400" i="1" u="sng" spc="-70" dirty="0">
                <a:uFill>
                  <a:solidFill>
                    <a:srgbClr val="000000"/>
                  </a:solidFill>
                </a:uFill>
                <a:latin typeface="Arial"/>
                <a:cs typeface="Arial"/>
              </a:rPr>
              <a:t> </a:t>
            </a:r>
            <a:r>
              <a:rPr sz="1400" i="1" u="sng" dirty="0">
                <a:uFill>
                  <a:solidFill>
                    <a:srgbClr val="000000"/>
                  </a:solidFill>
                </a:uFill>
                <a:latin typeface="Arial"/>
                <a:cs typeface="Arial"/>
              </a:rPr>
              <a:t>Leap	</a:t>
            </a:r>
            <a:endParaRPr sz="1400">
              <a:latin typeface="Arial"/>
              <a:cs typeface="Arial"/>
            </a:endParaRPr>
          </a:p>
        </p:txBody>
      </p:sp>
      <p:sp>
        <p:nvSpPr>
          <p:cNvPr id="23" name="object 23"/>
          <p:cNvSpPr txBox="1"/>
          <p:nvPr/>
        </p:nvSpPr>
        <p:spPr>
          <a:xfrm>
            <a:off x="780084" y="1385062"/>
            <a:ext cx="838835" cy="452755"/>
          </a:xfrm>
          <a:prstGeom prst="rect">
            <a:avLst/>
          </a:prstGeom>
        </p:spPr>
        <p:txBody>
          <a:bodyPr vert="horz" wrap="square" lIns="0" tIns="13335" rIns="0" bIns="0" rtlCol="0">
            <a:spAutoFit/>
          </a:bodyPr>
          <a:lstStyle/>
          <a:p>
            <a:pPr marL="12700" marR="5080" indent="275590">
              <a:lnSpc>
                <a:spcPct val="100000"/>
              </a:lnSpc>
              <a:spcBef>
                <a:spcPts val="105"/>
              </a:spcBef>
            </a:pPr>
            <a:r>
              <a:rPr sz="1400" dirty="0">
                <a:solidFill>
                  <a:srgbClr val="EFAB00"/>
                </a:solidFill>
                <a:latin typeface="Arial MT"/>
                <a:cs typeface="Arial MT"/>
              </a:rPr>
              <a:t>rethink  </a:t>
            </a:r>
            <a:r>
              <a:rPr sz="1400" dirty="0">
                <a:latin typeface="Arial MT"/>
                <a:cs typeface="Arial MT"/>
              </a:rPr>
              <a:t>proces</a:t>
            </a:r>
            <a:r>
              <a:rPr sz="1400" spc="-10" dirty="0">
                <a:latin typeface="Arial MT"/>
                <a:cs typeface="Arial MT"/>
              </a:rPr>
              <a:t>s</a:t>
            </a:r>
            <a:r>
              <a:rPr sz="1400" dirty="0">
                <a:latin typeface="Arial MT"/>
                <a:cs typeface="Arial MT"/>
              </a:rPr>
              <a:t>es</a:t>
            </a:r>
            <a:endParaRPr sz="1400">
              <a:latin typeface="Arial MT"/>
              <a:cs typeface="Arial MT"/>
            </a:endParaRPr>
          </a:p>
        </p:txBody>
      </p:sp>
      <p:sp>
        <p:nvSpPr>
          <p:cNvPr id="24" name="object 24"/>
          <p:cNvSpPr txBox="1"/>
          <p:nvPr/>
        </p:nvSpPr>
        <p:spPr>
          <a:xfrm>
            <a:off x="780084" y="5348732"/>
            <a:ext cx="838835" cy="452755"/>
          </a:xfrm>
          <a:prstGeom prst="rect">
            <a:avLst/>
          </a:prstGeom>
        </p:spPr>
        <p:txBody>
          <a:bodyPr vert="horz" wrap="square" lIns="0" tIns="12700" rIns="0" bIns="0" rtlCol="0">
            <a:spAutoFit/>
          </a:bodyPr>
          <a:lstStyle/>
          <a:p>
            <a:pPr marL="12700" marR="5080" indent="365760">
              <a:lnSpc>
                <a:spcPct val="100000"/>
              </a:lnSpc>
              <a:spcBef>
                <a:spcPts val="100"/>
              </a:spcBef>
            </a:pPr>
            <a:r>
              <a:rPr sz="1400" dirty="0">
                <a:solidFill>
                  <a:srgbClr val="960982"/>
                </a:solidFill>
                <a:latin typeface="Arial MT"/>
                <a:cs typeface="Arial MT"/>
              </a:rPr>
              <a:t>reuse  </a:t>
            </a:r>
            <a:r>
              <a:rPr sz="1400" dirty="0">
                <a:latin typeface="Arial MT"/>
                <a:cs typeface="Arial MT"/>
              </a:rPr>
              <a:t>proces</a:t>
            </a:r>
            <a:r>
              <a:rPr sz="1400" spc="-10" dirty="0">
                <a:latin typeface="Arial MT"/>
                <a:cs typeface="Arial MT"/>
              </a:rPr>
              <a:t>s</a:t>
            </a:r>
            <a:r>
              <a:rPr sz="1400" dirty="0">
                <a:latin typeface="Arial MT"/>
                <a:cs typeface="Arial MT"/>
              </a:rPr>
              <a:t>es</a:t>
            </a:r>
            <a:endParaRPr sz="1400">
              <a:latin typeface="Arial MT"/>
              <a:cs typeface="Arial MT"/>
            </a:endParaRPr>
          </a:p>
        </p:txBody>
      </p:sp>
      <p:sp>
        <p:nvSpPr>
          <p:cNvPr id="25" name="object 25"/>
          <p:cNvSpPr/>
          <p:nvPr/>
        </p:nvSpPr>
        <p:spPr>
          <a:xfrm>
            <a:off x="1685544" y="1403603"/>
            <a:ext cx="76200" cy="4408170"/>
          </a:xfrm>
          <a:custGeom>
            <a:avLst/>
            <a:gdLst/>
            <a:ahLst/>
            <a:cxnLst/>
            <a:rect l="l" t="t" r="r" b="b"/>
            <a:pathLst>
              <a:path w="76200" h="4408170">
                <a:moveTo>
                  <a:pt x="31750" y="4331728"/>
                </a:moveTo>
                <a:lnTo>
                  <a:pt x="0" y="4331728"/>
                </a:lnTo>
                <a:lnTo>
                  <a:pt x="38100" y="4407928"/>
                </a:lnTo>
                <a:lnTo>
                  <a:pt x="69862" y="4344403"/>
                </a:lnTo>
                <a:lnTo>
                  <a:pt x="31750" y="4344403"/>
                </a:lnTo>
                <a:lnTo>
                  <a:pt x="31750" y="4331728"/>
                </a:lnTo>
                <a:close/>
              </a:path>
              <a:path w="76200" h="4408170">
                <a:moveTo>
                  <a:pt x="44450" y="63500"/>
                </a:moveTo>
                <a:lnTo>
                  <a:pt x="31750" y="63500"/>
                </a:lnTo>
                <a:lnTo>
                  <a:pt x="31750" y="4344403"/>
                </a:lnTo>
                <a:lnTo>
                  <a:pt x="44450" y="4344403"/>
                </a:lnTo>
                <a:lnTo>
                  <a:pt x="44450" y="63500"/>
                </a:lnTo>
                <a:close/>
              </a:path>
              <a:path w="76200" h="4408170">
                <a:moveTo>
                  <a:pt x="76200" y="4331728"/>
                </a:moveTo>
                <a:lnTo>
                  <a:pt x="44450" y="4331728"/>
                </a:lnTo>
                <a:lnTo>
                  <a:pt x="44450" y="4344403"/>
                </a:lnTo>
                <a:lnTo>
                  <a:pt x="69862" y="4344403"/>
                </a:lnTo>
                <a:lnTo>
                  <a:pt x="76200" y="4331728"/>
                </a:lnTo>
                <a:close/>
              </a:path>
              <a:path w="76200" h="4408170">
                <a:moveTo>
                  <a:pt x="38100" y="0"/>
                </a:moveTo>
                <a:lnTo>
                  <a:pt x="0" y="76200"/>
                </a:lnTo>
                <a:lnTo>
                  <a:pt x="31750" y="76200"/>
                </a:lnTo>
                <a:lnTo>
                  <a:pt x="31750" y="63500"/>
                </a:lnTo>
                <a:lnTo>
                  <a:pt x="69850" y="63500"/>
                </a:lnTo>
                <a:lnTo>
                  <a:pt x="38100" y="0"/>
                </a:lnTo>
                <a:close/>
              </a:path>
              <a:path w="76200" h="4408170">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lstStyle/>
          <a:p>
            <a:endParaRPr/>
          </a:p>
        </p:txBody>
      </p:sp>
      <p:sp>
        <p:nvSpPr>
          <p:cNvPr id="26" name="object 26"/>
          <p:cNvSpPr txBox="1"/>
          <p:nvPr/>
        </p:nvSpPr>
        <p:spPr>
          <a:xfrm>
            <a:off x="3265932" y="3075432"/>
            <a:ext cx="1766570" cy="523240"/>
          </a:xfrm>
          <a:prstGeom prst="rect">
            <a:avLst/>
          </a:prstGeom>
          <a:solidFill>
            <a:srgbClr val="FFFFFF"/>
          </a:solidFill>
        </p:spPr>
        <p:txBody>
          <a:bodyPr vert="horz" wrap="square" lIns="0" tIns="40640" rIns="0" bIns="0" rtlCol="0">
            <a:spAutoFit/>
          </a:bodyPr>
          <a:lstStyle/>
          <a:p>
            <a:pPr marL="370840" marR="82550" indent="532130">
              <a:lnSpc>
                <a:spcPct val="100000"/>
              </a:lnSpc>
              <a:spcBef>
                <a:spcPts val="320"/>
              </a:spcBef>
            </a:pPr>
            <a:r>
              <a:rPr sz="1400" b="1" dirty="0">
                <a:latin typeface="Arial"/>
                <a:cs typeface="Arial"/>
              </a:rPr>
              <a:t>Selecti</a:t>
            </a:r>
            <a:r>
              <a:rPr sz="1400" b="1" spc="-15" dirty="0">
                <a:latin typeface="Arial"/>
                <a:cs typeface="Arial"/>
              </a:rPr>
              <a:t>v</a:t>
            </a:r>
            <a:r>
              <a:rPr sz="1400" b="1" dirty="0">
                <a:latin typeface="Arial"/>
                <a:cs typeface="Arial"/>
              </a:rPr>
              <a:t>e  </a:t>
            </a:r>
            <a:r>
              <a:rPr sz="1400" b="1" spc="-10" dirty="0">
                <a:latin typeface="Arial"/>
                <a:cs typeface="Arial"/>
              </a:rPr>
              <a:t>T</a:t>
            </a:r>
            <a:r>
              <a:rPr sz="1400" b="1" dirty="0">
                <a:latin typeface="Arial"/>
                <a:cs typeface="Arial"/>
              </a:rPr>
              <a:t>ra</a:t>
            </a:r>
            <a:r>
              <a:rPr sz="1400" b="1" spc="-10" dirty="0">
                <a:latin typeface="Arial"/>
                <a:cs typeface="Arial"/>
              </a:rPr>
              <a:t>n</a:t>
            </a:r>
            <a:r>
              <a:rPr sz="1400" b="1" dirty="0">
                <a:latin typeface="Arial"/>
                <a:cs typeface="Arial"/>
              </a:rPr>
              <a:t>sf</a:t>
            </a:r>
            <a:r>
              <a:rPr sz="1400" b="1" spc="-10" dirty="0">
                <a:latin typeface="Arial"/>
                <a:cs typeface="Arial"/>
              </a:rPr>
              <a:t>o</a:t>
            </a:r>
            <a:r>
              <a:rPr sz="1400" b="1" dirty="0">
                <a:latin typeface="Arial"/>
                <a:cs typeface="Arial"/>
              </a:rPr>
              <a:t>rmat</a:t>
            </a:r>
            <a:r>
              <a:rPr sz="1400" b="1" spc="-10" dirty="0">
                <a:latin typeface="Arial"/>
                <a:cs typeface="Arial"/>
              </a:rPr>
              <a:t>io</a:t>
            </a:r>
            <a:r>
              <a:rPr sz="1400" b="1" dirty="0">
                <a:latin typeface="Arial"/>
                <a:cs typeface="Arial"/>
              </a:rPr>
              <a:t>n</a:t>
            </a:r>
            <a:endParaRPr sz="1400">
              <a:latin typeface="Arial"/>
              <a:cs typeface="Arial"/>
            </a:endParaRPr>
          </a:p>
        </p:txBody>
      </p:sp>
      <p:sp>
        <p:nvSpPr>
          <p:cNvPr id="27" name="object 27"/>
          <p:cNvSpPr txBox="1">
            <a:spLocks noGrp="1"/>
          </p:cNvSpPr>
          <p:nvPr>
            <p:ph type="title"/>
          </p:nvPr>
        </p:nvSpPr>
        <p:spPr>
          <a:xfrm>
            <a:off x="491439" y="240538"/>
            <a:ext cx="7701280" cy="603885"/>
          </a:xfrm>
          <a:prstGeom prst="rect">
            <a:avLst/>
          </a:prstGeom>
        </p:spPr>
        <p:txBody>
          <a:bodyPr vert="horz" wrap="square" lIns="0" tIns="12700" rIns="0" bIns="0" rtlCol="0">
            <a:spAutoFit/>
          </a:bodyPr>
          <a:lstStyle/>
          <a:p>
            <a:pPr marL="12700">
              <a:lnSpc>
                <a:spcPts val="2155"/>
              </a:lnSpc>
              <a:spcBef>
                <a:spcPts val="100"/>
              </a:spcBef>
            </a:pPr>
            <a:r>
              <a:rPr sz="1800" b="0" spc="-5" dirty="0">
                <a:solidFill>
                  <a:srgbClr val="7E7E7E"/>
                </a:solidFill>
                <a:latin typeface="Arial MT"/>
                <a:cs typeface="Arial MT"/>
              </a:rPr>
              <a:t>Process-driven</a:t>
            </a:r>
            <a:r>
              <a:rPr sz="1800" b="0" spc="20" dirty="0">
                <a:solidFill>
                  <a:srgbClr val="7E7E7E"/>
                </a:solidFill>
                <a:latin typeface="Arial MT"/>
                <a:cs typeface="Arial MT"/>
              </a:rPr>
              <a:t> </a:t>
            </a:r>
            <a:r>
              <a:rPr sz="1800" b="0" spc="-5" dirty="0">
                <a:solidFill>
                  <a:srgbClr val="7E7E7E"/>
                </a:solidFill>
                <a:latin typeface="Arial MT"/>
                <a:cs typeface="Arial MT"/>
              </a:rPr>
              <a:t>and</a:t>
            </a:r>
            <a:r>
              <a:rPr sz="1800" b="0" spc="10" dirty="0">
                <a:solidFill>
                  <a:srgbClr val="7E7E7E"/>
                </a:solidFill>
                <a:latin typeface="Arial MT"/>
                <a:cs typeface="Arial MT"/>
              </a:rPr>
              <a:t> </a:t>
            </a:r>
            <a:r>
              <a:rPr sz="1800" b="0" spc="-5" dirty="0">
                <a:solidFill>
                  <a:srgbClr val="7E7E7E"/>
                </a:solidFill>
                <a:latin typeface="Arial MT"/>
                <a:cs typeface="Arial MT"/>
              </a:rPr>
              <a:t>solution-driven</a:t>
            </a:r>
            <a:r>
              <a:rPr sz="1800" b="0" spc="30" dirty="0">
                <a:solidFill>
                  <a:srgbClr val="7E7E7E"/>
                </a:solidFill>
                <a:latin typeface="Arial MT"/>
                <a:cs typeface="Arial MT"/>
              </a:rPr>
              <a:t> </a:t>
            </a:r>
            <a:r>
              <a:rPr sz="1800" b="0" spc="-5" dirty="0">
                <a:solidFill>
                  <a:srgbClr val="7E7E7E"/>
                </a:solidFill>
                <a:latin typeface="Arial MT"/>
                <a:cs typeface="Arial MT"/>
              </a:rPr>
              <a:t>transformations</a:t>
            </a:r>
            <a:endParaRPr sz="1800" dirty="0">
              <a:latin typeface="Arial MT"/>
              <a:cs typeface="Arial MT"/>
            </a:endParaRPr>
          </a:p>
          <a:p>
            <a:pPr marL="12700">
              <a:lnSpc>
                <a:spcPts val="2395"/>
              </a:lnSpc>
            </a:pPr>
            <a:r>
              <a:rPr dirty="0">
                <a:solidFill>
                  <a:srgbClr val="FFC000"/>
                </a:solidFill>
              </a:rPr>
              <a:t>…</a:t>
            </a:r>
            <a:r>
              <a:rPr spc="-15" dirty="0">
                <a:solidFill>
                  <a:srgbClr val="FFC000"/>
                </a:solidFill>
              </a:rPr>
              <a:t> </a:t>
            </a:r>
            <a:r>
              <a:rPr spc="-5" dirty="0">
                <a:solidFill>
                  <a:srgbClr val="FFC000"/>
                </a:solidFill>
              </a:rPr>
              <a:t>and</a:t>
            </a:r>
            <a:r>
              <a:rPr spc="5" dirty="0">
                <a:solidFill>
                  <a:srgbClr val="FFC000"/>
                </a:solidFill>
              </a:rPr>
              <a:t> </a:t>
            </a:r>
            <a:r>
              <a:rPr spc="-10" dirty="0">
                <a:solidFill>
                  <a:srgbClr val="FFC000"/>
                </a:solidFill>
              </a:rPr>
              <a:t>drive</a:t>
            </a:r>
            <a:r>
              <a:rPr spc="10" dirty="0">
                <a:solidFill>
                  <a:srgbClr val="FFC000"/>
                </a:solidFill>
              </a:rPr>
              <a:t> </a:t>
            </a:r>
            <a:r>
              <a:rPr dirty="0">
                <a:solidFill>
                  <a:srgbClr val="FFC000"/>
                </a:solidFill>
              </a:rPr>
              <a:t>process</a:t>
            </a:r>
            <a:r>
              <a:rPr spc="-15" dirty="0">
                <a:solidFill>
                  <a:srgbClr val="FFC000"/>
                </a:solidFill>
              </a:rPr>
              <a:t> </a:t>
            </a:r>
            <a:r>
              <a:rPr spc="-5" dirty="0">
                <a:solidFill>
                  <a:srgbClr val="FFC000"/>
                </a:solidFill>
              </a:rPr>
              <a:t>excellence</a:t>
            </a:r>
            <a:r>
              <a:rPr spc="-20" dirty="0">
                <a:solidFill>
                  <a:srgbClr val="FFC000"/>
                </a:solidFill>
              </a:rPr>
              <a:t> </a:t>
            </a:r>
            <a:r>
              <a:rPr spc="-5" dirty="0">
                <a:solidFill>
                  <a:srgbClr val="FFC000"/>
                </a:solidFill>
              </a:rPr>
              <a:t>and</a:t>
            </a:r>
            <a:r>
              <a:rPr spc="5" dirty="0">
                <a:solidFill>
                  <a:srgbClr val="FFC000"/>
                </a:solidFill>
              </a:rPr>
              <a:t> </a:t>
            </a:r>
            <a:r>
              <a:rPr spc="-5" dirty="0">
                <a:solidFill>
                  <a:srgbClr val="FFC000"/>
                </a:solidFill>
              </a:rPr>
              <a:t>continuous</a:t>
            </a:r>
            <a:r>
              <a:rPr spc="-25" dirty="0">
                <a:solidFill>
                  <a:srgbClr val="FFC000"/>
                </a:solidFill>
              </a:rPr>
              <a:t> </a:t>
            </a:r>
            <a:r>
              <a:rPr dirty="0">
                <a:solidFill>
                  <a:srgbClr val="FFC000"/>
                </a:solidFill>
              </a:rPr>
              <a:t>transformation</a:t>
            </a:r>
          </a:p>
        </p:txBody>
      </p:sp>
      <p:pic>
        <p:nvPicPr>
          <p:cNvPr id="29" name="Picture 28"/>
          <p:cNvPicPr>
            <a:picLocks noChangeAspect="1"/>
          </p:cNvPicPr>
          <p:nvPr/>
        </p:nvPicPr>
        <p:blipFill>
          <a:blip r:embed="rId5"/>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par>
                                <p:cTn id="16" presetID="16" presetClass="entr" presetSubtype="21"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arn(inVertical)">
                                      <p:cBhvr>
                                        <p:cTn id="18" dur="500"/>
                                        <p:tgtEl>
                                          <p:spTgt spid="4"/>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arn(inVertical)">
                                      <p:cBhvr>
                                        <p:cTn id="21" dur="500"/>
                                        <p:tgtEl>
                                          <p:spTgt spid="10"/>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arn(inVertical)">
                                      <p:cBhvr>
                                        <p:cTn id="24" dur="500"/>
                                        <p:tgtEl>
                                          <p:spTgt spid="11"/>
                                        </p:tgtEl>
                                      </p:cBhvr>
                                    </p:animEffect>
                                  </p:childTnLst>
                                </p:cTn>
                              </p:par>
                              <p:par>
                                <p:cTn id="25" presetID="16" presetClass="entr" presetSubtype="21"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arn(inVertical)">
                                      <p:cBhvr>
                                        <p:cTn id="27" dur="500"/>
                                        <p:tgtEl>
                                          <p:spTgt spid="12"/>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barn(inVertical)">
                                      <p:cBhvr>
                                        <p:cTn id="30" dur="500"/>
                                        <p:tgtEl>
                                          <p:spTgt spid="18"/>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barn(inVertical)">
                                      <p:cBhvr>
                                        <p:cTn id="33" dur="500"/>
                                        <p:tgtEl>
                                          <p:spTgt spid="19"/>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barn(inVertical)">
                                      <p:cBhvr>
                                        <p:cTn id="36" dur="500"/>
                                        <p:tgtEl>
                                          <p:spTgt spid="20"/>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barn(inVertical)">
                                      <p:cBhvr>
                                        <p:cTn id="39" dur="500"/>
                                        <p:tgtEl>
                                          <p:spTgt spid="21"/>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barn(inVertical)">
                                      <p:cBhvr>
                                        <p:cTn id="42" dur="500"/>
                                        <p:tgtEl>
                                          <p:spTgt spid="22"/>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barn(inVertical)">
                                      <p:cBhvr>
                                        <p:cTn id="45" dur="500"/>
                                        <p:tgtEl>
                                          <p:spTgt spid="23"/>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barn(inVertical)">
                                      <p:cBhvr>
                                        <p:cTn id="48" dur="500"/>
                                        <p:tgtEl>
                                          <p:spTgt spid="24"/>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barn(inVertical)">
                                      <p:cBhvr>
                                        <p:cTn id="51" dur="500"/>
                                        <p:tgtEl>
                                          <p:spTgt spid="25"/>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barn(inVertical)">
                                      <p:cBhvr>
                                        <p:cTn id="5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0" grpId="0"/>
      <p:bldP spid="11" grpId="0"/>
      <p:bldP spid="18" grpId="0"/>
      <p:bldP spid="19" grpId="0"/>
      <p:bldP spid="20" grpId="0"/>
      <p:bldP spid="21" grpId="0"/>
      <p:bldP spid="22" grpId="0"/>
      <p:bldP spid="23" grpId="0"/>
      <p:bldP spid="24" grpId="0"/>
      <p:bldP spid="25" grpId="0" animBg="1"/>
      <p:bldP spid="26" grpId="0" animBg="1"/>
      <p:bldP spid="27" grpId="0"/>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252459" y="4218432"/>
            <a:ext cx="2871470" cy="2098675"/>
          </a:xfrm>
          <a:custGeom>
            <a:avLst/>
            <a:gdLst/>
            <a:ahLst/>
            <a:cxnLst/>
            <a:rect l="l" t="t" r="r" b="b"/>
            <a:pathLst>
              <a:path w="2871470" h="2098675">
                <a:moveTo>
                  <a:pt x="2413889" y="0"/>
                </a:moveTo>
                <a:lnTo>
                  <a:pt x="0" y="0"/>
                </a:lnTo>
                <a:lnTo>
                  <a:pt x="0" y="2098548"/>
                </a:lnTo>
                <a:lnTo>
                  <a:pt x="2413889" y="2098548"/>
                </a:lnTo>
                <a:lnTo>
                  <a:pt x="2871216" y="1049274"/>
                </a:lnTo>
                <a:lnTo>
                  <a:pt x="2413889" y="0"/>
                </a:lnTo>
                <a:close/>
              </a:path>
            </a:pathLst>
          </a:custGeom>
          <a:solidFill>
            <a:srgbClr val="EDEDED"/>
          </a:solidFill>
        </p:spPr>
        <p:txBody>
          <a:bodyPr wrap="square" lIns="0" tIns="0" rIns="0" bIns="0" rtlCol="0"/>
          <a:lstStyle/>
          <a:p>
            <a:endParaRPr/>
          </a:p>
        </p:txBody>
      </p:sp>
      <p:sp>
        <p:nvSpPr>
          <p:cNvPr id="3" name="object 3"/>
          <p:cNvSpPr txBox="1"/>
          <p:nvPr/>
        </p:nvSpPr>
        <p:spPr>
          <a:xfrm>
            <a:off x="8624061" y="6093053"/>
            <a:ext cx="1882775" cy="162560"/>
          </a:xfrm>
          <a:prstGeom prst="rect">
            <a:avLst/>
          </a:prstGeom>
        </p:spPr>
        <p:txBody>
          <a:bodyPr vert="horz" wrap="square" lIns="0" tIns="12700" rIns="0" bIns="0" rtlCol="0">
            <a:spAutoFit/>
          </a:bodyPr>
          <a:lstStyle/>
          <a:p>
            <a:pPr marL="12700">
              <a:lnSpc>
                <a:spcPct val="100000"/>
              </a:lnSpc>
              <a:spcBef>
                <a:spcPts val="100"/>
              </a:spcBef>
            </a:pPr>
            <a:r>
              <a:rPr sz="900" b="1" dirty="0">
                <a:latin typeface="Arial"/>
                <a:cs typeface="Arial"/>
              </a:rPr>
              <a:t>Business</a:t>
            </a:r>
            <a:r>
              <a:rPr sz="900" b="1" spc="-40" dirty="0">
                <a:latin typeface="Arial"/>
                <a:cs typeface="Arial"/>
              </a:rPr>
              <a:t> </a:t>
            </a:r>
            <a:r>
              <a:rPr sz="900" b="1" spc="-5" dirty="0">
                <a:latin typeface="Arial"/>
                <a:cs typeface="Arial"/>
              </a:rPr>
              <a:t>Process</a:t>
            </a:r>
            <a:r>
              <a:rPr sz="900" b="1" spc="-35" dirty="0">
                <a:latin typeface="Arial"/>
                <a:cs typeface="Arial"/>
              </a:rPr>
              <a:t> </a:t>
            </a:r>
            <a:r>
              <a:rPr sz="900" b="1" dirty="0">
                <a:latin typeface="Arial"/>
                <a:cs typeface="Arial"/>
              </a:rPr>
              <a:t>Transformation</a:t>
            </a:r>
            <a:endParaRPr sz="900">
              <a:latin typeface="Arial"/>
              <a:cs typeface="Arial"/>
            </a:endParaRPr>
          </a:p>
        </p:txBody>
      </p:sp>
      <p:pic>
        <p:nvPicPr>
          <p:cNvPr id="4" name="object 4"/>
          <p:cNvPicPr/>
          <p:nvPr/>
        </p:nvPicPr>
        <p:blipFill>
          <a:blip r:embed="rId2" cstate="print"/>
          <a:stretch>
            <a:fillRect/>
          </a:stretch>
        </p:blipFill>
        <p:spPr>
          <a:xfrm>
            <a:off x="505968" y="4218432"/>
            <a:ext cx="7667243" cy="1011936"/>
          </a:xfrm>
          <a:prstGeom prst="rect">
            <a:avLst/>
          </a:prstGeom>
          <a:solidFill>
            <a:srgbClr val="EDEDED"/>
          </a:solidFill>
          <a:effectLst>
            <a:glow rad="127000">
              <a:srgbClr val="EDEDED"/>
            </a:glow>
          </a:effectLst>
        </p:spPr>
      </p:pic>
      <p:sp>
        <p:nvSpPr>
          <p:cNvPr id="5" name="object 5"/>
          <p:cNvSpPr txBox="1"/>
          <p:nvPr/>
        </p:nvSpPr>
        <p:spPr>
          <a:xfrm>
            <a:off x="3260852" y="5070094"/>
            <a:ext cx="3194050" cy="162560"/>
          </a:xfrm>
          <a:prstGeom prst="rect">
            <a:avLst/>
          </a:prstGeom>
        </p:spPr>
        <p:txBody>
          <a:bodyPr vert="horz" wrap="square" lIns="0" tIns="12700" rIns="0" bIns="0" rtlCol="0">
            <a:spAutoFit/>
          </a:bodyPr>
          <a:lstStyle/>
          <a:p>
            <a:pPr marL="12700">
              <a:lnSpc>
                <a:spcPct val="100000"/>
              </a:lnSpc>
              <a:spcBef>
                <a:spcPts val="100"/>
              </a:spcBef>
            </a:pPr>
            <a:r>
              <a:rPr sz="900" b="1" dirty="0">
                <a:latin typeface="Arial"/>
                <a:cs typeface="Arial"/>
              </a:rPr>
              <a:t>Like-for-Like</a:t>
            </a:r>
            <a:r>
              <a:rPr sz="900" b="1" spc="-30" dirty="0">
                <a:latin typeface="Arial"/>
                <a:cs typeface="Arial"/>
              </a:rPr>
              <a:t> </a:t>
            </a:r>
            <a:r>
              <a:rPr sz="900" b="1" spc="-10" dirty="0">
                <a:latin typeface="Arial"/>
                <a:cs typeface="Arial"/>
              </a:rPr>
              <a:t>System</a:t>
            </a:r>
            <a:r>
              <a:rPr sz="900" b="1" spc="20" dirty="0">
                <a:latin typeface="Arial"/>
                <a:cs typeface="Arial"/>
              </a:rPr>
              <a:t> </a:t>
            </a:r>
            <a:r>
              <a:rPr sz="900" b="1" spc="-5" dirty="0">
                <a:latin typeface="Arial"/>
                <a:cs typeface="Arial"/>
              </a:rPr>
              <a:t>Conversion </a:t>
            </a:r>
            <a:r>
              <a:rPr sz="900" b="1" dirty="0">
                <a:latin typeface="Arial"/>
                <a:cs typeface="Arial"/>
              </a:rPr>
              <a:t>Incl.</a:t>
            </a:r>
            <a:r>
              <a:rPr sz="900" b="1" spc="-20" dirty="0">
                <a:latin typeface="Arial"/>
                <a:cs typeface="Arial"/>
              </a:rPr>
              <a:t> </a:t>
            </a:r>
            <a:r>
              <a:rPr sz="900" b="1" dirty="0">
                <a:latin typeface="Arial"/>
                <a:cs typeface="Arial"/>
              </a:rPr>
              <a:t>Mandatory</a:t>
            </a:r>
            <a:r>
              <a:rPr sz="900" b="1" spc="-25" dirty="0">
                <a:latin typeface="Arial"/>
                <a:cs typeface="Arial"/>
              </a:rPr>
              <a:t> </a:t>
            </a:r>
            <a:r>
              <a:rPr sz="900" b="1" dirty="0">
                <a:latin typeface="Arial"/>
                <a:cs typeface="Arial"/>
              </a:rPr>
              <a:t>Changes</a:t>
            </a:r>
            <a:endParaRPr sz="900">
              <a:latin typeface="Arial"/>
              <a:cs typeface="Arial"/>
            </a:endParaRPr>
          </a:p>
        </p:txBody>
      </p:sp>
      <p:grpSp>
        <p:nvGrpSpPr>
          <p:cNvPr id="6" name="object 6"/>
          <p:cNvGrpSpPr/>
          <p:nvPr/>
        </p:nvGrpSpPr>
        <p:grpSpPr>
          <a:xfrm>
            <a:off x="502919" y="4930140"/>
            <a:ext cx="7749540" cy="1386840"/>
            <a:chOff x="502919" y="4930140"/>
            <a:chExt cx="7749540" cy="1386840"/>
          </a:xfrm>
        </p:grpSpPr>
        <p:sp>
          <p:nvSpPr>
            <p:cNvPr id="7" name="object 7"/>
            <p:cNvSpPr/>
            <p:nvPr/>
          </p:nvSpPr>
          <p:spPr>
            <a:xfrm>
              <a:off x="502919" y="5305044"/>
              <a:ext cx="7749540" cy="1012190"/>
            </a:xfrm>
            <a:custGeom>
              <a:avLst/>
              <a:gdLst/>
              <a:ahLst/>
              <a:cxnLst/>
              <a:rect l="l" t="t" r="r" b="b"/>
              <a:pathLst>
                <a:path w="7749540" h="1012189">
                  <a:moveTo>
                    <a:pt x="7749540" y="0"/>
                  </a:moveTo>
                  <a:lnTo>
                    <a:pt x="0" y="0"/>
                  </a:lnTo>
                  <a:lnTo>
                    <a:pt x="0" y="1011935"/>
                  </a:lnTo>
                  <a:lnTo>
                    <a:pt x="7749540" y="1011935"/>
                  </a:lnTo>
                  <a:lnTo>
                    <a:pt x="7749540" y="0"/>
                  </a:lnTo>
                  <a:close/>
                </a:path>
              </a:pathLst>
            </a:custGeom>
            <a:solidFill>
              <a:srgbClr val="EDEDED"/>
            </a:solidFill>
          </p:spPr>
          <p:txBody>
            <a:bodyPr wrap="square" lIns="0" tIns="0" rIns="0" bIns="0" rtlCol="0"/>
            <a:lstStyle/>
            <a:p>
              <a:endParaRPr/>
            </a:p>
          </p:txBody>
        </p:sp>
        <p:pic>
          <p:nvPicPr>
            <p:cNvPr id="8" name="object 8"/>
            <p:cNvPicPr/>
            <p:nvPr/>
          </p:nvPicPr>
          <p:blipFill>
            <a:blip r:embed="rId3" cstate="print"/>
            <a:stretch>
              <a:fillRect/>
            </a:stretch>
          </p:blipFill>
          <p:spPr>
            <a:xfrm>
              <a:off x="1636775" y="4930140"/>
              <a:ext cx="807732" cy="745236"/>
            </a:xfrm>
            <a:prstGeom prst="rect">
              <a:avLst/>
            </a:prstGeom>
          </p:spPr>
        </p:pic>
      </p:grpSp>
      <p:sp>
        <p:nvSpPr>
          <p:cNvPr id="9" name="object 9"/>
          <p:cNvSpPr txBox="1"/>
          <p:nvPr/>
        </p:nvSpPr>
        <p:spPr>
          <a:xfrm>
            <a:off x="1696211" y="4951476"/>
            <a:ext cx="693420" cy="631190"/>
          </a:xfrm>
          <a:prstGeom prst="rect">
            <a:avLst/>
          </a:prstGeom>
          <a:solidFill>
            <a:srgbClr val="FFFFFF"/>
          </a:solidFill>
          <a:ln w="12700">
            <a:solidFill>
              <a:srgbClr val="F0AB00"/>
            </a:solidFill>
          </a:ln>
        </p:spPr>
        <p:txBody>
          <a:bodyPr vert="horz" wrap="square" lIns="0" tIns="6350" rIns="0" bIns="0" rtlCol="0">
            <a:spAutoFit/>
          </a:bodyPr>
          <a:lstStyle/>
          <a:p>
            <a:pPr>
              <a:lnSpc>
                <a:spcPct val="100000"/>
              </a:lnSpc>
              <a:spcBef>
                <a:spcPts val="50"/>
              </a:spcBef>
            </a:pPr>
            <a:endParaRPr sz="950">
              <a:latin typeface="Times New Roman"/>
              <a:cs typeface="Times New Roman"/>
            </a:endParaRPr>
          </a:p>
          <a:p>
            <a:pPr marL="55244">
              <a:lnSpc>
                <a:spcPct val="100000"/>
              </a:lnSpc>
            </a:pPr>
            <a:r>
              <a:rPr sz="1100" b="1" spc="-5" dirty="0">
                <a:latin typeface="Arial"/>
                <a:cs typeface="Arial"/>
              </a:rPr>
              <a:t>Enhance</a:t>
            </a:r>
            <a:endParaRPr sz="1100">
              <a:latin typeface="Arial"/>
              <a:cs typeface="Arial"/>
            </a:endParaRPr>
          </a:p>
          <a:p>
            <a:pPr marL="73660">
              <a:lnSpc>
                <a:spcPct val="100000"/>
              </a:lnSpc>
              <a:spcBef>
                <a:spcPts val="5"/>
              </a:spcBef>
            </a:pPr>
            <a:r>
              <a:rPr sz="1100" b="1" dirty="0">
                <a:latin typeface="Arial"/>
                <a:cs typeface="Arial"/>
              </a:rPr>
              <a:t>Process</a:t>
            </a:r>
            <a:endParaRPr sz="1100">
              <a:latin typeface="Arial"/>
              <a:cs typeface="Arial"/>
            </a:endParaRPr>
          </a:p>
        </p:txBody>
      </p:sp>
      <p:pic>
        <p:nvPicPr>
          <p:cNvPr id="10" name="object 10"/>
          <p:cNvPicPr/>
          <p:nvPr/>
        </p:nvPicPr>
        <p:blipFill>
          <a:blip r:embed="rId4" cstate="print"/>
          <a:stretch>
            <a:fillRect/>
          </a:stretch>
        </p:blipFill>
        <p:spPr>
          <a:xfrm>
            <a:off x="701040" y="4930140"/>
            <a:ext cx="810755" cy="742200"/>
          </a:xfrm>
          <a:prstGeom prst="rect">
            <a:avLst/>
          </a:prstGeom>
        </p:spPr>
      </p:pic>
      <p:sp>
        <p:nvSpPr>
          <p:cNvPr id="11" name="object 11"/>
          <p:cNvSpPr txBox="1"/>
          <p:nvPr/>
        </p:nvSpPr>
        <p:spPr>
          <a:xfrm>
            <a:off x="760476" y="4951476"/>
            <a:ext cx="696595" cy="628015"/>
          </a:xfrm>
          <a:prstGeom prst="rect">
            <a:avLst/>
          </a:prstGeom>
          <a:solidFill>
            <a:srgbClr val="FFFFFF"/>
          </a:solidFill>
          <a:ln w="12700">
            <a:solidFill>
              <a:srgbClr val="F0AB00"/>
            </a:solidFill>
          </a:ln>
        </p:spPr>
        <p:txBody>
          <a:bodyPr vert="horz" wrap="square" lIns="0" tIns="4445" rIns="0" bIns="0" rtlCol="0">
            <a:spAutoFit/>
          </a:bodyPr>
          <a:lstStyle/>
          <a:p>
            <a:pPr>
              <a:lnSpc>
                <a:spcPct val="100000"/>
              </a:lnSpc>
              <a:spcBef>
                <a:spcPts val="35"/>
              </a:spcBef>
            </a:pPr>
            <a:endParaRPr sz="950">
              <a:latin typeface="Times New Roman"/>
              <a:cs typeface="Times New Roman"/>
            </a:endParaRPr>
          </a:p>
          <a:p>
            <a:pPr marL="86995">
              <a:lnSpc>
                <a:spcPct val="100000"/>
              </a:lnSpc>
              <a:spcBef>
                <a:spcPts val="5"/>
              </a:spcBef>
            </a:pPr>
            <a:r>
              <a:rPr sz="1100" b="1" spc="-10" dirty="0">
                <a:latin typeface="Arial"/>
                <a:cs typeface="Arial"/>
              </a:rPr>
              <a:t>Analyze</a:t>
            </a:r>
            <a:endParaRPr sz="1100">
              <a:latin typeface="Arial"/>
              <a:cs typeface="Arial"/>
            </a:endParaRPr>
          </a:p>
          <a:p>
            <a:pPr marL="74930">
              <a:lnSpc>
                <a:spcPct val="100000"/>
              </a:lnSpc>
            </a:pPr>
            <a:r>
              <a:rPr sz="1100" b="1" spc="-5" dirty="0">
                <a:latin typeface="Arial"/>
                <a:cs typeface="Arial"/>
              </a:rPr>
              <a:t>Process</a:t>
            </a:r>
            <a:endParaRPr sz="1100">
              <a:latin typeface="Arial"/>
              <a:cs typeface="Arial"/>
            </a:endParaRPr>
          </a:p>
        </p:txBody>
      </p:sp>
      <p:grpSp>
        <p:nvGrpSpPr>
          <p:cNvPr id="12" name="object 12"/>
          <p:cNvGrpSpPr/>
          <p:nvPr/>
        </p:nvGrpSpPr>
        <p:grpSpPr>
          <a:xfrm>
            <a:off x="1456944" y="4390618"/>
            <a:ext cx="4876800" cy="915035"/>
            <a:chOff x="1456944" y="4390618"/>
            <a:chExt cx="4876800" cy="915035"/>
          </a:xfrm>
        </p:grpSpPr>
        <p:pic>
          <p:nvPicPr>
            <p:cNvPr id="13" name="object 13"/>
            <p:cNvPicPr/>
            <p:nvPr/>
          </p:nvPicPr>
          <p:blipFill>
            <a:blip r:embed="rId5" cstate="print"/>
            <a:stretch>
              <a:fillRect/>
            </a:stretch>
          </p:blipFill>
          <p:spPr>
            <a:xfrm>
              <a:off x="1456944" y="5228589"/>
              <a:ext cx="238125" cy="76200"/>
            </a:xfrm>
            <a:prstGeom prst="rect">
              <a:avLst/>
            </a:prstGeom>
          </p:spPr>
        </p:pic>
        <p:pic>
          <p:nvPicPr>
            <p:cNvPr id="14" name="object 14"/>
            <p:cNvPicPr/>
            <p:nvPr/>
          </p:nvPicPr>
          <p:blipFill>
            <a:blip r:embed="rId6" cstate="print"/>
            <a:stretch>
              <a:fillRect/>
            </a:stretch>
          </p:blipFill>
          <p:spPr>
            <a:xfrm>
              <a:off x="2391155" y="5228843"/>
              <a:ext cx="161798" cy="76200"/>
            </a:xfrm>
            <a:prstGeom prst="rect">
              <a:avLst/>
            </a:prstGeom>
          </p:spPr>
        </p:pic>
        <p:pic>
          <p:nvPicPr>
            <p:cNvPr id="15" name="object 15"/>
            <p:cNvPicPr/>
            <p:nvPr/>
          </p:nvPicPr>
          <p:blipFill>
            <a:blip r:embed="rId7" cstate="print"/>
            <a:stretch>
              <a:fillRect/>
            </a:stretch>
          </p:blipFill>
          <p:spPr>
            <a:xfrm>
              <a:off x="5522976" y="4390618"/>
              <a:ext cx="810755" cy="740689"/>
            </a:xfrm>
            <a:prstGeom prst="rect">
              <a:avLst/>
            </a:prstGeom>
          </p:spPr>
        </p:pic>
      </p:grpSp>
      <p:sp>
        <p:nvSpPr>
          <p:cNvPr id="16" name="object 16"/>
          <p:cNvSpPr txBox="1"/>
          <p:nvPr/>
        </p:nvSpPr>
        <p:spPr>
          <a:xfrm>
            <a:off x="5582411" y="4411979"/>
            <a:ext cx="696595" cy="626745"/>
          </a:xfrm>
          <a:prstGeom prst="rect">
            <a:avLst/>
          </a:prstGeom>
          <a:solidFill>
            <a:srgbClr val="FFFFFF"/>
          </a:solidFill>
          <a:ln w="12700">
            <a:solidFill>
              <a:srgbClr val="960982"/>
            </a:solidFill>
          </a:ln>
        </p:spPr>
        <p:txBody>
          <a:bodyPr vert="horz" wrap="square" lIns="0" tIns="3175" rIns="0" bIns="0" rtlCol="0">
            <a:spAutoFit/>
          </a:bodyPr>
          <a:lstStyle/>
          <a:p>
            <a:pPr>
              <a:lnSpc>
                <a:spcPct val="100000"/>
              </a:lnSpc>
              <a:spcBef>
                <a:spcPts val="25"/>
              </a:spcBef>
            </a:pPr>
            <a:endParaRPr sz="950">
              <a:latin typeface="Times New Roman"/>
              <a:cs typeface="Times New Roman"/>
            </a:endParaRPr>
          </a:p>
          <a:p>
            <a:pPr marL="66675" marR="60325" indent="137160">
              <a:lnSpc>
                <a:spcPct val="100000"/>
              </a:lnSpc>
              <a:spcBef>
                <a:spcPts val="5"/>
              </a:spcBef>
            </a:pPr>
            <a:r>
              <a:rPr sz="1100" b="1" spc="-5" dirty="0">
                <a:latin typeface="Arial"/>
                <a:cs typeface="Arial"/>
              </a:rPr>
              <a:t>Test </a:t>
            </a:r>
            <a:r>
              <a:rPr sz="1100" b="1" dirty="0">
                <a:latin typeface="Arial"/>
                <a:cs typeface="Arial"/>
              </a:rPr>
              <a:t> </a:t>
            </a:r>
            <a:r>
              <a:rPr sz="1100" b="1" spc="-5" dirty="0">
                <a:latin typeface="Arial"/>
                <a:cs typeface="Arial"/>
              </a:rPr>
              <a:t>S</a:t>
            </a:r>
            <a:r>
              <a:rPr sz="1100" b="1" dirty="0">
                <a:latin typeface="Arial"/>
                <a:cs typeface="Arial"/>
              </a:rPr>
              <a:t>olution</a:t>
            </a:r>
            <a:endParaRPr sz="1100">
              <a:latin typeface="Arial"/>
              <a:cs typeface="Arial"/>
            </a:endParaRPr>
          </a:p>
        </p:txBody>
      </p:sp>
      <p:pic>
        <p:nvPicPr>
          <p:cNvPr id="17" name="object 17"/>
          <p:cNvPicPr/>
          <p:nvPr/>
        </p:nvPicPr>
        <p:blipFill>
          <a:blip r:embed="rId7" cstate="print"/>
          <a:stretch>
            <a:fillRect/>
          </a:stretch>
        </p:blipFill>
        <p:spPr>
          <a:xfrm>
            <a:off x="4587240" y="4390618"/>
            <a:ext cx="810755" cy="740689"/>
          </a:xfrm>
          <a:prstGeom prst="rect">
            <a:avLst/>
          </a:prstGeom>
        </p:spPr>
      </p:pic>
      <p:sp>
        <p:nvSpPr>
          <p:cNvPr id="18" name="object 18"/>
          <p:cNvSpPr txBox="1"/>
          <p:nvPr/>
        </p:nvSpPr>
        <p:spPr>
          <a:xfrm>
            <a:off x="4646676" y="4411979"/>
            <a:ext cx="696595" cy="626745"/>
          </a:xfrm>
          <a:prstGeom prst="rect">
            <a:avLst/>
          </a:prstGeom>
          <a:solidFill>
            <a:srgbClr val="FFFFFF"/>
          </a:solidFill>
          <a:ln w="12700">
            <a:solidFill>
              <a:srgbClr val="960982"/>
            </a:solidFill>
          </a:ln>
        </p:spPr>
        <p:txBody>
          <a:bodyPr vert="horz" wrap="square" lIns="0" tIns="3175" rIns="0" bIns="0" rtlCol="0">
            <a:spAutoFit/>
          </a:bodyPr>
          <a:lstStyle/>
          <a:p>
            <a:pPr>
              <a:lnSpc>
                <a:spcPct val="100000"/>
              </a:lnSpc>
              <a:spcBef>
                <a:spcPts val="25"/>
              </a:spcBef>
            </a:pPr>
            <a:endParaRPr sz="950">
              <a:latin typeface="Times New Roman"/>
              <a:cs typeface="Times New Roman"/>
            </a:endParaRPr>
          </a:p>
          <a:p>
            <a:pPr marL="67310" marR="59690" indent="104775">
              <a:lnSpc>
                <a:spcPct val="100000"/>
              </a:lnSpc>
              <a:spcBef>
                <a:spcPts val="5"/>
              </a:spcBef>
            </a:pPr>
            <a:r>
              <a:rPr sz="1100" b="1" dirty="0">
                <a:latin typeface="Arial"/>
                <a:cs typeface="Arial"/>
              </a:rPr>
              <a:t>Build </a:t>
            </a:r>
            <a:r>
              <a:rPr sz="1100" b="1" spc="5" dirty="0">
                <a:latin typeface="Arial"/>
                <a:cs typeface="Arial"/>
              </a:rPr>
              <a:t> </a:t>
            </a:r>
            <a:r>
              <a:rPr sz="1100" b="1" spc="-5" dirty="0">
                <a:latin typeface="Arial"/>
                <a:cs typeface="Arial"/>
              </a:rPr>
              <a:t>S</a:t>
            </a:r>
            <a:r>
              <a:rPr sz="1100" b="1" dirty="0">
                <a:latin typeface="Arial"/>
                <a:cs typeface="Arial"/>
              </a:rPr>
              <a:t>olution</a:t>
            </a:r>
            <a:endParaRPr sz="1100">
              <a:latin typeface="Arial"/>
              <a:cs typeface="Arial"/>
            </a:endParaRPr>
          </a:p>
        </p:txBody>
      </p:sp>
      <p:pic>
        <p:nvPicPr>
          <p:cNvPr id="19" name="object 19"/>
          <p:cNvPicPr/>
          <p:nvPr/>
        </p:nvPicPr>
        <p:blipFill>
          <a:blip r:embed="rId8" cstate="print"/>
          <a:stretch>
            <a:fillRect/>
          </a:stretch>
        </p:blipFill>
        <p:spPr>
          <a:xfrm>
            <a:off x="3651503" y="4390618"/>
            <a:ext cx="812279" cy="740689"/>
          </a:xfrm>
          <a:prstGeom prst="rect">
            <a:avLst/>
          </a:prstGeom>
        </p:spPr>
      </p:pic>
      <p:sp>
        <p:nvSpPr>
          <p:cNvPr id="20" name="object 20"/>
          <p:cNvSpPr txBox="1"/>
          <p:nvPr/>
        </p:nvSpPr>
        <p:spPr>
          <a:xfrm>
            <a:off x="3710940" y="4411979"/>
            <a:ext cx="698500" cy="626745"/>
          </a:xfrm>
          <a:prstGeom prst="rect">
            <a:avLst/>
          </a:prstGeom>
          <a:solidFill>
            <a:srgbClr val="FFFFFF"/>
          </a:solidFill>
          <a:ln w="12700">
            <a:solidFill>
              <a:srgbClr val="960982"/>
            </a:solidFill>
          </a:ln>
        </p:spPr>
        <p:txBody>
          <a:bodyPr vert="horz" wrap="square" lIns="0" tIns="3175" rIns="0" bIns="0" rtlCol="0">
            <a:spAutoFit/>
          </a:bodyPr>
          <a:lstStyle/>
          <a:p>
            <a:pPr>
              <a:lnSpc>
                <a:spcPct val="100000"/>
              </a:lnSpc>
              <a:spcBef>
                <a:spcPts val="25"/>
              </a:spcBef>
            </a:pPr>
            <a:endParaRPr sz="950">
              <a:latin typeface="Times New Roman"/>
              <a:cs typeface="Times New Roman"/>
            </a:endParaRPr>
          </a:p>
          <a:p>
            <a:pPr marL="68580" marR="59690" indent="46990">
              <a:lnSpc>
                <a:spcPct val="100000"/>
              </a:lnSpc>
              <a:spcBef>
                <a:spcPts val="5"/>
              </a:spcBef>
            </a:pPr>
            <a:r>
              <a:rPr sz="1100" b="1" spc="-5" dirty="0">
                <a:latin typeface="Arial"/>
                <a:cs typeface="Arial"/>
              </a:rPr>
              <a:t>Design </a:t>
            </a:r>
            <a:r>
              <a:rPr sz="1100" b="1" dirty="0">
                <a:latin typeface="Arial"/>
                <a:cs typeface="Arial"/>
              </a:rPr>
              <a:t> </a:t>
            </a:r>
            <a:r>
              <a:rPr sz="1100" b="1" spc="-5" dirty="0">
                <a:latin typeface="Arial"/>
                <a:cs typeface="Arial"/>
              </a:rPr>
              <a:t>S</a:t>
            </a:r>
            <a:r>
              <a:rPr sz="1100" b="1" dirty="0">
                <a:latin typeface="Arial"/>
                <a:cs typeface="Arial"/>
              </a:rPr>
              <a:t>olution</a:t>
            </a:r>
            <a:endParaRPr sz="1100">
              <a:latin typeface="Arial"/>
              <a:cs typeface="Arial"/>
            </a:endParaRPr>
          </a:p>
        </p:txBody>
      </p:sp>
      <p:pic>
        <p:nvPicPr>
          <p:cNvPr id="21" name="object 21"/>
          <p:cNvPicPr/>
          <p:nvPr/>
        </p:nvPicPr>
        <p:blipFill>
          <a:blip r:embed="rId9" cstate="print"/>
          <a:stretch>
            <a:fillRect/>
          </a:stretch>
        </p:blipFill>
        <p:spPr>
          <a:xfrm>
            <a:off x="2717292" y="4390618"/>
            <a:ext cx="810755" cy="740689"/>
          </a:xfrm>
          <a:prstGeom prst="rect">
            <a:avLst/>
          </a:prstGeom>
        </p:spPr>
      </p:pic>
      <p:sp>
        <p:nvSpPr>
          <p:cNvPr id="22" name="object 22"/>
          <p:cNvSpPr txBox="1"/>
          <p:nvPr/>
        </p:nvSpPr>
        <p:spPr>
          <a:xfrm>
            <a:off x="2776727" y="4411979"/>
            <a:ext cx="696595" cy="626745"/>
          </a:xfrm>
          <a:prstGeom prst="rect">
            <a:avLst/>
          </a:prstGeom>
          <a:solidFill>
            <a:srgbClr val="FFFFFF">
              <a:alpha val="79998"/>
            </a:srgbClr>
          </a:solidFill>
          <a:ln w="12700">
            <a:solidFill>
              <a:srgbClr val="F0AB00"/>
            </a:solidFill>
          </a:ln>
        </p:spPr>
        <p:txBody>
          <a:bodyPr vert="horz" wrap="square" lIns="0" tIns="3175" rIns="0" bIns="0" rtlCol="0">
            <a:spAutoFit/>
          </a:bodyPr>
          <a:lstStyle/>
          <a:p>
            <a:pPr>
              <a:lnSpc>
                <a:spcPct val="100000"/>
              </a:lnSpc>
              <a:spcBef>
                <a:spcPts val="25"/>
              </a:spcBef>
            </a:pPr>
            <a:endParaRPr sz="950">
              <a:latin typeface="Times New Roman"/>
              <a:cs typeface="Times New Roman"/>
            </a:endParaRPr>
          </a:p>
          <a:p>
            <a:pPr marL="76200" marR="67945" indent="39370">
              <a:lnSpc>
                <a:spcPct val="100000"/>
              </a:lnSpc>
              <a:spcBef>
                <a:spcPts val="5"/>
              </a:spcBef>
            </a:pPr>
            <a:r>
              <a:rPr sz="1100" b="1" spc="-5" dirty="0">
                <a:latin typeface="Arial"/>
                <a:cs typeface="Arial"/>
              </a:rPr>
              <a:t>Design </a:t>
            </a:r>
            <a:r>
              <a:rPr sz="1100" b="1" spc="-295" dirty="0">
                <a:latin typeface="Arial"/>
                <a:cs typeface="Arial"/>
              </a:rPr>
              <a:t> </a:t>
            </a:r>
            <a:r>
              <a:rPr sz="1100" b="1" spc="-5" dirty="0">
                <a:latin typeface="Arial"/>
                <a:cs typeface="Arial"/>
              </a:rPr>
              <a:t>P</a:t>
            </a:r>
            <a:r>
              <a:rPr sz="1100" b="1" dirty="0">
                <a:latin typeface="Arial"/>
                <a:cs typeface="Arial"/>
              </a:rPr>
              <a:t>roc</a:t>
            </a:r>
            <a:r>
              <a:rPr sz="1100" b="1" spc="-5" dirty="0">
                <a:latin typeface="Arial"/>
                <a:cs typeface="Arial"/>
              </a:rPr>
              <a:t>e</a:t>
            </a:r>
            <a:r>
              <a:rPr sz="1100" b="1" dirty="0">
                <a:latin typeface="Arial"/>
                <a:cs typeface="Arial"/>
              </a:rPr>
              <a:t>ss</a:t>
            </a:r>
            <a:endParaRPr sz="1100">
              <a:latin typeface="Arial"/>
              <a:cs typeface="Arial"/>
            </a:endParaRPr>
          </a:p>
        </p:txBody>
      </p:sp>
      <p:grpSp>
        <p:nvGrpSpPr>
          <p:cNvPr id="23" name="object 23"/>
          <p:cNvGrpSpPr/>
          <p:nvPr/>
        </p:nvGrpSpPr>
        <p:grpSpPr>
          <a:xfrm>
            <a:off x="6458711" y="4390618"/>
            <a:ext cx="1610995" cy="741045"/>
            <a:chOff x="6458711" y="4390618"/>
            <a:chExt cx="1610995" cy="741045"/>
          </a:xfrm>
        </p:grpSpPr>
        <p:pic>
          <p:nvPicPr>
            <p:cNvPr id="24" name="object 24"/>
            <p:cNvPicPr/>
            <p:nvPr/>
          </p:nvPicPr>
          <p:blipFill>
            <a:blip r:embed="rId10" cstate="print"/>
            <a:stretch>
              <a:fillRect/>
            </a:stretch>
          </p:blipFill>
          <p:spPr>
            <a:xfrm>
              <a:off x="6458711" y="4390618"/>
              <a:ext cx="1610867" cy="740689"/>
            </a:xfrm>
            <a:prstGeom prst="rect">
              <a:avLst/>
            </a:prstGeom>
          </p:spPr>
        </p:pic>
        <p:pic>
          <p:nvPicPr>
            <p:cNvPr id="25" name="object 25"/>
            <p:cNvPicPr/>
            <p:nvPr/>
          </p:nvPicPr>
          <p:blipFill>
            <a:blip r:embed="rId11" cstate="print"/>
            <a:stretch>
              <a:fillRect/>
            </a:stretch>
          </p:blipFill>
          <p:spPr>
            <a:xfrm>
              <a:off x="6511797" y="4405629"/>
              <a:ext cx="1509268" cy="639063"/>
            </a:xfrm>
            <a:prstGeom prst="rect">
              <a:avLst/>
            </a:prstGeom>
          </p:spPr>
        </p:pic>
        <p:pic>
          <p:nvPicPr>
            <p:cNvPr id="26" name="object 26"/>
            <p:cNvPicPr/>
            <p:nvPr/>
          </p:nvPicPr>
          <p:blipFill>
            <a:blip r:embed="rId12" cstate="print"/>
            <a:stretch>
              <a:fillRect/>
            </a:stretch>
          </p:blipFill>
          <p:spPr>
            <a:xfrm>
              <a:off x="7260081" y="4468367"/>
              <a:ext cx="12700" cy="521843"/>
            </a:xfrm>
            <a:prstGeom prst="rect">
              <a:avLst/>
            </a:prstGeom>
          </p:spPr>
        </p:pic>
      </p:grpSp>
      <p:sp>
        <p:nvSpPr>
          <p:cNvPr id="27" name="object 27"/>
          <p:cNvSpPr txBox="1"/>
          <p:nvPr/>
        </p:nvSpPr>
        <p:spPr>
          <a:xfrm>
            <a:off x="6597777" y="4541265"/>
            <a:ext cx="586740" cy="361315"/>
          </a:xfrm>
          <a:prstGeom prst="rect">
            <a:avLst/>
          </a:prstGeom>
        </p:spPr>
        <p:txBody>
          <a:bodyPr vert="horz" wrap="square" lIns="0" tIns="12700" rIns="0" bIns="0" rtlCol="0">
            <a:spAutoFit/>
          </a:bodyPr>
          <a:lstStyle/>
          <a:p>
            <a:pPr marL="12700" marR="5080" indent="48260">
              <a:lnSpc>
                <a:spcPct val="100000"/>
              </a:lnSpc>
              <a:spcBef>
                <a:spcPts val="100"/>
              </a:spcBef>
            </a:pPr>
            <a:r>
              <a:rPr sz="1100" b="1" spc="-5" dirty="0">
                <a:latin typeface="Arial"/>
                <a:cs typeface="Arial"/>
              </a:rPr>
              <a:t>Deploy </a:t>
            </a:r>
            <a:r>
              <a:rPr sz="1100" b="1" dirty="0">
                <a:latin typeface="Arial"/>
                <a:cs typeface="Arial"/>
              </a:rPr>
              <a:t> </a:t>
            </a:r>
            <a:r>
              <a:rPr sz="1100" b="1" spc="-5" dirty="0">
                <a:latin typeface="Arial"/>
                <a:cs typeface="Arial"/>
              </a:rPr>
              <a:t>S</a:t>
            </a:r>
            <a:r>
              <a:rPr sz="1100" b="1" dirty="0">
                <a:latin typeface="Arial"/>
                <a:cs typeface="Arial"/>
              </a:rPr>
              <a:t>olution</a:t>
            </a:r>
            <a:endParaRPr sz="1100">
              <a:latin typeface="Arial"/>
              <a:cs typeface="Arial"/>
            </a:endParaRPr>
          </a:p>
        </p:txBody>
      </p:sp>
      <p:sp>
        <p:nvSpPr>
          <p:cNvPr id="28" name="object 28"/>
          <p:cNvSpPr txBox="1"/>
          <p:nvPr/>
        </p:nvSpPr>
        <p:spPr>
          <a:xfrm>
            <a:off x="7355585" y="4541265"/>
            <a:ext cx="570230" cy="361315"/>
          </a:xfrm>
          <a:prstGeom prst="rect">
            <a:avLst/>
          </a:prstGeom>
        </p:spPr>
        <p:txBody>
          <a:bodyPr vert="horz" wrap="square" lIns="0" tIns="12700" rIns="0" bIns="0" rtlCol="0">
            <a:spAutoFit/>
          </a:bodyPr>
          <a:lstStyle/>
          <a:p>
            <a:pPr marL="12700" marR="5080" indent="42545">
              <a:lnSpc>
                <a:spcPct val="100000"/>
              </a:lnSpc>
              <a:spcBef>
                <a:spcPts val="100"/>
              </a:spcBef>
            </a:pPr>
            <a:r>
              <a:rPr sz="1100" b="1" dirty="0">
                <a:latin typeface="Arial"/>
                <a:cs typeface="Arial"/>
              </a:rPr>
              <a:t>Enable </a:t>
            </a:r>
            <a:r>
              <a:rPr sz="1100" b="1" spc="-295" dirty="0">
                <a:latin typeface="Arial"/>
                <a:cs typeface="Arial"/>
              </a:rPr>
              <a:t> </a:t>
            </a:r>
            <a:r>
              <a:rPr sz="1100" b="1" spc="-5" dirty="0">
                <a:latin typeface="Arial"/>
                <a:cs typeface="Arial"/>
              </a:rPr>
              <a:t>P</a:t>
            </a:r>
            <a:r>
              <a:rPr sz="1100" b="1" dirty="0">
                <a:latin typeface="Arial"/>
                <a:cs typeface="Arial"/>
              </a:rPr>
              <a:t>roc</a:t>
            </a:r>
            <a:r>
              <a:rPr sz="1100" b="1" spc="-5" dirty="0">
                <a:latin typeface="Arial"/>
                <a:cs typeface="Arial"/>
              </a:rPr>
              <a:t>e</a:t>
            </a:r>
            <a:r>
              <a:rPr sz="1100" b="1" dirty="0">
                <a:latin typeface="Arial"/>
                <a:cs typeface="Arial"/>
              </a:rPr>
              <a:t>ss</a:t>
            </a:r>
            <a:endParaRPr sz="1100">
              <a:latin typeface="Arial"/>
              <a:cs typeface="Arial"/>
            </a:endParaRPr>
          </a:p>
        </p:txBody>
      </p:sp>
      <p:grpSp>
        <p:nvGrpSpPr>
          <p:cNvPr id="29" name="object 29"/>
          <p:cNvGrpSpPr/>
          <p:nvPr/>
        </p:nvGrpSpPr>
        <p:grpSpPr>
          <a:xfrm>
            <a:off x="2717292" y="4686300"/>
            <a:ext cx="3799204" cy="1530350"/>
            <a:chOff x="2717292" y="4686300"/>
            <a:chExt cx="3799204" cy="1530350"/>
          </a:xfrm>
        </p:grpSpPr>
        <p:pic>
          <p:nvPicPr>
            <p:cNvPr id="30" name="object 30"/>
            <p:cNvPicPr/>
            <p:nvPr/>
          </p:nvPicPr>
          <p:blipFill>
            <a:blip r:embed="rId13" cstate="print"/>
            <a:stretch>
              <a:fillRect/>
            </a:stretch>
          </p:blipFill>
          <p:spPr>
            <a:xfrm>
              <a:off x="3473196" y="4686300"/>
              <a:ext cx="238505" cy="76200"/>
            </a:xfrm>
            <a:prstGeom prst="rect">
              <a:avLst/>
            </a:prstGeom>
          </p:spPr>
        </p:pic>
        <p:pic>
          <p:nvPicPr>
            <p:cNvPr id="31" name="object 31"/>
            <p:cNvPicPr/>
            <p:nvPr/>
          </p:nvPicPr>
          <p:blipFill>
            <a:blip r:embed="rId14" cstate="print"/>
            <a:stretch>
              <a:fillRect/>
            </a:stretch>
          </p:blipFill>
          <p:spPr>
            <a:xfrm>
              <a:off x="4407408" y="4686300"/>
              <a:ext cx="238125" cy="76200"/>
            </a:xfrm>
            <a:prstGeom prst="rect">
              <a:avLst/>
            </a:prstGeom>
          </p:spPr>
        </p:pic>
        <p:pic>
          <p:nvPicPr>
            <p:cNvPr id="32" name="object 32"/>
            <p:cNvPicPr/>
            <p:nvPr/>
          </p:nvPicPr>
          <p:blipFill>
            <a:blip r:embed="rId15" cstate="print"/>
            <a:stretch>
              <a:fillRect/>
            </a:stretch>
          </p:blipFill>
          <p:spPr>
            <a:xfrm>
              <a:off x="5343144" y="4686300"/>
              <a:ext cx="238759" cy="76200"/>
            </a:xfrm>
            <a:prstGeom prst="rect">
              <a:avLst/>
            </a:prstGeom>
          </p:spPr>
        </p:pic>
        <p:pic>
          <p:nvPicPr>
            <p:cNvPr id="33" name="object 33"/>
            <p:cNvPicPr/>
            <p:nvPr/>
          </p:nvPicPr>
          <p:blipFill>
            <a:blip r:embed="rId15" cstate="print"/>
            <a:stretch>
              <a:fillRect/>
            </a:stretch>
          </p:blipFill>
          <p:spPr>
            <a:xfrm>
              <a:off x="6277356" y="4686300"/>
              <a:ext cx="238760" cy="76200"/>
            </a:xfrm>
            <a:prstGeom prst="rect">
              <a:avLst/>
            </a:prstGeom>
          </p:spPr>
        </p:pic>
        <p:pic>
          <p:nvPicPr>
            <p:cNvPr id="34" name="object 34"/>
            <p:cNvPicPr/>
            <p:nvPr/>
          </p:nvPicPr>
          <p:blipFill>
            <a:blip r:embed="rId7" cstate="print"/>
            <a:stretch>
              <a:fillRect/>
            </a:stretch>
          </p:blipFill>
          <p:spPr>
            <a:xfrm>
              <a:off x="2717292" y="5475731"/>
              <a:ext cx="810755" cy="740689"/>
            </a:xfrm>
            <a:prstGeom prst="rect">
              <a:avLst/>
            </a:prstGeom>
          </p:spPr>
        </p:pic>
      </p:grpSp>
      <p:sp>
        <p:nvSpPr>
          <p:cNvPr id="35" name="object 35"/>
          <p:cNvSpPr txBox="1"/>
          <p:nvPr/>
        </p:nvSpPr>
        <p:spPr>
          <a:xfrm>
            <a:off x="2776727" y="5497067"/>
            <a:ext cx="696595" cy="626745"/>
          </a:xfrm>
          <a:prstGeom prst="rect">
            <a:avLst/>
          </a:prstGeom>
          <a:solidFill>
            <a:srgbClr val="FFFFFF"/>
          </a:solidFill>
          <a:ln w="12700">
            <a:solidFill>
              <a:srgbClr val="F0AB00"/>
            </a:solidFill>
          </a:ln>
        </p:spPr>
        <p:txBody>
          <a:bodyPr vert="horz" wrap="square" lIns="0" tIns="3810" rIns="0" bIns="0" rtlCol="0">
            <a:spAutoFit/>
          </a:bodyPr>
          <a:lstStyle/>
          <a:p>
            <a:pPr>
              <a:lnSpc>
                <a:spcPct val="100000"/>
              </a:lnSpc>
              <a:spcBef>
                <a:spcPts val="30"/>
              </a:spcBef>
            </a:pPr>
            <a:endParaRPr sz="950">
              <a:latin typeface="Times New Roman"/>
              <a:cs typeface="Times New Roman"/>
            </a:endParaRPr>
          </a:p>
          <a:p>
            <a:pPr marL="76200" marR="67945" indent="39370">
              <a:lnSpc>
                <a:spcPct val="100000"/>
              </a:lnSpc>
              <a:spcBef>
                <a:spcPts val="5"/>
              </a:spcBef>
            </a:pPr>
            <a:r>
              <a:rPr sz="1100" b="1" spc="-5" dirty="0">
                <a:latin typeface="Arial"/>
                <a:cs typeface="Arial"/>
              </a:rPr>
              <a:t>Design </a:t>
            </a:r>
            <a:r>
              <a:rPr sz="1100" b="1" spc="-295" dirty="0">
                <a:latin typeface="Arial"/>
                <a:cs typeface="Arial"/>
              </a:rPr>
              <a:t> </a:t>
            </a:r>
            <a:r>
              <a:rPr sz="1100" b="1" spc="-5" dirty="0">
                <a:latin typeface="Arial"/>
                <a:cs typeface="Arial"/>
              </a:rPr>
              <a:t>P</a:t>
            </a:r>
            <a:r>
              <a:rPr sz="1100" b="1" dirty="0">
                <a:latin typeface="Arial"/>
                <a:cs typeface="Arial"/>
              </a:rPr>
              <a:t>roc</a:t>
            </a:r>
            <a:r>
              <a:rPr sz="1100" b="1" spc="-5" dirty="0">
                <a:latin typeface="Arial"/>
                <a:cs typeface="Arial"/>
              </a:rPr>
              <a:t>e</a:t>
            </a:r>
            <a:r>
              <a:rPr sz="1100" b="1" dirty="0">
                <a:latin typeface="Arial"/>
                <a:cs typeface="Arial"/>
              </a:rPr>
              <a:t>ss</a:t>
            </a:r>
            <a:endParaRPr sz="1100">
              <a:latin typeface="Arial"/>
              <a:cs typeface="Arial"/>
            </a:endParaRPr>
          </a:p>
        </p:txBody>
      </p:sp>
      <p:grpSp>
        <p:nvGrpSpPr>
          <p:cNvPr id="36" name="object 36"/>
          <p:cNvGrpSpPr/>
          <p:nvPr/>
        </p:nvGrpSpPr>
        <p:grpSpPr>
          <a:xfrm>
            <a:off x="496569" y="3823461"/>
            <a:ext cx="7912100" cy="2025650"/>
            <a:chOff x="496569" y="3823461"/>
            <a:chExt cx="7912100" cy="2025650"/>
          </a:xfrm>
        </p:grpSpPr>
        <p:sp>
          <p:nvSpPr>
            <p:cNvPr id="37" name="object 37"/>
            <p:cNvSpPr/>
            <p:nvPr/>
          </p:nvSpPr>
          <p:spPr>
            <a:xfrm>
              <a:off x="2552699" y="5195315"/>
              <a:ext cx="137160" cy="144780"/>
            </a:xfrm>
            <a:custGeom>
              <a:avLst/>
              <a:gdLst/>
              <a:ahLst/>
              <a:cxnLst/>
              <a:rect l="l" t="t" r="r" b="b"/>
              <a:pathLst>
                <a:path w="137160" h="144779">
                  <a:moveTo>
                    <a:pt x="68580" y="0"/>
                  </a:moveTo>
                  <a:lnTo>
                    <a:pt x="0" y="72389"/>
                  </a:lnTo>
                  <a:lnTo>
                    <a:pt x="68580" y="144779"/>
                  </a:lnTo>
                  <a:lnTo>
                    <a:pt x="137160" y="72389"/>
                  </a:lnTo>
                  <a:lnTo>
                    <a:pt x="68580" y="0"/>
                  </a:lnTo>
                  <a:close/>
                </a:path>
              </a:pathLst>
            </a:custGeom>
            <a:solidFill>
              <a:srgbClr val="F0AB00"/>
            </a:solidFill>
          </p:spPr>
          <p:txBody>
            <a:bodyPr wrap="square" lIns="0" tIns="0" rIns="0" bIns="0" rtlCol="0"/>
            <a:lstStyle/>
            <a:p>
              <a:endParaRPr/>
            </a:p>
          </p:txBody>
        </p:sp>
        <p:sp>
          <p:nvSpPr>
            <p:cNvPr id="38" name="object 38"/>
            <p:cNvSpPr/>
            <p:nvPr/>
          </p:nvSpPr>
          <p:spPr>
            <a:xfrm>
              <a:off x="2614930" y="4686299"/>
              <a:ext cx="162560" cy="1163320"/>
            </a:xfrm>
            <a:custGeom>
              <a:avLst/>
              <a:gdLst/>
              <a:ahLst/>
              <a:cxnLst/>
              <a:rect l="l" t="t" r="r" b="b"/>
              <a:pathLst>
                <a:path w="162560" h="1163320">
                  <a:moveTo>
                    <a:pt x="162560" y="1124673"/>
                  </a:moveTo>
                  <a:lnTo>
                    <a:pt x="149860" y="1118323"/>
                  </a:lnTo>
                  <a:lnTo>
                    <a:pt x="86360" y="1086573"/>
                  </a:lnTo>
                  <a:lnTo>
                    <a:pt x="86360" y="1118323"/>
                  </a:lnTo>
                  <a:lnTo>
                    <a:pt x="12700" y="1118323"/>
                  </a:lnTo>
                  <a:lnTo>
                    <a:pt x="12700" y="653796"/>
                  </a:lnTo>
                  <a:lnTo>
                    <a:pt x="0" y="653796"/>
                  </a:lnTo>
                  <a:lnTo>
                    <a:pt x="0" y="1128191"/>
                  </a:lnTo>
                  <a:lnTo>
                    <a:pt x="2794" y="1131023"/>
                  </a:lnTo>
                  <a:lnTo>
                    <a:pt x="86360" y="1131023"/>
                  </a:lnTo>
                  <a:lnTo>
                    <a:pt x="86360" y="1162773"/>
                  </a:lnTo>
                  <a:lnTo>
                    <a:pt x="149860" y="1131023"/>
                  </a:lnTo>
                  <a:lnTo>
                    <a:pt x="162560" y="1124673"/>
                  </a:lnTo>
                  <a:close/>
                </a:path>
                <a:path w="162560" h="1163320">
                  <a:moveTo>
                    <a:pt x="162560" y="38100"/>
                  </a:moveTo>
                  <a:lnTo>
                    <a:pt x="149860" y="31750"/>
                  </a:lnTo>
                  <a:lnTo>
                    <a:pt x="86360" y="0"/>
                  </a:lnTo>
                  <a:lnTo>
                    <a:pt x="86360" y="31750"/>
                  </a:lnTo>
                  <a:lnTo>
                    <a:pt x="2794" y="31750"/>
                  </a:lnTo>
                  <a:lnTo>
                    <a:pt x="0" y="34544"/>
                  </a:lnTo>
                  <a:lnTo>
                    <a:pt x="0" y="508647"/>
                  </a:lnTo>
                  <a:lnTo>
                    <a:pt x="12700" y="508647"/>
                  </a:lnTo>
                  <a:lnTo>
                    <a:pt x="12700" y="44450"/>
                  </a:lnTo>
                  <a:lnTo>
                    <a:pt x="86360" y="44450"/>
                  </a:lnTo>
                  <a:lnTo>
                    <a:pt x="86360" y="76200"/>
                  </a:lnTo>
                  <a:lnTo>
                    <a:pt x="149860" y="44450"/>
                  </a:lnTo>
                  <a:lnTo>
                    <a:pt x="162560" y="38100"/>
                  </a:lnTo>
                  <a:close/>
                </a:path>
              </a:pathLst>
            </a:custGeom>
            <a:solidFill>
              <a:srgbClr val="EFAB00"/>
            </a:solidFill>
          </p:spPr>
          <p:txBody>
            <a:bodyPr wrap="square" lIns="0" tIns="0" rIns="0" bIns="0" rtlCol="0"/>
            <a:lstStyle/>
            <a:p>
              <a:endParaRPr/>
            </a:p>
          </p:txBody>
        </p:sp>
        <p:sp>
          <p:nvSpPr>
            <p:cNvPr id="39" name="object 39"/>
            <p:cNvSpPr/>
            <p:nvPr/>
          </p:nvSpPr>
          <p:spPr>
            <a:xfrm>
              <a:off x="8061960" y="5195315"/>
              <a:ext cx="137160" cy="144780"/>
            </a:xfrm>
            <a:custGeom>
              <a:avLst/>
              <a:gdLst/>
              <a:ahLst/>
              <a:cxnLst/>
              <a:rect l="l" t="t" r="r" b="b"/>
              <a:pathLst>
                <a:path w="137159" h="144779">
                  <a:moveTo>
                    <a:pt x="68580" y="0"/>
                  </a:moveTo>
                  <a:lnTo>
                    <a:pt x="0" y="72389"/>
                  </a:lnTo>
                  <a:lnTo>
                    <a:pt x="68580" y="144779"/>
                  </a:lnTo>
                  <a:lnTo>
                    <a:pt x="137160" y="72389"/>
                  </a:lnTo>
                  <a:lnTo>
                    <a:pt x="68580" y="0"/>
                  </a:lnTo>
                  <a:close/>
                </a:path>
              </a:pathLst>
            </a:custGeom>
            <a:solidFill>
              <a:srgbClr val="F0AB00"/>
            </a:solidFill>
          </p:spPr>
          <p:txBody>
            <a:bodyPr wrap="square" lIns="0" tIns="0" rIns="0" bIns="0" rtlCol="0"/>
            <a:lstStyle/>
            <a:p>
              <a:endParaRPr/>
            </a:p>
          </p:txBody>
        </p:sp>
        <p:sp>
          <p:nvSpPr>
            <p:cNvPr id="40" name="object 40"/>
            <p:cNvSpPr/>
            <p:nvPr/>
          </p:nvSpPr>
          <p:spPr>
            <a:xfrm>
              <a:off x="3473196" y="4718049"/>
              <a:ext cx="4695825" cy="1099820"/>
            </a:xfrm>
            <a:custGeom>
              <a:avLst/>
              <a:gdLst/>
              <a:ahLst/>
              <a:cxnLst/>
              <a:rect l="l" t="t" r="r" b="b"/>
              <a:pathLst>
                <a:path w="4695825" h="1099820">
                  <a:moveTo>
                    <a:pt x="4695063" y="698246"/>
                  </a:moveTo>
                  <a:lnTo>
                    <a:pt x="4688713" y="685546"/>
                  </a:lnTo>
                  <a:lnTo>
                    <a:pt x="4656963" y="622046"/>
                  </a:lnTo>
                  <a:lnTo>
                    <a:pt x="4618863" y="698246"/>
                  </a:lnTo>
                  <a:lnTo>
                    <a:pt x="4650613" y="698246"/>
                  </a:lnTo>
                  <a:lnTo>
                    <a:pt x="4650613" y="1086573"/>
                  </a:lnTo>
                  <a:lnTo>
                    <a:pt x="0" y="1086573"/>
                  </a:lnTo>
                  <a:lnTo>
                    <a:pt x="0" y="1099273"/>
                  </a:lnTo>
                  <a:lnTo>
                    <a:pt x="4660519" y="1099273"/>
                  </a:lnTo>
                  <a:lnTo>
                    <a:pt x="4663313" y="1096429"/>
                  </a:lnTo>
                  <a:lnTo>
                    <a:pt x="4663313" y="1092923"/>
                  </a:lnTo>
                  <a:lnTo>
                    <a:pt x="4663313" y="1086573"/>
                  </a:lnTo>
                  <a:lnTo>
                    <a:pt x="4663313" y="698246"/>
                  </a:lnTo>
                  <a:lnTo>
                    <a:pt x="4695063" y="698246"/>
                  </a:lnTo>
                  <a:close/>
                </a:path>
                <a:path w="4695825" h="1099820">
                  <a:moveTo>
                    <a:pt x="4695444" y="400685"/>
                  </a:moveTo>
                  <a:lnTo>
                    <a:pt x="4663694" y="400685"/>
                  </a:lnTo>
                  <a:lnTo>
                    <a:pt x="4663694" y="12700"/>
                  </a:lnTo>
                  <a:lnTo>
                    <a:pt x="4663694" y="6350"/>
                  </a:lnTo>
                  <a:lnTo>
                    <a:pt x="4663694" y="2794"/>
                  </a:lnTo>
                  <a:lnTo>
                    <a:pt x="4660900" y="0"/>
                  </a:lnTo>
                  <a:lnTo>
                    <a:pt x="4539996" y="0"/>
                  </a:lnTo>
                  <a:lnTo>
                    <a:pt x="4539996" y="12700"/>
                  </a:lnTo>
                  <a:lnTo>
                    <a:pt x="4650994" y="12700"/>
                  </a:lnTo>
                  <a:lnTo>
                    <a:pt x="4650994" y="400685"/>
                  </a:lnTo>
                  <a:lnTo>
                    <a:pt x="4619244" y="400685"/>
                  </a:lnTo>
                  <a:lnTo>
                    <a:pt x="4657344" y="476897"/>
                  </a:lnTo>
                  <a:lnTo>
                    <a:pt x="4689094" y="413385"/>
                  </a:lnTo>
                  <a:lnTo>
                    <a:pt x="4695444" y="400685"/>
                  </a:lnTo>
                  <a:close/>
                </a:path>
              </a:pathLst>
            </a:custGeom>
            <a:solidFill>
              <a:srgbClr val="EFAB00"/>
            </a:solidFill>
          </p:spPr>
          <p:txBody>
            <a:bodyPr wrap="square" lIns="0" tIns="0" rIns="0" bIns="0" rtlCol="0"/>
            <a:lstStyle/>
            <a:p>
              <a:endParaRPr/>
            </a:p>
          </p:txBody>
        </p:sp>
        <p:pic>
          <p:nvPicPr>
            <p:cNvPr id="41" name="object 41"/>
            <p:cNvPicPr/>
            <p:nvPr/>
          </p:nvPicPr>
          <p:blipFill>
            <a:blip r:embed="rId16" cstate="print"/>
            <a:stretch>
              <a:fillRect/>
            </a:stretch>
          </p:blipFill>
          <p:spPr>
            <a:xfrm>
              <a:off x="8198992" y="5227192"/>
              <a:ext cx="209168" cy="76200"/>
            </a:xfrm>
            <a:prstGeom prst="rect">
              <a:avLst/>
            </a:prstGeom>
          </p:spPr>
        </p:pic>
        <p:sp>
          <p:nvSpPr>
            <p:cNvPr id="42" name="object 42"/>
            <p:cNvSpPr/>
            <p:nvPr/>
          </p:nvSpPr>
          <p:spPr>
            <a:xfrm>
              <a:off x="502919" y="3829811"/>
              <a:ext cx="1583690" cy="352425"/>
            </a:xfrm>
            <a:custGeom>
              <a:avLst/>
              <a:gdLst/>
              <a:ahLst/>
              <a:cxnLst/>
              <a:rect l="l" t="t" r="r" b="b"/>
              <a:pathLst>
                <a:path w="1583689" h="352425">
                  <a:moveTo>
                    <a:pt x="0" y="58674"/>
                  </a:moveTo>
                  <a:lnTo>
                    <a:pt x="4611" y="35843"/>
                  </a:lnTo>
                  <a:lnTo>
                    <a:pt x="17187" y="17192"/>
                  </a:lnTo>
                  <a:lnTo>
                    <a:pt x="35838" y="4613"/>
                  </a:lnTo>
                  <a:lnTo>
                    <a:pt x="58673" y="0"/>
                  </a:lnTo>
                  <a:lnTo>
                    <a:pt x="1524762" y="0"/>
                  </a:lnTo>
                  <a:lnTo>
                    <a:pt x="1547592" y="4613"/>
                  </a:lnTo>
                  <a:lnTo>
                    <a:pt x="1566243" y="17192"/>
                  </a:lnTo>
                  <a:lnTo>
                    <a:pt x="1578822" y="35843"/>
                  </a:lnTo>
                  <a:lnTo>
                    <a:pt x="1583436" y="58674"/>
                  </a:lnTo>
                  <a:lnTo>
                    <a:pt x="1583436" y="293369"/>
                  </a:lnTo>
                  <a:lnTo>
                    <a:pt x="1578822" y="316200"/>
                  </a:lnTo>
                  <a:lnTo>
                    <a:pt x="1566243" y="334851"/>
                  </a:lnTo>
                  <a:lnTo>
                    <a:pt x="1547592" y="347430"/>
                  </a:lnTo>
                  <a:lnTo>
                    <a:pt x="1524762" y="352044"/>
                  </a:lnTo>
                  <a:lnTo>
                    <a:pt x="58673" y="352044"/>
                  </a:lnTo>
                  <a:lnTo>
                    <a:pt x="35838" y="347430"/>
                  </a:lnTo>
                  <a:lnTo>
                    <a:pt x="17187" y="334851"/>
                  </a:lnTo>
                  <a:lnTo>
                    <a:pt x="4611" y="316200"/>
                  </a:lnTo>
                  <a:lnTo>
                    <a:pt x="0" y="293369"/>
                  </a:lnTo>
                  <a:lnTo>
                    <a:pt x="0" y="58674"/>
                  </a:lnTo>
                  <a:close/>
                </a:path>
              </a:pathLst>
            </a:custGeom>
            <a:ln w="12700">
              <a:solidFill>
                <a:srgbClr val="7E7E7E"/>
              </a:solidFill>
            </a:ln>
          </p:spPr>
          <p:txBody>
            <a:bodyPr wrap="square" lIns="0" tIns="0" rIns="0" bIns="0" rtlCol="0"/>
            <a:lstStyle/>
            <a:p>
              <a:endParaRPr/>
            </a:p>
          </p:txBody>
        </p:sp>
      </p:grpSp>
      <p:sp>
        <p:nvSpPr>
          <p:cNvPr id="43" name="object 43"/>
          <p:cNvSpPr txBox="1"/>
          <p:nvPr/>
        </p:nvSpPr>
        <p:spPr>
          <a:xfrm>
            <a:off x="517863" y="3865575"/>
            <a:ext cx="1553845" cy="269240"/>
          </a:xfrm>
          <a:prstGeom prst="rect">
            <a:avLst/>
          </a:prstGeom>
        </p:spPr>
        <p:txBody>
          <a:bodyPr vert="horz" wrap="square" lIns="0" tIns="12065" rIns="0" bIns="0" rtlCol="0">
            <a:spAutoFit/>
          </a:bodyPr>
          <a:lstStyle/>
          <a:p>
            <a:pPr marL="38100">
              <a:lnSpc>
                <a:spcPct val="100000"/>
              </a:lnSpc>
              <a:spcBef>
                <a:spcPts val="95"/>
              </a:spcBef>
            </a:pPr>
            <a:r>
              <a:rPr sz="1600" b="1" spc="-5" dirty="0">
                <a:latin typeface="Arial"/>
                <a:cs typeface="Arial"/>
              </a:rPr>
              <a:t>Sol</a:t>
            </a:r>
            <a:r>
              <a:rPr sz="1600" b="1" spc="-15" dirty="0">
                <a:latin typeface="Arial"/>
                <a:cs typeface="Arial"/>
              </a:rPr>
              <a:t>u</a:t>
            </a:r>
            <a:r>
              <a:rPr sz="1600" b="1" spc="-5" dirty="0">
                <a:latin typeface="Arial"/>
                <a:cs typeface="Arial"/>
              </a:rPr>
              <a:t>ti</a:t>
            </a:r>
            <a:r>
              <a:rPr sz="1600" b="1" spc="-15" dirty="0">
                <a:latin typeface="Arial"/>
                <a:cs typeface="Arial"/>
              </a:rPr>
              <a:t>o</a:t>
            </a:r>
            <a:r>
              <a:rPr sz="1600" b="1" spc="-10" dirty="0">
                <a:latin typeface="Arial"/>
                <a:cs typeface="Arial"/>
              </a:rPr>
              <a:t>n-</a:t>
            </a:r>
            <a:r>
              <a:rPr sz="1600" b="1" spc="-5" dirty="0">
                <a:latin typeface="Arial"/>
                <a:cs typeface="Arial"/>
              </a:rPr>
              <a:t>Dr</a:t>
            </a:r>
            <a:r>
              <a:rPr sz="1600" b="1" dirty="0">
                <a:latin typeface="Arial"/>
                <a:cs typeface="Arial"/>
              </a:rPr>
              <a:t>i</a:t>
            </a:r>
            <a:r>
              <a:rPr sz="1600" b="1" spc="-45" dirty="0">
                <a:latin typeface="Arial"/>
                <a:cs typeface="Arial"/>
              </a:rPr>
              <a:t>v</a:t>
            </a:r>
            <a:r>
              <a:rPr sz="1600" b="1" dirty="0">
                <a:latin typeface="Arial"/>
                <a:cs typeface="Arial"/>
              </a:rPr>
              <a:t>e</a:t>
            </a:r>
            <a:r>
              <a:rPr sz="1600" b="1" spc="-5" dirty="0">
                <a:latin typeface="Arial"/>
                <a:cs typeface="Arial"/>
              </a:rPr>
              <a:t>n</a:t>
            </a:r>
            <a:endParaRPr sz="1600">
              <a:latin typeface="Arial"/>
              <a:cs typeface="Arial"/>
            </a:endParaRPr>
          </a:p>
        </p:txBody>
      </p:sp>
      <p:sp>
        <p:nvSpPr>
          <p:cNvPr id="44" name="object 44"/>
          <p:cNvSpPr/>
          <p:nvPr/>
        </p:nvSpPr>
        <p:spPr>
          <a:xfrm>
            <a:off x="505968" y="1757172"/>
            <a:ext cx="10617835" cy="1678305"/>
          </a:xfrm>
          <a:custGeom>
            <a:avLst/>
            <a:gdLst/>
            <a:ahLst/>
            <a:cxnLst/>
            <a:rect l="l" t="t" r="r" b="b"/>
            <a:pathLst>
              <a:path w="10617835" h="1678304">
                <a:moveTo>
                  <a:pt x="10252075" y="0"/>
                </a:moveTo>
                <a:lnTo>
                  <a:pt x="0" y="0"/>
                </a:lnTo>
                <a:lnTo>
                  <a:pt x="0" y="1677924"/>
                </a:lnTo>
                <a:lnTo>
                  <a:pt x="10252075" y="1677924"/>
                </a:lnTo>
                <a:lnTo>
                  <a:pt x="10617708" y="838962"/>
                </a:lnTo>
                <a:lnTo>
                  <a:pt x="10252075" y="0"/>
                </a:lnTo>
                <a:close/>
              </a:path>
            </a:pathLst>
          </a:custGeom>
          <a:solidFill>
            <a:srgbClr val="EDEDED"/>
          </a:solidFill>
        </p:spPr>
        <p:txBody>
          <a:bodyPr wrap="square" lIns="0" tIns="0" rIns="0" bIns="0" rtlCol="0"/>
          <a:lstStyle/>
          <a:p>
            <a:endParaRPr/>
          </a:p>
        </p:txBody>
      </p:sp>
      <p:sp>
        <p:nvSpPr>
          <p:cNvPr id="45" name="object 45"/>
          <p:cNvSpPr txBox="1"/>
          <p:nvPr/>
        </p:nvSpPr>
        <p:spPr>
          <a:xfrm>
            <a:off x="572094" y="2092180"/>
            <a:ext cx="290830" cy="1011555"/>
          </a:xfrm>
          <a:prstGeom prst="rect">
            <a:avLst/>
          </a:prstGeom>
        </p:spPr>
        <p:txBody>
          <a:bodyPr vert="vert270" wrap="square" lIns="0" tIns="1905" rIns="0" bIns="0" rtlCol="0">
            <a:spAutoFit/>
          </a:bodyPr>
          <a:lstStyle/>
          <a:p>
            <a:pPr algn="ctr">
              <a:lnSpc>
                <a:spcPct val="100000"/>
              </a:lnSpc>
              <a:spcBef>
                <a:spcPts val="15"/>
              </a:spcBef>
            </a:pPr>
            <a:r>
              <a:rPr sz="900" b="1" dirty="0">
                <a:latin typeface="Arial"/>
                <a:cs typeface="Arial"/>
              </a:rPr>
              <a:t>Business</a:t>
            </a:r>
            <a:r>
              <a:rPr sz="900" b="1" spc="-65" dirty="0">
                <a:latin typeface="Arial"/>
                <a:cs typeface="Arial"/>
              </a:rPr>
              <a:t> </a:t>
            </a:r>
            <a:r>
              <a:rPr sz="900" b="1" dirty="0">
                <a:latin typeface="Arial"/>
                <a:cs typeface="Arial"/>
              </a:rPr>
              <a:t>Process</a:t>
            </a:r>
            <a:endParaRPr sz="900">
              <a:latin typeface="Arial"/>
              <a:cs typeface="Arial"/>
            </a:endParaRPr>
          </a:p>
          <a:p>
            <a:pPr marL="635" algn="ctr">
              <a:lnSpc>
                <a:spcPct val="100000"/>
              </a:lnSpc>
              <a:spcBef>
                <a:spcPts val="5"/>
              </a:spcBef>
            </a:pPr>
            <a:r>
              <a:rPr sz="900" b="1" dirty="0">
                <a:latin typeface="Arial"/>
                <a:cs typeface="Arial"/>
              </a:rPr>
              <a:t>Transformation</a:t>
            </a:r>
            <a:endParaRPr sz="900">
              <a:latin typeface="Arial"/>
              <a:cs typeface="Arial"/>
            </a:endParaRPr>
          </a:p>
        </p:txBody>
      </p:sp>
      <p:grpSp>
        <p:nvGrpSpPr>
          <p:cNvPr id="46" name="object 46"/>
          <p:cNvGrpSpPr/>
          <p:nvPr/>
        </p:nvGrpSpPr>
        <p:grpSpPr>
          <a:xfrm>
            <a:off x="841247" y="1965960"/>
            <a:ext cx="7411720" cy="1216660"/>
            <a:chOff x="841247" y="1965960"/>
            <a:chExt cx="7411720" cy="1216660"/>
          </a:xfrm>
        </p:grpSpPr>
        <p:pic>
          <p:nvPicPr>
            <p:cNvPr id="47" name="object 47"/>
            <p:cNvPicPr/>
            <p:nvPr/>
          </p:nvPicPr>
          <p:blipFill>
            <a:blip r:embed="rId17" cstate="print"/>
            <a:stretch>
              <a:fillRect/>
            </a:stretch>
          </p:blipFill>
          <p:spPr>
            <a:xfrm>
              <a:off x="841247" y="1965960"/>
              <a:ext cx="7411211" cy="1216152"/>
            </a:xfrm>
            <a:prstGeom prst="rect">
              <a:avLst/>
            </a:prstGeom>
          </p:spPr>
        </p:pic>
        <p:pic>
          <p:nvPicPr>
            <p:cNvPr id="48" name="object 48"/>
            <p:cNvPicPr/>
            <p:nvPr/>
          </p:nvPicPr>
          <p:blipFill>
            <a:blip r:embed="rId18" cstate="print"/>
            <a:stretch>
              <a:fillRect/>
            </a:stretch>
          </p:blipFill>
          <p:spPr>
            <a:xfrm>
              <a:off x="5522976" y="2272296"/>
              <a:ext cx="810755" cy="710171"/>
            </a:xfrm>
            <a:prstGeom prst="rect">
              <a:avLst/>
            </a:prstGeom>
          </p:spPr>
        </p:pic>
        <p:sp>
          <p:nvSpPr>
            <p:cNvPr id="49" name="object 49"/>
            <p:cNvSpPr/>
            <p:nvPr/>
          </p:nvSpPr>
          <p:spPr>
            <a:xfrm>
              <a:off x="5582412" y="2293620"/>
              <a:ext cx="696595" cy="596265"/>
            </a:xfrm>
            <a:custGeom>
              <a:avLst/>
              <a:gdLst/>
              <a:ahLst/>
              <a:cxnLst/>
              <a:rect l="l" t="t" r="r" b="b"/>
              <a:pathLst>
                <a:path w="696595" h="596264">
                  <a:moveTo>
                    <a:pt x="696467" y="0"/>
                  </a:moveTo>
                  <a:lnTo>
                    <a:pt x="0" y="0"/>
                  </a:lnTo>
                  <a:lnTo>
                    <a:pt x="0" y="595884"/>
                  </a:lnTo>
                  <a:lnTo>
                    <a:pt x="696467" y="595884"/>
                  </a:lnTo>
                  <a:lnTo>
                    <a:pt x="696467" y="0"/>
                  </a:lnTo>
                  <a:close/>
                </a:path>
              </a:pathLst>
            </a:custGeom>
            <a:solidFill>
              <a:srgbClr val="FFFFFF"/>
            </a:solidFill>
          </p:spPr>
          <p:txBody>
            <a:bodyPr wrap="square" lIns="0" tIns="0" rIns="0" bIns="0" rtlCol="0"/>
            <a:lstStyle/>
            <a:p>
              <a:endParaRPr/>
            </a:p>
          </p:txBody>
        </p:sp>
        <p:sp>
          <p:nvSpPr>
            <p:cNvPr id="50" name="object 50"/>
            <p:cNvSpPr/>
            <p:nvPr/>
          </p:nvSpPr>
          <p:spPr>
            <a:xfrm>
              <a:off x="5582412" y="2293620"/>
              <a:ext cx="696595" cy="596265"/>
            </a:xfrm>
            <a:custGeom>
              <a:avLst/>
              <a:gdLst/>
              <a:ahLst/>
              <a:cxnLst/>
              <a:rect l="l" t="t" r="r" b="b"/>
              <a:pathLst>
                <a:path w="696595" h="596264">
                  <a:moveTo>
                    <a:pt x="0" y="595884"/>
                  </a:moveTo>
                  <a:lnTo>
                    <a:pt x="696467" y="595884"/>
                  </a:lnTo>
                  <a:lnTo>
                    <a:pt x="696467" y="0"/>
                  </a:lnTo>
                  <a:lnTo>
                    <a:pt x="0" y="0"/>
                  </a:lnTo>
                  <a:lnTo>
                    <a:pt x="0" y="595884"/>
                  </a:lnTo>
                  <a:close/>
                </a:path>
              </a:pathLst>
            </a:custGeom>
            <a:ln w="12700">
              <a:solidFill>
                <a:srgbClr val="960982"/>
              </a:solidFill>
            </a:ln>
          </p:spPr>
          <p:txBody>
            <a:bodyPr wrap="square" lIns="0" tIns="0" rIns="0" bIns="0" rtlCol="0"/>
            <a:lstStyle/>
            <a:p>
              <a:endParaRPr/>
            </a:p>
          </p:txBody>
        </p:sp>
      </p:grpSp>
      <p:sp>
        <p:nvSpPr>
          <p:cNvPr id="51" name="object 51"/>
          <p:cNvSpPr txBox="1"/>
          <p:nvPr/>
        </p:nvSpPr>
        <p:spPr>
          <a:xfrm>
            <a:off x="5637021" y="2406853"/>
            <a:ext cx="586740" cy="361950"/>
          </a:xfrm>
          <a:prstGeom prst="rect">
            <a:avLst/>
          </a:prstGeom>
        </p:spPr>
        <p:txBody>
          <a:bodyPr vert="horz" wrap="square" lIns="0" tIns="13335" rIns="0" bIns="0" rtlCol="0">
            <a:spAutoFit/>
          </a:bodyPr>
          <a:lstStyle/>
          <a:p>
            <a:pPr algn="ctr">
              <a:lnSpc>
                <a:spcPct val="100000"/>
              </a:lnSpc>
              <a:spcBef>
                <a:spcPts val="105"/>
              </a:spcBef>
            </a:pPr>
            <a:r>
              <a:rPr sz="1100" b="1" spc="-5" dirty="0">
                <a:latin typeface="Arial"/>
                <a:cs typeface="Arial"/>
              </a:rPr>
              <a:t>Test</a:t>
            </a:r>
            <a:endParaRPr sz="1100">
              <a:latin typeface="Arial"/>
              <a:cs typeface="Arial"/>
            </a:endParaRPr>
          </a:p>
          <a:p>
            <a:pPr algn="ctr">
              <a:lnSpc>
                <a:spcPct val="100000"/>
              </a:lnSpc>
            </a:pPr>
            <a:r>
              <a:rPr sz="1100" b="1" dirty="0">
                <a:latin typeface="Arial"/>
                <a:cs typeface="Arial"/>
              </a:rPr>
              <a:t>Solution</a:t>
            </a:r>
            <a:endParaRPr sz="1100">
              <a:latin typeface="Arial"/>
              <a:cs typeface="Arial"/>
            </a:endParaRPr>
          </a:p>
        </p:txBody>
      </p:sp>
      <p:grpSp>
        <p:nvGrpSpPr>
          <p:cNvPr id="52" name="object 52"/>
          <p:cNvGrpSpPr/>
          <p:nvPr/>
        </p:nvGrpSpPr>
        <p:grpSpPr>
          <a:xfrm>
            <a:off x="4587240" y="2272296"/>
            <a:ext cx="810895" cy="710565"/>
            <a:chOff x="4587240" y="2272296"/>
            <a:chExt cx="810895" cy="710565"/>
          </a:xfrm>
        </p:grpSpPr>
        <p:pic>
          <p:nvPicPr>
            <p:cNvPr id="53" name="object 53"/>
            <p:cNvPicPr/>
            <p:nvPr/>
          </p:nvPicPr>
          <p:blipFill>
            <a:blip r:embed="rId18" cstate="print"/>
            <a:stretch>
              <a:fillRect/>
            </a:stretch>
          </p:blipFill>
          <p:spPr>
            <a:xfrm>
              <a:off x="4587240" y="2272296"/>
              <a:ext cx="810755" cy="710171"/>
            </a:xfrm>
            <a:prstGeom prst="rect">
              <a:avLst/>
            </a:prstGeom>
          </p:spPr>
        </p:pic>
        <p:sp>
          <p:nvSpPr>
            <p:cNvPr id="54" name="object 54"/>
            <p:cNvSpPr/>
            <p:nvPr/>
          </p:nvSpPr>
          <p:spPr>
            <a:xfrm>
              <a:off x="4646676" y="2293620"/>
              <a:ext cx="696595" cy="596265"/>
            </a:xfrm>
            <a:custGeom>
              <a:avLst/>
              <a:gdLst/>
              <a:ahLst/>
              <a:cxnLst/>
              <a:rect l="l" t="t" r="r" b="b"/>
              <a:pathLst>
                <a:path w="696595" h="596264">
                  <a:moveTo>
                    <a:pt x="696468" y="0"/>
                  </a:moveTo>
                  <a:lnTo>
                    <a:pt x="0" y="0"/>
                  </a:lnTo>
                  <a:lnTo>
                    <a:pt x="0" y="595884"/>
                  </a:lnTo>
                  <a:lnTo>
                    <a:pt x="696468" y="595884"/>
                  </a:lnTo>
                  <a:lnTo>
                    <a:pt x="696468" y="0"/>
                  </a:lnTo>
                  <a:close/>
                </a:path>
              </a:pathLst>
            </a:custGeom>
            <a:solidFill>
              <a:srgbClr val="FFFFFF"/>
            </a:solidFill>
          </p:spPr>
          <p:txBody>
            <a:bodyPr wrap="square" lIns="0" tIns="0" rIns="0" bIns="0" rtlCol="0"/>
            <a:lstStyle/>
            <a:p>
              <a:endParaRPr/>
            </a:p>
          </p:txBody>
        </p:sp>
        <p:sp>
          <p:nvSpPr>
            <p:cNvPr id="55" name="object 55"/>
            <p:cNvSpPr/>
            <p:nvPr/>
          </p:nvSpPr>
          <p:spPr>
            <a:xfrm>
              <a:off x="4646676" y="2293620"/>
              <a:ext cx="696595" cy="596265"/>
            </a:xfrm>
            <a:custGeom>
              <a:avLst/>
              <a:gdLst/>
              <a:ahLst/>
              <a:cxnLst/>
              <a:rect l="l" t="t" r="r" b="b"/>
              <a:pathLst>
                <a:path w="696595" h="596264">
                  <a:moveTo>
                    <a:pt x="0" y="595884"/>
                  </a:moveTo>
                  <a:lnTo>
                    <a:pt x="696468" y="595884"/>
                  </a:lnTo>
                  <a:lnTo>
                    <a:pt x="696468" y="0"/>
                  </a:lnTo>
                  <a:lnTo>
                    <a:pt x="0" y="0"/>
                  </a:lnTo>
                  <a:lnTo>
                    <a:pt x="0" y="595884"/>
                  </a:lnTo>
                  <a:close/>
                </a:path>
              </a:pathLst>
            </a:custGeom>
            <a:ln w="12700">
              <a:solidFill>
                <a:srgbClr val="960982"/>
              </a:solidFill>
            </a:ln>
          </p:spPr>
          <p:txBody>
            <a:bodyPr wrap="square" lIns="0" tIns="0" rIns="0" bIns="0" rtlCol="0"/>
            <a:lstStyle/>
            <a:p>
              <a:endParaRPr/>
            </a:p>
          </p:txBody>
        </p:sp>
      </p:grpSp>
      <p:sp>
        <p:nvSpPr>
          <p:cNvPr id="56" name="object 56"/>
          <p:cNvSpPr txBox="1"/>
          <p:nvPr/>
        </p:nvSpPr>
        <p:spPr>
          <a:xfrm>
            <a:off x="4701666" y="2406853"/>
            <a:ext cx="588010" cy="361950"/>
          </a:xfrm>
          <a:prstGeom prst="rect">
            <a:avLst/>
          </a:prstGeom>
        </p:spPr>
        <p:txBody>
          <a:bodyPr vert="horz" wrap="square" lIns="0" tIns="13335" rIns="0" bIns="0" rtlCol="0">
            <a:spAutoFit/>
          </a:bodyPr>
          <a:lstStyle/>
          <a:p>
            <a:pPr algn="ctr">
              <a:lnSpc>
                <a:spcPct val="100000"/>
              </a:lnSpc>
              <a:spcBef>
                <a:spcPts val="105"/>
              </a:spcBef>
            </a:pPr>
            <a:r>
              <a:rPr sz="1100" b="1" dirty="0">
                <a:latin typeface="Arial"/>
                <a:cs typeface="Arial"/>
              </a:rPr>
              <a:t>Build</a:t>
            </a:r>
            <a:endParaRPr sz="1100">
              <a:latin typeface="Arial"/>
              <a:cs typeface="Arial"/>
            </a:endParaRPr>
          </a:p>
          <a:p>
            <a:pPr algn="ctr">
              <a:lnSpc>
                <a:spcPct val="100000"/>
              </a:lnSpc>
            </a:pPr>
            <a:r>
              <a:rPr sz="1100" b="1" dirty="0">
                <a:latin typeface="Arial"/>
                <a:cs typeface="Arial"/>
              </a:rPr>
              <a:t>Solution</a:t>
            </a:r>
            <a:endParaRPr sz="1100">
              <a:latin typeface="Arial"/>
              <a:cs typeface="Arial"/>
            </a:endParaRPr>
          </a:p>
        </p:txBody>
      </p:sp>
      <p:grpSp>
        <p:nvGrpSpPr>
          <p:cNvPr id="57" name="object 57"/>
          <p:cNvGrpSpPr/>
          <p:nvPr/>
        </p:nvGrpSpPr>
        <p:grpSpPr>
          <a:xfrm>
            <a:off x="3653028" y="2272296"/>
            <a:ext cx="810895" cy="710565"/>
            <a:chOff x="3653028" y="2272296"/>
            <a:chExt cx="810895" cy="710565"/>
          </a:xfrm>
        </p:grpSpPr>
        <p:pic>
          <p:nvPicPr>
            <p:cNvPr id="58" name="object 58"/>
            <p:cNvPicPr/>
            <p:nvPr/>
          </p:nvPicPr>
          <p:blipFill>
            <a:blip r:embed="rId18" cstate="print"/>
            <a:stretch>
              <a:fillRect/>
            </a:stretch>
          </p:blipFill>
          <p:spPr>
            <a:xfrm>
              <a:off x="3653028" y="2272296"/>
              <a:ext cx="810755" cy="710171"/>
            </a:xfrm>
            <a:prstGeom prst="rect">
              <a:avLst/>
            </a:prstGeom>
          </p:spPr>
        </p:pic>
        <p:sp>
          <p:nvSpPr>
            <p:cNvPr id="59" name="object 59"/>
            <p:cNvSpPr/>
            <p:nvPr/>
          </p:nvSpPr>
          <p:spPr>
            <a:xfrm>
              <a:off x="3712464" y="2293620"/>
              <a:ext cx="696595" cy="596265"/>
            </a:xfrm>
            <a:custGeom>
              <a:avLst/>
              <a:gdLst/>
              <a:ahLst/>
              <a:cxnLst/>
              <a:rect l="l" t="t" r="r" b="b"/>
              <a:pathLst>
                <a:path w="696595" h="596264">
                  <a:moveTo>
                    <a:pt x="696467" y="0"/>
                  </a:moveTo>
                  <a:lnTo>
                    <a:pt x="0" y="0"/>
                  </a:lnTo>
                  <a:lnTo>
                    <a:pt x="0" y="595884"/>
                  </a:lnTo>
                  <a:lnTo>
                    <a:pt x="696467" y="595884"/>
                  </a:lnTo>
                  <a:lnTo>
                    <a:pt x="696467" y="0"/>
                  </a:lnTo>
                  <a:close/>
                </a:path>
              </a:pathLst>
            </a:custGeom>
            <a:solidFill>
              <a:srgbClr val="FFFFFF"/>
            </a:solidFill>
          </p:spPr>
          <p:txBody>
            <a:bodyPr wrap="square" lIns="0" tIns="0" rIns="0" bIns="0" rtlCol="0"/>
            <a:lstStyle/>
            <a:p>
              <a:endParaRPr/>
            </a:p>
          </p:txBody>
        </p:sp>
        <p:sp>
          <p:nvSpPr>
            <p:cNvPr id="60" name="object 60"/>
            <p:cNvSpPr/>
            <p:nvPr/>
          </p:nvSpPr>
          <p:spPr>
            <a:xfrm>
              <a:off x="3712464" y="2293620"/>
              <a:ext cx="696595" cy="596265"/>
            </a:xfrm>
            <a:custGeom>
              <a:avLst/>
              <a:gdLst/>
              <a:ahLst/>
              <a:cxnLst/>
              <a:rect l="l" t="t" r="r" b="b"/>
              <a:pathLst>
                <a:path w="696595" h="596264">
                  <a:moveTo>
                    <a:pt x="0" y="595884"/>
                  </a:moveTo>
                  <a:lnTo>
                    <a:pt x="696467" y="595884"/>
                  </a:lnTo>
                  <a:lnTo>
                    <a:pt x="696467" y="0"/>
                  </a:lnTo>
                  <a:lnTo>
                    <a:pt x="0" y="0"/>
                  </a:lnTo>
                  <a:lnTo>
                    <a:pt x="0" y="595884"/>
                  </a:lnTo>
                  <a:close/>
                </a:path>
              </a:pathLst>
            </a:custGeom>
            <a:ln w="12700">
              <a:solidFill>
                <a:srgbClr val="960982"/>
              </a:solidFill>
            </a:ln>
          </p:spPr>
          <p:txBody>
            <a:bodyPr wrap="square" lIns="0" tIns="0" rIns="0" bIns="0" rtlCol="0"/>
            <a:lstStyle/>
            <a:p>
              <a:endParaRPr/>
            </a:p>
          </p:txBody>
        </p:sp>
      </p:grpSp>
      <p:sp>
        <p:nvSpPr>
          <p:cNvPr id="61" name="object 61"/>
          <p:cNvSpPr txBox="1"/>
          <p:nvPr/>
        </p:nvSpPr>
        <p:spPr>
          <a:xfrm>
            <a:off x="3767454" y="2406853"/>
            <a:ext cx="586740" cy="361950"/>
          </a:xfrm>
          <a:prstGeom prst="rect">
            <a:avLst/>
          </a:prstGeom>
        </p:spPr>
        <p:txBody>
          <a:bodyPr vert="horz" wrap="square" lIns="0" tIns="13335" rIns="0" bIns="0" rtlCol="0">
            <a:spAutoFit/>
          </a:bodyPr>
          <a:lstStyle/>
          <a:p>
            <a:pPr marL="59690">
              <a:lnSpc>
                <a:spcPct val="100000"/>
              </a:lnSpc>
              <a:spcBef>
                <a:spcPts val="105"/>
              </a:spcBef>
            </a:pPr>
            <a:r>
              <a:rPr sz="1100" b="1" spc="-5" dirty="0">
                <a:latin typeface="Arial"/>
                <a:cs typeface="Arial"/>
              </a:rPr>
              <a:t>Design</a:t>
            </a:r>
            <a:endParaRPr sz="1100">
              <a:latin typeface="Arial"/>
              <a:cs typeface="Arial"/>
            </a:endParaRPr>
          </a:p>
          <a:p>
            <a:pPr marL="12700">
              <a:lnSpc>
                <a:spcPct val="100000"/>
              </a:lnSpc>
            </a:pPr>
            <a:r>
              <a:rPr sz="1100" b="1" spc="-5" dirty="0">
                <a:latin typeface="Arial"/>
                <a:cs typeface="Arial"/>
              </a:rPr>
              <a:t>S</a:t>
            </a:r>
            <a:r>
              <a:rPr sz="1100" b="1" dirty="0">
                <a:latin typeface="Arial"/>
                <a:cs typeface="Arial"/>
              </a:rPr>
              <a:t>olution</a:t>
            </a:r>
            <a:endParaRPr sz="1100">
              <a:latin typeface="Arial"/>
              <a:cs typeface="Arial"/>
            </a:endParaRPr>
          </a:p>
        </p:txBody>
      </p:sp>
      <p:grpSp>
        <p:nvGrpSpPr>
          <p:cNvPr id="62" name="object 62"/>
          <p:cNvGrpSpPr/>
          <p:nvPr/>
        </p:nvGrpSpPr>
        <p:grpSpPr>
          <a:xfrm>
            <a:off x="2717292" y="2272296"/>
            <a:ext cx="810895" cy="710565"/>
            <a:chOff x="2717292" y="2272296"/>
            <a:chExt cx="810895" cy="710565"/>
          </a:xfrm>
        </p:grpSpPr>
        <p:pic>
          <p:nvPicPr>
            <p:cNvPr id="63" name="object 63"/>
            <p:cNvPicPr/>
            <p:nvPr/>
          </p:nvPicPr>
          <p:blipFill>
            <a:blip r:embed="rId18" cstate="print"/>
            <a:stretch>
              <a:fillRect/>
            </a:stretch>
          </p:blipFill>
          <p:spPr>
            <a:xfrm>
              <a:off x="2717292" y="2272296"/>
              <a:ext cx="810755" cy="710171"/>
            </a:xfrm>
            <a:prstGeom prst="rect">
              <a:avLst/>
            </a:prstGeom>
          </p:spPr>
        </p:pic>
        <p:sp>
          <p:nvSpPr>
            <p:cNvPr id="64" name="object 64"/>
            <p:cNvSpPr/>
            <p:nvPr/>
          </p:nvSpPr>
          <p:spPr>
            <a:xfrm>
              <a:off x="2776728" y="2293620"/>
              <a:ext cx="696595" cy="596265"/>
            </a:xfrm>
            <a:custGeom>
              <a:avLst/>
              <a:gdLst/>
              <a:ahLst/>
              <a:cxnLst/>
              <a:rect l="l" t="t" r="r" b="b"/>
              <a:pathLst>
                <a:path w="696595" h="596264">
                  <a:moveTo>
                    <a:pt x="696468" y="0"/>
                  </a:moveTo>
                  <a:lnTo>
                    <a:pt x="0" y="0"/>
                  </a:lnTo>
                  <a:lnTo>
                    <a:pt x="0" y="595884"/>
                  </a:lnTo>
                  <a:lnTo>
                    <a:pt x="696468" y="595884"/>
                  </a:lnTo>
                  <a:lnTo>
                    <a:pt x="696468" y="0"/>
                  </a:lnTo>
                  <a:close/>
                </a:path>
              </a:pathLst>
            </a:custGeom>
            <a:solidFill>
              <a:srgbClr val="FFFFFF"/>
            </a:solidFill>
          </p:spPr>
          <p:txBody>
            <a:bodyPr wrap="square" lIns="0" tIns="0" rIns="0" bIns="0" rtlCol="0"/>
            <a:lstStyle/>
            <a:p>
              <a:endParaRPr/>
            </a:p>
          </p:txBody>
        </p:sp>
        <p:sp>
          <p:nvSpPr>
            <p:cNvPr id="65" name="object 65"/>
            <p:cNvSpPr/>
            <p:nvPr/>
          </p:nvSpPr>
          <p:spPr>
            <a:xfrm>
              <a:off x="2776728" y="2293620"/>
              <a:ext cx="696595" cy="596265"/>
            </a:xfrm>
            <a:custGeom>
              <a:avLst/>
              <a:gdLst/>
              <a:ahLst/>
              <a:cxnLst/>
              <a:rect l="l" t="t" r="r" b="b"/>
              <a:pathLst>
                <a:path w="696595" h="596264">
                  <a:moveTo>
                    <a:pt x="0" y="595884"/>
                  </a:moveTo>
                  <a:lnTo>
                    <a:pt x="696468" y="595884"/>
                  </a:lnTo>
                  <a:lnTo>
                    <a:pt x="696468" y="0"/>
                  </a:lnTo>
                  <a:lnTo>
                    <a:pt x="0" y="0"/>
                  </a:lnTo>
                  <a:lnTo>
                    <a:pt x="0" y="595884"/>
                  </a:lnTo>
                  <a:close/>
                </a:path>
              </a:pathLst>
            </a:custGeom>
            <a:ln w="12700">
              <a:solidFill>
                <a:srgbClr val="F0AB00"/>
              </a:solidFill>
            </a:ln>
          </p:spPr>
          <p:txBody>
            <a:bodyPr wrap="square" lIns="0" tIns="0" rIns="0" bIns="0" rtlCol="0"/>
            <a:lstStyle/>
            <a:p>
              <a:endParaRPr/>
            </a:p>
          </p:txBody>
        </p:sp>
      </p:grpSp>
      <p:sp>
        <p:nvSpPr>
          <p:cNvPr id="66" name="object 66"/>
          <p:cNvSpPr txBox="1"/>
          <p:nvPr/>
        </p:nvSpPr>
        <p:spPr>
          <a:xfrm>
            <a:off x="2840227" y="2406853"/>
            <a:ext cx="570230" cy="361950"/>
          </a:xfrm>
          <a:prstGeom prst="rect">
            <a:avLst/>
          </a:prstGeom>
        </p:spPr>
        <p:txBody>
          <a:bodyPr vert="horz" wrap="square" lIns="0" tIns="13335" rIns="0" bIns="0" rtlCol="0">
            <a:spAutoFit/>
          </a:bodyPr>
          <a:lstStyle/>
          <a:p>
            <a:pPr marL="52069">
              <a:lnSpc>
                <a:spcPct val="100000"/>
              </a:lnSpc>
              <a:spcBef>
                <a:spcPts val="105"/>
              </a:spcBef>
            </a:pPr>
            <a:r>
              <a:rPr sz="1100" b="1" spc="-5" dirty="0">
                <a:latin typeface="Arial"/>
                <a:cs typeface="Arial"/>
              </a:rPr>
              <a:t>Design</a:t>
            </a:r>
            <a:endParaRPr sz="1100">
              <a:latin typeface="Arial"/>
              <a:cs typeface="Arial"/>
            </a:endParaRPr>
          </a:p>
          <a:p>
            <a:pPr marL="12700">
              <a:lnSpc>
                <a:spcPct val="100000"/>
              </a:lnSpc>
            </a:pPr>
            <a:r>
              <a:rPr sz="1100" b="1" spc="-5" dirty="0">
                <a:latin typeface="Arial"/>
                <a:cs typeface="Arial"/>
              </a:rPr>
              <a:t>P</a:t>
            </a:r>
            <a:r>
              <a:rPr sz="1100" b="1" dirty="0">
                <a:latin typeface="Arial"/>
                <a:cs typeface="Arial"/>
              </a:rPr>
              <a:t>roc</a:t>
            </a:r>
            <a:r>
              <a:rPr sz="1100" b="1" spc="-5" dirty="0">
                <a:latin typeface="Arial"/>
                <a:cs typeface="Arial"/>
              </a:rPr>
              <a:t>e</a:t>
            </a:r>
            <a:r>
              <a:rPr sz="1100" b="1" dirty="0">
                <a:latin typeface="Arial"/>
                <a:cs typeface="Arial"/>
              </a:rPr>
              <a:t>ss</a:t>
            </a:r>
            <a:endParaRPr sz="1100">
              <a:latin typeface="Arial"/>
              <a:cs typeface="Arial"/>
            </a:endParaRPr>
          </a:p>
        </p:txBody>
      </p:sp>
      <p:grpSp>
        <p:nvGrpSpPr>
          <p:cNvPr id="67" name="object 67"/>
          <p:cNvGrpSpPr/>
          <p:nvPr/>
        </p:nvGrpSpPr>
        <p:grpSpPr>
          <a:xfrm>
            <a:off x="1784604" y="2272258"/>
            <a:ext cx="809625" cy="713740"/>
            <a:chOff x="1784604" y="2272258"/>
            <a:chExt cx="809625" cy="713740"/>
          </a:xfrm>
        </p:grpSpPr>
        <p:pic>
          <p:nvPicPr>
            <p:cNvPr id="68" name="object 68"/>
            <p:cNvPicPr/>
            <p:nvPr/>
          </p:nvPicPr>
          <p:blipFill>
            <a:blip r:embed="rId19" cstate="print"/>
            <a:stretch>
              <a:fillRect/>
            </a:stretch>
          </p:blipFill>
          <p:spPr>
            <a:xfrm>
              <a:off x="1784604" y="2272258"/>
              <a:ext cx="809244" cy="713257"/>
            </a:xfrm>
            <a:prstGeom prst="rect">
              <a:avLst/>
            </a:prstGeom>
          </p:spPr>
        </p:pic>
        <p:sp>
          <p:nvSpPr>
            <p:cNvPr id="69" name="object 69"/>
            <p:cNvSpPr/>
            <p:nvPr/>
          </p:nvSpPr>
          <p:spPr>
            <a:xfrm>
              <a:off x="1844040" y="2293619"/>
              <a:ext cx="695325" cy="599440"/>
            </a:xfrm>
            <a:custGeom>
              <a:avLst/>
              <a:gdLst/>
              <a:ahLst/>
              <a:cxnLst/>
              <a:rect l="l" t="t" r="r" b="b"/>
              <a:pathLst>
                <a:path w="695325" h="599439">
                  <a:moveTo>
                    <a:pt x="694944" y="0"/>
                  </a:moveTo>
                  <a:lnTo>
                    <a:pt x="0" y="0"/>
                  </a:lnTo>
                  <a:lnTo>
                    <a:pt x="0" y="598931"/>
                  </a:lnTo>
                  <a:lnTo>
                    <a:pt x="694944" y="598931"/>
                  </a:lnTo>
                  <a:lnTo>
                    <a:pt x="694944" y="0"/>
                  </a:lnTo>
                  <a:close/>
                </a:path>
              </a:pathLst>
            </a:custGeom>
            <a:solidFill>
              <a:srgbClr val="B3A2C7"/>
            </a:solidFill>
          </p:spPr>
          <p:txBody>
            <a:bodyPr wrap="square" lIns="0" tIns="0" rIns="0" bIns="0" rtlCol="0"/>
            <a:lstStyle/>
            <a:p>
              <a:endParaRPr/>
            </a:p>
          </p:txBody>
        </p:sp>
        <p:sp>
          <p:nvSpPr>
            <p:cNvPr id="70" name="object 70"/>
            <p:cNvSpPr/>
            <p:nvPr/>
          </p:nvSpPr>
          <p:spPr>
            <a:xfrm>
              <a:off x="1844040" y="2293619"/>
              <a:ext cx="695325" cy="599440"/>
            </a:xfrm>
            <a:custGeom>
              <a:avLst/>
              <a:gdLst/>
              <a:ahLst/>
              <a:cxnLst/>
              <a:rect l="l" t="t" r="r" b="b"/>
              <a:pathLst>
                <a:path w="695325" h="599439">
                  <a:moveTo>
                    <a:pt x="0" y="598931"/>
                  </a:moveTo>
                  <a:lnTo>
                    <a:pt x="694944" y="598931"/>
                  </a:lnTo>
                  <a:lnTo>
                    <a:pt x="694944" y="0"/>
                  </a:lnTo>
                  <a:lnTo>
                    <a:pt x="0" y="0"/>
                  </a:lnTo>
                  <a:lnTo>
                    <a:pt x="0" y="598931"/>
                  </a:lnTo>
                  <a:close/>
                </a:path>
              </a:pathLst>
            </a:custGeom>
            <a:ln w="12700">
              <a:solidFill>
                <a:srgbClr val="F0AB00"/>
              </a:solidFill>
            </a:ln>
          </p:spPr>
          <p:txBody>
            <a:bodyPr wrap="square" lIns="0" tIns="0" rIns="0" bIns="0" rtlCol="0"/>
            <a:lstStyle/>
            <a:p>
              <a:endParaRPr/>
            </a:p>
          </p:txBody>
        </p:sp>
      </p:grpSp>
      <p:sp>
        <p:nvSpPr>
          <p:cNvPr id="71" name="object 71"/>
          <p:cNvSpPr txBox="1"/>
          <p:nvPr/>
        </p:nvSpPr>
        <p:spPr>
          <a:xfrm>
            <a:off x="1887473" y="2408936"/>
            <a:ext cx="608330" cy="361950"/>
          </a:xfrm>
          <a:prstGeom prst="rect">
            <a:avLst/>
          </a:prstGeom>
        </p:spPr>
        <p:txBody>
          <a:bodyPr vert="horz" wrap="square" lIns="0" tIns="13335" rIns="0" bIns="0" rtlCol="0">
            <a:spAutoFit/>
          </a:bodyPr>
          <a:lstStyle/>
          <a:p>
            <a:pPr marL="12700">
              <a:lnSpc>
                <a:spcPct val="100000"/>
              </a:lnSpc>
              <a:spcBef>
                <a:spcPts val="105"/>
              </a:spcBef>
            </a:pPr>
            <a:r>
              <a:rPr sz="1100" b="1" spc="-5" dirty="0">
                <a:latin typeface="Arial"/>
                <a:cs typeface="Arial"/>
              </a:rPr>
              <a:t>Enhance</a:t>
            </a:r>
            <a:endParaRPr sz="1100">
              <a:latin typeface="Arial"/>
              <a:cs typeface="Arial"/>
            </a:endParaRPr>
          </a:p>
          <a:p>
            <a:pPr marL="30480">
              <a:lnSpc>
                <a:spcPct val="100000"/>
              </a:lnSpc>
            </a:pPr>
            <a:r>
              <a:rPr sz="1100" b="1" spc="-5" dirty="0">
                <a:latin typeface="Arial"/>
                <a:cs typeface="Arial"/>
              </a:rPr>
              <a:t>Process</a:t>
            </a:r>
            <a:endParaRPr sz="1100">
              <a:latin typeface="Arial"/>
              <a:cs typeface="Arial"/>
            </a:endParaRPr>
          </a:p>
        </p:txBody>
      </p:sp>
      <p:grpSp>
        <p:nvGrpSpPr>
          <p:cNvPr id="72" name="object 72"/>
          <p:cNvGrpSpPr/>
          <p:nvPr/>
        </p:nvGrpSpPr>
        <p:grpSpPr>
          <a:xfrm>
            <a:off x="848867" y="2272296"/>
            <a:ext cx="810895" cy="710565"/>
            <a:chOff x="848867" y="2272296"/>
            <a:chExt cx="810895" cy="710565"/>
          </a:xfrm>
        </p:grpSpPr>
        <p:pic>
          <p:nvPicPr>
            <p:cNvPr id="73" name="object 73"/>
            <p:cNvPicPr/>
            <p:nvPr/>
          </p:nvPicPr>
          <p:blipFill>
            <a:blip r:embed="rId20" cstate="print"/>
            <a:stretch>
              <a:fillRect/>
            </a:stretch>
          </p:blipFill>
          <p:spPr>
            <a:xfrm>
              <a:off x="848867" y="2272296"/>
              <a:ext cx="810755" cy="710171"/>
            </a:xfrm>
            <a:prstGeom prst="rect">
              <a:avLst/>
            </a:prstGeom>
          </p:spPr>
        </p:pic>
        <p:sp>
          <p:nvSpPr>
            <p:cNvPr id="74" name="object 74"/>
            <p:cNvSpPr/>
            <p:nvPr/>
          </p:nvSpPr>
          <p:spPr>
            <a:xfrm>
              <a:off x="908303" y="2293620"/>
              <a:ext cx="696595" cy="596265"/>
            </a:xfrm>
            <a:custGeom>
              <a:avLst/>
              <a:gdLst/>
              <a:ahLst/>
              <a:cxnLst/>
              <a:rect l="l" t="t" r="r" b="b"/>
              <a:pathLst>
                <a:path w="696594" h="596264">
                  <a:moveTo>
                    <a:pt x="696468" y="0"/>
                  </a:moveTo>
                  <a:lnTo>
                    <a:pt x="0" y="0"/>
                  </a:lnTo>
                  <a:lnTo>
                    <a:pt x="0" y="595884"/>
                  </a:lnTo>
                  <a:lnTo>
                    <a:pt x="696468" y="595884"/>
                  </a:lnTo>
                  <a:lnTo>
                    <a:pt x="696468" y="0"/>
                  </a:lnTo>
                  <a:close/>
                </a:path>
              </a:pathLst>
            </a:custGeom>
            <a:solidFill>
              <a:srgbClr val="FFFFFF">
                <a:alpha val="79998"/>
              </a:srgbClr>
            </a:solidFill>
          </p:spPr>
          <p:txBody>
            <a:bodyPr wrap="square" lIns="0" tIns="0" rIns="0" bIns="0" rtlCol="0"/>
            <a:lstStyle/>
            <a:p>
              <a:endParaRPr/>
            </a:p>
          </p:txBody>
        </p:sp>
        <p:sp>
          <p:nvSpPr>
            <p:cNvPr id="75" name="object 75"/>
            <p:cNvSpPr/>
            <p:nvPr/>
          </p:nvSpPr>
          <p:spPr>
            <a:xfrm>
              <a:off x="908303" y="2293620"/>
              <a:ext cx="696595" cy="596265"/>
            </a:xfrm>
            <a:custGeom>
              <a:avLst/>
              <a:gdLst/>
              <a:ahLst/>
              <a:cxnLst/>
              <a:rect l="l" t="t" r="r" b="b"/>
              <a:pathLst>
                <a:path w="696594" h="596264">
                  <a:moveTo>
                    <a:pt x="0" y="595884"/>
                  </a:moveTo>
                  <a:lnTo>
                    <a:pt x="696468" y="595884"/>
                  </a:lnTo>
                  <a:lnTo>
                    <a:pt x="696468" y="0"/>
                  </a:lnTo>
                  <a:lnTo>
                    <a:pt x="0" y="0"/>
                  </a:lnTo>
                  <a:lnTo>
                    <a:pt x="0" y="595884"/>
                  </a:lnTo>
                  <a:close/>
                </a:path>
              </a:pathLst>
            </a:custGeom>
            <a:solidFill>
              <a:srgbClr val="B3A2C7"/>
            </a:solidFill>
            <a:ln w="12700">
              <a:solidFill>
                <a:srgbClr val="F0AB00"/>
              </a:solidFill>
            </a:ln>
          </p:spPr>
          <p:txBody>
            <a:bodyPr wrap="square" lIns="0" tIns="0" rIns="0" bIns="0" rtlCol="0"/>
            <a:lstStyle/>
            <a:p>
              <a:endParaRPr/>
            </a:p>
          </p:txBody>
        </p:sp>
      </p:grpSp>
      <p:sp>
        <p:nvSpPr>
          <p:cNvPr id="76" name="object 76"/>
          <p:cNvSpPr txBox="1"/>
          <p:nvPr/>
        </p:nvSpPr>
        <p:spPr>
          <a:xfrm>
            <a:off x="971499" y="2406853"/>
            <a:ext cx="570230" cy="361950"/>
          </a:xfrm>
          <a:prstGeom prst="rect">
            <a:avLst/>
          </a:prstGeom>
          <a:solidFill>
            <a:srgbClr val="B3A2C7"/>
          </a:solidFill>
        </p:spPr>
        <p:txBody>
          <a:bodyPr vert="horz" wrap="square" lIns="0" tIns="13335" rIns="0" bIns="0" rtlCol="0">
            <a:spAutoFit/>
          </a:bodyPr>
          <a:lstStyle/>
          <a:p>
            <a:pPr marL="24765">
              <a:lnSpc>
                <a:spcPct val="100000"/>
              </a:lnSpc>
              <a:spcBef>
                <a:spcPts val="105"/>
              </a:spcBef>
            </a:pPr>
            <a:r>
              <a:rPr sz="1100" b="1" spc="-10" dirty="0">
                <a:latin typeface="Arial"/>
                <a:cs typeface="Arial"/>
              </a:rPr>
              <a:t>Analyze</a:t>
            </a:r>
            <a:endParaRPr sz="1100" dirty="0">
              <a:latin typeface="Arial"/>
              <a:cs typeface="Arial"/>
            </a:endParaRPr>
          </a:p>
          <a:p>
            <a:pPr marL="12700">
              <a:lnSpc>
                <a:spcPct val="100000"/>
              </a:lnSpc>
            </a:pPr>
            <a:r>
              <a:rPr sz="1100" b="1" spc="-5" dirty="0">
                <a:latin typeface="Arial"/>
                <a:cs typeface="Arial"/>
              </a:rPr>
              <a:t>P</a:t>
            </a:r>
            <a:r>
              <a:rPr sz="1100" b="1" dirty="0">
                <a:latin typeface="Arial"/>
                <a:cs typeface="Arial"/>
              </a:rPr>
              <a:t>roc</a:t>
            </a:r>
            <a:r>
              <a:rPr sz="1100" b="1" spc="-5" dirty="0">
                <a:latin typeface="Arial"/>
                <a:cs typeface="Arial"/>
              </a:rPr>
              <a:t>e</a:t>
            </a:r>
            <a:r>
              <a:rPr sz="1100" b="1" dirty="0">
                <a:latin typeface="Arial"/>
                <a:cs typeface="Arial"/>
              </a:rPr>
              <a:t>ss</a:t>
            </a:r>
            <a:endParaRPr sz="1100" dirty="0">
              <a:latin typeface="Arial"/>
              <a:cs typeface="Arial"/>
            </a:endParaRPr>
          </a:p>
        </p:txBody>
      </p:sp>
      <p:grpSp>
        <p:nvGrpSpPr>
          <p:cNvPr id="77" name="object 77"/>
          <p:cNvGrpSpPr/>
          <p:nvPr/>
        </p:nvGrpSpPr>
        <p:grpSpPr>
          <a:xfrm>
            <a:off x="6458711" y="2272296"/>
            <a:ext cx="1610995" cy="710565"/>
            <a:chOff x="6458711" y="2272296"/>
            <a:chExt cx="1610995" cy="710565"/>
          </a:xfrm>
        </p:grpSpPr>
        <p:pic>
          <p:nvPicPr>
            <p:cNvPr id="78" name="object 78"/>
            <p:cNvPicPr/>
            <p:nvPr/>
          </p:nvPicPr>
          <p:blipFill>
            <a:blip r:embed="rId21" cstate="print"/>
            <a:stretch>
              <a:fillRect/>
            </a:stretch>
          </p:blipFill>
          <p:spPr>
            <a:xfrm>
              <a:off x="6458711" y="2272296"/>
              <a:ext cx="1610867" cy="710171"/>
            </a:xfrm>
            <a:prstGeom prst="rect">
              <a:avLst/>
            </a:prstGeom>
          </p:spPr>
        </p:pic>
        <p:pic>
          <p:nvPicPr>
            <p:cNvPr id="79" name="object 79"/>
            <p:cNvPicPr/>
            <p:nvPr/>
          </p:nvPicPr>
          <p:blipFill>
            <a:blip r:embed="rId22" cstate="print"/>
            <a:stretch>
              <a:fillRect/>
            </a:stretch>
          </p:blipFill>
          <p:spPr>
            <a:xfrm>
              <a:off x="6511797" y="2287270"/>
              <a:ext cx="1509268" cy="608583"/>
            </a:xfrm>
            <a:prstGeom prst="rect">
              <a:avLst/>
            </a:prstGeom>
          </p:spPr>
        </p:pic>
        <p:pic>
          <p:nvPicPr>
            <p:cNvPr id="80" name="object 80"/>
            <p:cNvPicPr/>
            <p:nvPr/>
          </p:nvPicPr>
          <p:blipFill>
            <a:blip r:embed="rId23" cstate="print"/>
            <a:stretch>
              <a:fillRect/>
            </a:stretch>
          </p:blipFill>
          <p:spPr>
            <a:xfrm>
              <a:off x="7260081" y="2348484"/>
              <a:ext cx="12700" cy="495426"/>
            </a:xfrm>
            <a:prstGeom prst="rect">
              <a:avLst/>
            </a:prstGeom>
          </p:spPr>
        </p:pic>
      </p:grpSp>
      <p:sp>
        <p:nvSpPr>
          <p:cNvPr id="81" name="object 81"/>
          <p:cNvSpPr txBox="1"/>
          <p:nvPr/>
        </p:nvSpPr>
        <p:spPr>
          <a:xfrm>
            <a:off x="6598157" y="2406853"/>
            <a:ext cx="586740" cy="361950"/>
          </a:xfrm>
          <a:prstGeom prst="rect">
            <a:avLst/>
          </a:prstGeom>
        </p:spPr>
        <p:txBody>
          <a:bodyPr vert="horz" wrap="square" lIns="0" tIns="13335" rIns="0" bIns="0" rtlCol="0">
            <a:spAutoFit/>
          </a:bodyPr>
          <a:lstStyle/>
          <a:p>
            <a:pPr marL="60960">
              <a:lnSpc>
                <a:spcPct val="100000"/>
              </a:lnSpc>
              <a:spcBef>
                <a:spcPts val="105"/>
              </a:spcBef>
            </a:pPr>
            <a:r>
              <a:rPr sz="1100" b="1" spc="-5" dirty="0">
                <a:latin typeface="Arial"/>
                <a:cs typeface="Arial"/>
              </a:rPr>
              <a:t>Deploy</a:t>
            </a:r>
            <a:endParaRPr sz="1100">
              <a:latin typeface="Arial"/>
              <a:cs typeface="Arial"/>
            </a:endParaRPr>
          </a:p>
          <a:p>
            <a:pPr marL="12700">
              <a:lnSpc>
                <a:spcPct val="100000"/>
              </a:lnSpc>
            </a:pPr>
            <a:r>
              <a:rPr sz="1100" b="1" spc="-5" dirty="0">
                <a:latin typeface="Arial"/>
                <a:cs typeface="Arial"/>
              </a:rPr>
              <a:t>S</a:t>
            </a:r>
            <a:r>
              <a:rPr sz="1100" b="1" dirty="0">
                <a:latin typeface="Arial"/>
                <a:cs typeface="Arial"/>
              </a:rPr>
              <a:t>olution</a:t>
            </a:r>
            <a:endParaRPr sz="1100">
              <a:latin typeface="Arial"/>
              <a:cs typeface="Arial"/>
            </a:endParaRPr>
          </a:p>
        </p:txBody>
      </p:sp>
      <p:sp>
        <p:nvSpPr>
          <p:cNvPr id="82" name="object 82"/>
          <p:cNvSpPr txBox="1"/>
          <p:nvPr/>
        </p:nvSpPr>
        <p:spPr>
          <a:xfrm>
            <a:off x="7355585" y="2406853"/>
            <a:ext cx="570230" cy="361950"/>
          </a:xfrm>
          <a:prstGeom prst="rect">
            <a:avLst/>
          </a:prstGeom>
        </p:spPr>
        <p:txBody>
          <a:bodyPr vert="horz" wrap="square" lIns="0" tIns="13335" rIns="0" bIns="0" rtlCol="0">
            <a:spAutoFit/>
          </a:bodyPr>
          <a:lstStyle/>
          <a:p>
            <a:pPr marL="55244">
              <a:lnSpc>
                <a:spcPct val="100000"/>
              </a:lnSpc>
              <a:spcBef>
                <a:spcPts val="105"/>
              </a:spcBef>
            </a:pPr>
            <a:r>
              <a:rPr sz="1100" b="1" spc="-5" dirty="0">
                <a:latin typeface="Arial"/>
                <a:cs typeface="Arial"/>
              </a:rPr>
              <a:t>Enable</a:t>
            </a:r>
            <a:endParaRPr sz="1100">
              <a:latin typeface="Arial"/>
              <a:cs typeface="Arial"/>
            </a:endParaRPr>
          </a:p>
          <a:p>
            <a:pPr marL="12700">
              <a:lnSpc>
                <a:spcPct val="100000"/>
              </a:lnSpc>
            </a:pPr>
            <a:r>
              <a:rPr sz="1100" b="1" spc="-5" dirty="0">
                <a:latin typeface="Arial"/>
                <a:cs typeface="Arial"/>
              </a:rPr>
              <a:t>P</a:t>
            </a:r>
            <a:r>
              <a:rPr sz="1100" b="1" dirty="0">
                <a:latin typeface="Arial"/>
                <a:cs typeface="Arial"/>
              </a:rPr>
              <a:t>roc</a:t>
            </a:r>
            <a:r>
              <a:rPr sz="1100" b="1" spc="-5" dirty="0">
                <a:latin typeface="Arial"/>
                <a:cs typeface="Arial"/>
              </a:rPr>
              <a:t>e</a:t>
            </a:r>
            <a:r>
              <a:rPr sz="1100" b="1" dirty="0">
                <a:latin typeface="Arial"/>
                <a:cs typeface="Arial"/>
              </a:rPr>
              <a:t>ss</a:t>
            </a:r>
            <a:endParaRPr sz="1100">
              <a:latin typeface="Arial"/>
              <a:cs typeface="Arial"/>
            </a:endParaRPr>
          </a:p>
        </p:txBody>
      </p:sp>
      <p:grpSp>
        <p:nvGrpSpPr>
          <p:cNvPr id="83" name="object 83"/>
          <p:cNvGrpSpPr/>
          <p:nvPr/>
        </p:nvGrpSpPr>
        <p:grpSpPr>
          <a:xfrm>
            <a:off x="497514" y="1340367"/>
            <a:ext cx="7910520" cy="1289803"/>
            <a:chOff x="497514" y="1340367"/>
            <a:chExt cx="7910520" cy="1289803"/>
          </a:xfrm>
        </p:grpSpPr>
        <p:pic>
          <p:nvPicPr>
            <p:cNvPr id="84" name="object 84"/>
            <p:cNvPicPr/>
            <p:nvPr/>
          </p:nvPicPr>
          <p:blipFill>
            <a:blip r:embed="rId24" cstate="print"/>
            <a:stretch>
              <a:fillRect/>
            </a:stretch>
          </p:blipFill>
          <p:spPr>
            <a:xfrm>
              <a:off x="1604772" y="2553970"/>
              <a:ext cx="238378" cy="76200"/>
            </a:xfrm>
            <a:prstGeom prst="rect">
              <a:avLst/>
            </a:prstGeom>
          </p:spPr>
        </p:pic>
        <p:pic>
          <p:nvPicPr>
            <p:cNvPr id="85" name="object 85"/>
            <p:cNvPicPr/>
            <p:nvPr/>
          </p:nvPicPr>
          <p:blipFill>
            <a:blip r:embed="rId25" cstate="print"/>
            <a:stretch>
              <a:fillRect/>
            </a:stretch>
          </p:blipFill>
          <p:spPr>
            <a:xfrm>
              <a:off x="3473196" y="2552700"/>
              <a:ext cx="238759" cy="76200"/>
            </a:xfrm>
            <a:prstGeom prst="rect">
              <a:avLst/>
            </a:prstGeom>
          </p:spPr>
        </p:pic>
        <p:pic>
          <p:nvPicPr>
            <p:cNvPr id="86" name="object 86"/>
            <p:cNvPicPr/>
            <p:nvPr/>
          </p:nvPicPr>
          <p:blipFill>
            <a:blip r:embed="rId26" cstate="print"/>
            <a:stretch>
              <a:fillRect/>
            </a:stretch>
          </p:blipFill>
          <p:spPr>
            <a:xfrm>
              <a:off x="4407408" y="2552700"/>
              <a:ext cx="238378" cy="76200"/>
            </a:xfrm>
            <a:prstGeom prst="rect">
              <a:avLst/>
            </a:prstGeom>
          </p:spPr>
        </p:pic>
        <p:pic>
          <p:nvPicPr>
            <p:cNvPr id="87" name="object 87"/>
            <p:cNvPicPr/>
            <p:nvPr/>
          </p:nvPicPr>
          <p:blipFill>
            <a:blip r:embed="rId27" cstate="print"/>
            <a:stretch>
              <a:fillRect/>
            </a:stretch>
          </p:blipFill>
          <p:spPr>
            <a:xfrm>
              <a:off x="5344667" y="2552700"/>
              <a:ext cx="239014" cy="76200"/>
            </a:xfrm>
            <a:prstGeom prst="rect">
              <a:avLst/>
            </a:prstGeom>
          </p:spPr>
        </p:pic>
        <p:pic>
          <p:nvPicPr>
            <p:cNvPr id="88" name="object 88"/>
            <p:cNvPicPr/>
            <p:nvPr/>
          </p:nvPicPr>
          <p:blipFill>
            <a:blip r:embed="rId27" cstate="print"/>
            <a:stretch>
              <a:fillRect/>
            </a:stretch>
          </p:blipFill>
          <p:spPr>
            <a:xfrm>
              <a:off x="6277355" y="2552700"/>
              <a:ext cx="239014" cy="76200"/>
            </a:xfrm>
            <a:prstGeom prst="rect">
              <a:avLst/>
            </a:prstGeom>
          </p:spPr>
        </p:pic>
        <p:pic>
          <p:nvPicPr>
            <p:cNvPr id="89" name="object 89"/>
            <p:cNvPicPr/>
            <p:nvPr/>
          </p:nvPicPr>
          <p:blipFill>
            <a:blip r:embed="rId28" cstate="print"/>
            <a:stretch>
              <a:fillRect/>
            </a:stretch>
          </p:blipFill>
          <p:spPr>
            <a:xfrm>
              <a:off x="2538984" y="2553335"/>
              <a:ext cx="238379" cy="76073"/>
            </a:xfrm>
            <a:prstGeom prst="rect">
              <a:avLst/>
            </a:prstGeom>
          </p:spPr>
        </p:pic>
        <p:sp>
          <p:nvSpPr>
            <p:cNvPr id="90" name="object 90"/>
            <p:cNvSpPr/>
            <p:nvPr/>
          </p:nvSpPr>
          <p:spPr>
            <a:xfrm>
              <a:off x="8013064" y="2550541"/>
              <a:ext cx="394970" cy="76200"/>
            </a:xfrm>
            <a:custGeom>
              <a:avLst/>
              <a:gdLst/>
              <a:ahLst/>
              <a:cxnLst/>
              <a:rect l="l" t="t" r="r" b="b"/>
              <a:pathLst>
                <a:path w="394970" h="76200">
                  <a:moveTo>
                    <a:pt x="383188" y="31496"/>
                  </a:moveTo>
                  <a:lnTo>
                    <a:pt x="331342" y="31496"/>
                  </a:lnTo>
                  <a:lnTo>
                    <a:pt x="331469" y="44196"/>
                  </a:lnTo>
                  <a:lnTo>
                    <a:pt x="318779" y="44337"/>
                  </a:lnTo>
                  <a:lnTo>
                    <a:pt x="319150" y="76200"/>
                  </a:lnTo>
                  <a:lnTo>
                    <a:pt x="394969" y="37211"/>
                  </a:lnTo>
                  <a:lnTo>
                    <a:pt x="383188" y="31496"/>
                  </a:lnTo>
                  <a:close/>
                </a:path>
                <a:path w="394970" h="76200">
                  <a:moveTo>
                    <a:pt x="318631" y="31637"/>
                  </a:moveTo>
                  <a:lnTo>
                    <a:pt x="0" y="35179"/>
                  </a:lnTo>
                  <a:lnTo>
                    <a:pt x="253" y="47879"/>
                  </a:lnTo>
                  <a:lnTo>
                    <a:pt x="318779" y="44337"/>
                  </a:lnTo>
                  <a:lnTo>
                    <a:pt x="318631" y="31637"/>
                  </a:lnTo>
                  <a:close/>
                </a:path>
                <a:path w="394970" h="76200">
                  <a:moveTo>
                    <a:pt x="331342" y="31496"/>
                  </a:moveTo>
                  <a:lnTo>
                    <a:pt x="318631" y="31637"/>
                  </a:lnTo>
                  <a:lnTo>
                    <a:pt x="318779" y="44337"/>
                  </a:lnTo>
                  <a:lnTo>
                    <a:pt x="331469" y="44196"/>
                  </a:lnTo>
                  <a:lnTo>
                    <a:pt x="331342" y="31496"/>
                  </a:lnTo>
                  <a:close/>
                </a:path>
                <a:path w="394970" h="76200">
                  <a:moveTo>
                    <a:pt x="318261" y="0"/>
                  </a:moveTo>
                  <a:lnTo>
                    <a:pt x="318631" y="31637"/>
                  </a:lnTo>
                  <a:lnTo>
                    <a:pt x="331342" y="31496"/>
                  </a:lnTo>
                  <a:lnTo>
                    <a:pt x="383188" y="31496"/>
                  </a:lnTo>
                  <a:lnTo>
                    <a:pt x="318261" y="0"/>
                  </a:lnTo>
                  <a:close/>
                </a:path>
              </a:pathLst>
            </a:custGeom>
            <a:solidFill>
              <a:srgbClr val="EFAB00"/>
            </a:solidFill>
          </p:spPr>
          <p:txBody>
            <a:bodyPr wrap="square" lIns="0" tIns="0" rIns="0" bIns="0" rtlCol="0"/>
            <a:lstStyle/>
            <a:p>
              <a:endParaRPr/>
            </a:p>
          </p:txBody>
        </p:sp>
        <p:sp>
          <p:nvSpPr>
            <p:cNvPr id="91" name="object 91"/>
            <p:cNvSpPr/>
            <p:nvPr/>
          </p:nvSpPr>
          <p:spPr>
            <a:xfrm>
              <a:off x="497514" y="1340367"/>
              <a:ext cx="1583690" cy="353695"/>
            </a:xfrm>
            <a:custGeom>
              <a:avLst/>
              <a:gdLst/>
              <a:ahLst/>
              <a:cxnLst/>
              <a:rect l="l" t="t" r="r" b="b"/>
              <a:pathLst>
                <a:path w="1583689" h="353694">
                  <a:moveTo>
                    <a:pt x="0" y="58927"/>
                  </a:moveTo>
                  <a:lnTo>
                    <a:pt x="4630" y="36004"/>
                  </a:lnTo>
                  <a:lnTo>
                    <a:pt x="17257" y="17271"/>
                  </a:lnTo>
                  <a:lnTo>
                    <a:pt x="35988" y="4635"/>
                  </a:lnTo>
                  <a:lnTo>
                    <a:pt x="58928" y="0"/>
                  </a:lnTo>
                  <a:lnTo>
                    <a:pt x="1524508" y="0"/>
                  </a:lnTo>
                  <a:lnTo>
                    <a:pt x="1547431" y="4635"/>
                  </a:lnTo>
                  <a:lnTo>
                    <a:pt x="1566164" y="17272"/>
                  </a:lnTo>
                  <a:lnTo>
                    <a:pt x="1578800" y="36004"/>
                  </a:lnTo>
                  <a:lnTo>
                    <a:pt x="1583436" y="58927"/>
                  </a:lnTo>
                  <a:lnTo>
                    <a:pt x="1583436" y="294639"/>
                  </a:lnTo>
                  <a:lnTo>
                    <a:pt x="1578800" y="317563"/>
                  </a:lnTo>
                  <a:lnTo>
                    <a:pt x="1566164" y="336296"/>
                  </a:lnTo>
                  <a:lnTo>
                    <a:pt x="1547431" y="348932"/>
                  </a:lnTo>
                  <a:lnTo>
                    <a:pt x="1524508" y="353567"/>
                  </a:lnTo>
                  <a:lnTo>
                    <a:pt x="58928" y="353567"/>
                  </a:lnTo>
                  <a:lnTo>
                    <a:pt x="35988" y="348932"/>
                  </a:lnTo>
                  <a:lnTo>
                    <a:pt x="17257" y="336295"/>
                  </a:lnTo>
                  <a:lnTo>
                    <a:pt x="4630" y="317563"/>
                  </a:lnTo>
                  <a:lnTo>
                    <a:pt x="0" y="294639"/>
                  </a:lnTo>
                  <a:lnTo>
                    <a:pt x="0" y="58927"/>
                  </a:lnTo>
                  <a:close/>
                </a:path>
              </a:pathLst>
            </a:custGeom>
            <a:ln w="12700">
              <a:solidFill>
                <a:srgbClr val="7E7E7E"/>
              </a:solidFill>
            </a:ln>
          </p:spPr>
          <p:txBody>
            <a:bodyPr wrap="square" lIns="0" tIns="0" rIns="0" bIns="0" rtlCol="0"/>
            <a:lstStyle/>
            <a:p>
              <a:endParaRPr/>
            </a:p>
          </p:txBody>
        </p:sp>
      </p:grpSp>
      <p:sp>
        <p:nvSpPr>
          <p:cNvPr id="92" name="object 92"/>
          <p:cNvSpPr txBox="1"/>
          <p:nvPr/>
        </p:nvSpPr>
        <p:spPr>
          <a:xfrm>
            <a:off x="4020058" y="2980766"/>
            <a:ext cx="1673860" cy="163195"/>
          </a:xfrm>
          <a:prstGeom prst="rect">
            <a:avLst/>
          </a:prstGeom>
        </p:spPr>
        <p:txBody>
          <a:bodyPr vert="horz" wrap="square" lIns="0" tIns="12700" rIns="0" bIns="0" rtlCol="0">
            <a:spAutoFit/>
          </a:bodyPr>
          <a:lstStyle/>
          <a:p>
            <a:pPr marL="12700">
              <a:lnSpc>
                <a:spcPct val="100000"/>
              </a:lnSpc>
              <a:spcBef>
                <a:spcPts val="100"/>
              </a:spcBef>
            </a:pPr>
            <a:r>
              <a:rPr sz="900" b="1" spc="-10" dirty="0">
                <a:latin typeface="Arial"/>
                <a:cs typeface="Arial"/>
              </a:rPr>
              <a:t>SAP </a:t>
            </a:r>
            <a:r>
              <a:rPr sz="900" b="1" spc="-5" dirty="0">
                <a:latin typeface="Arial"/>
                <a:cs typeface="Arial"/>
              </a:rPr>
              <a:t>S/4HANA</a:t>
            </a:r>
            <a:r>
              <a:rPr sz="900" b="1" spc="-15" dirty="0">
                <a:latin typeface="Arial"/>
                <a:cs typeface="Arial"/>
              </a:rPr>
              <a:t> </a:t>
            </a:r>
            <a:r>
              <a:rPr sz="900" b="1" dirty="0">
                <a:latin typeface="Arial"/>
                <a:cs typeface="Arial"/>
              </a:rPr>
              <a:t>Implementation</a:t>
            </a:r>
            <a:endParaRPr sz="900">
              <a:latin typeface="Arial"/>
              <a:cs typeface="Arial"/>
            </a:endParaRPr>
          </a:p>
        </p:txBody>
      </p:sp>
      <p:sp>
        <p:nvSpPr>
          <p:cNvPr id="93" name="object 93"/>
          <p:cNvSpPr txBox="1"/>
          <p:nvPr/>
        </p:nvSpPr>
        <p:spPr>
          <a:xfrm>
            <a:off x="533400" y="1407160"/>
            <a:ext cx="1553845" cy="269240"/>
          </a:xfrm>
          <a:prstGeom prst="rect">
            <a:avLst/>
          </a:prstGeom>
        </p:spPr>
        <p:txBody>
          <a:bodyPr vert="horz" wrap="square" lIns="0" tIns="12065" rIns="0" bIns="0" rtlCol="0">
            <a:spAutoFit/>
          </a:bodyPr>
          <a:lstStyle/>
          <a:p>
            <a:pPr marL="38100">
              <a:lnSpc>
                <a:spcPct val="100000"/>
              </a:lnSpc>
              <a:spcBef>
                <a:spcPts val="95"/>
              </a:spcBef>
            </a:pPr>
            <a:r>
              <a:rPr sz="1600" b="1" spc="-10" dirty="0">
                <a:latin typeface="Arial"/>
                <a:cs typeface="Arial"/>
              </a:rPr>
              <a:t>Process-Driven</a:t>
            </a:r>
            <a:endParaRPr sz="1600" dirty="0">
              <a:latin typeface="Arial"/>
              <a:cs typeface="Arial"/>
            </a:endParaRPr>
          </a:p>
        </p:txBody>
      </p:sp>
      <p:sp>
        <p:nvSpPr>
          <p:cNvPr id="94" name="object 94"/>
          <p:cNvSpPr txBox="1"/>
          <p:nvPr/>
        </p:nvSpPr>
        <p:spPr>
          <a:xfrm>
            <a:off x="3687317" y="6091834"/>
            <a:ext cx="2343150" cy="162560"/>
          </a:xfrm>
          <a:prstGeom prst="rect">
            <a:avLst/>
          </a:prstGeom>
        </p:spPr>
        <p:txBody>
          <a:bodyPr vert="horz" wrap="square" lIns="0" tIns="12700" rIns="0" bIns="0" rtlCol="0">
            <a:spAutoFit/>
          </a:bodyPr>
          <a:lstStyle/>
          <a:p>
            <a:pPr marL="12700">
              <a:lnSpc>
                <a:spcPct val="100000"/>
              </a:lnSpc>
              <a:spcBef>
                <a:spcPts val="100"/>
              </a:spcBef>
            </a:pPr>
            <a:r>
              <a:rPr sz="900" b="1" dirty="0">
                <a:latin typeface="Arial"/>
                <a:cs typeface="Arial"/>
              </a:rPr>
              <a:t>Plan</a:t>
            </a:r>
            <a:r>
              <a:rPr sz="900" b="1" spc="-5" dirty="0">
                <a:latin typeface="Arial"/>
                <a:cs typeface="Arial"/>
              </a:rPr>
              <a:t> Process</a:t>
            </a:r>
            <a:r>
              <a:rPr sz="900" b="1" dirty="0">
                <a:latin typeface="Arial"/>
                <a:cs typeface="Arial"/>
              </a:rPr>
              <a:t> </a:t>
            </a:r>
            <a:r>
              <a:rPr sz="900" b="1" spc="-5" dirty="0">
                <a:latin typeface="Arial"/>
                <a:cs typeface="Arial"/>
              </a:rPr>
              <a:t>Improvements</a:t>
            </a:r>
            <a:r>
              <a:rPr sz="900" b="1" spc="-15" dirty="0">
                <a:latin typeface="Arial"/>
                <a:cs typeface="Arial"/>
              </a:rPr>
              <a:t> </a:t>
            </a:r>
            <a:r>
              <a:rPr sz="900" b="1" spc="-5" dirty="0">
                <a:latin typeface="Arial"/>
                <a:cs typeface="Arial"/>
              </a:rPr>
              <a:t>&amp;</a:t>
            </a:r>
            <a:r>
              <a:rPr sz="900" b="1" spc="5" dirty="0">
                <a:latin typeface="Arial"/>
                <a:cs typeface="Arial"/>
              </a:rPr>
              <a:t> </a:t>
            </a:r>
            <a:r>
              <a:rPr sz="900" b="1" spc="-5" dirty="0">
                <a:latin typeface="Arial"/>
                <a:cs typeface="Arial"/>
              </a:rPr>
              <a:t>Innovations</a:t>
            </a:r>
            <a:endParaRPr sz="900">
              <a:latin typeface="Arial"/>
              <a:cs typeface="Arial"/>
            </a:endParaRPr>
          </a:p>
        </p:txBody>
      </p:sp>
      <p:grpSp>
        <p:nvGrpSpPr>
          <p:cNvPr id="95" name="object 95"/>
          <p:cNvGrpSpPr/>
          <p:nvPr/>
        </p:nvGrpSpPr>
        <p:grpSpPr>
          <a:xfrm>
            <a:off x="8348471" y="2269235"/>
            <a:ext cx="2409825" cy="708660"/>
            <a:chOff x="8348471" y="2269235"/>
            <a:chExt cx="2409825" cy="708660"/>
          </a:xfrm>
        </p:grpSpPr>
        <p:pic>
          <p:nvPicPr>
            <p:cNvPr id="96" name="object 96"/>
            <p:cNvPicPr/>
            <p:nvPr/>
          </p:nvPicPr>
          <p:blipFill>
            <a:blip r:embed="rId29" cstate="print"/>
            <a:stretch>
              <a:fillRect/>
            </a:stretch>
          </p:blipFill>
          <p:spPr>
            <a:xfrm>
              <a:off x="8348471" y="2269235"/>
              <a:ext cx="2409444" cy="708660"/>
            </a:xfrm>
            <a:prstGeom prst="rect">
              <a:avLst/>
            </a:prstGeom>
          </p:spPr>
        </p:pic>
        <p:pic>
          <p:nvPicPr>
            <p:cNvPr id="97" name="object 97"/>
            <p:cNvPicPr/>
            <p:nvPr/>
          </p:nvPicPr>
          <p:blipFill>
            <a:blip r:embed="rId30" cstate="print"/>
            <a:stretch>
              <a:fillRect/>
            </a:stretch>
          </p:blipFill>
          <p:spPr>
            <a:xfrm>
              <a:off x="8401557" y="2284221"/>
              <a:ext cx="2307844" cy="607060"/>
            </a:xfrm>
            <a:prstGeom prst="rect">
              <a:avLst/>
            </a:prstGeom>
          </p:spPr>
        </p:pic>
        <p:sp>
          <p:nvSpPr>
            <p:cNvPr id="98" name="object 98"/>
            <p:cNvSpPr/>
            <p:nvPr/>
          </p:nvSpPr>
          <p:spPr>
            <a:xfrm>
              <a:off x="9007643" y="2580947"/>
              <a:ext cx="497840" cy="247650"/>
            </a:xfrm>
            <a:custGeom>
              <a:avLst/>
              <a:gdLst/>
              <a:ahLst/>
              <a:cxnLst/>
              <a:rect l="l" t="t" r="r" b="b"/>
              <a:pathLst>
                <a:path w="497840" h="247650">
                  <a:moveTo>
                    <a:pt x="63806" y="0"/>
                  </a:moveTo>
                  <a:lnTo>
                    <a:pt x="0" y="0"/>
                  </a:lnTo>
                  <a:lnTo>
                    <a:pt x="4743" y="48642"/>
                  </a:lnTo>
                  <a:lnTo>
                    <a:pt x="18677" y="94715"/>
                  </a:lnTo>
                  <a:lnTo>
                    <a:pt x="41358" y="137157"/>
                  </a:lnTo>
                  <a:lnTo>
                    <a:pt x="72342" y="174908"/>
                  </a:lnTo>
                  <a:lnTo>
                    <a:pt x="109934" y="206028"/>
                  </a:lnTo>
                  <a:lnTo>
                    <a:pt x="152264" y="228797"/>
                  </a:lnTo>
                  <a:lnTo>
                    <a:pt x="198220" y="242778"/>
                  </a:lnTo>
                  <a:lnTo>
                    <a:pt x="246689" y="247535"/>
                  </a:lnTo>
                  <a:lnTo>
                    <a:pt x="295222" y="242778"/>
                  </a:lnTo>
                  <a:lnTo>
                    <a:pt x="341189" y="228797"/>
                  </a:lnTo>
                  <a:lnTo>
                    <a:pt x="383527" y="206028"/>
                  </a:lnTo>
                  <a:lnTo>
                    <a:pt x="410844" y="183449"/>
                  </a:lnTo>
                  <a:lnTo>
                    <a:pt x="246689" y="183449"/>
                  </a:lnTo>
                  <a:lnTo>
                    <a:pt x="210757" y="179923"/>
                  </a:lnTo>
                  <a:lnTo>
                    <a:pt x="145333" y="152696"/>
                  </a:lnTo>
                  <a:lnTo>
                    <a:pt x="94495" y="101719"/>
                  </a:lnTo>
                  <a:lnTo>
                    <a:pt x="67328" y="36082"/>
                  </a:lnTo>
                  <a:lnTo>
                    <a:pt x="63806" y="0"/>
                  </a:lnTo>
                  <a:close/>
                </a:path>
                <a:path w="497840" h="247650">
                  <a:moveTo>
                    <a:pt x="452279" y="53216"/>
                  </a:moveTo>
                  <a:lnTo>
                    <a:pt x="376051" y="129649"/>
                  </a:lnTo>
                  <a:lnTo>
                    <a:pt x="316804" y="169563"/>
                  </a:lnTo>
                  <a:lnTo>
                    <a:pt x="246689" y="183449"/>
                  </a:lnTo>
                  <a:lnTo>
                    <a:pt x="410844" y="183449"/>
                  </a:lnTo>
                  <a:lnTo>
                    <a:pt x="421176" y="174908"/>
                  </a:lnTo>
                  <a:lnTo>
                    <a:pt x="497404" y="98479"/>
                  </a:lnTo>
                  <a:lnTo>
                    <a:pt x="452279" y="53216"/>
                  </a:lnTo>
                  <a:close/>
                </a:path>
              </a:pathLst>
            </a:custGeom>
            <a:solidFill>
              <a:srgbClr val="EFAB00"/>
            </a:solidFill>
          </p:spPr>
          <p:txBody>
            <a:bodyPr wrap="square" lIns="0" tIns="0" rIns="0" bIns="0" rtlCol="0"/>
            <a:lstStyle/>
            <a:p>
              <a:endParaRPr/>
            </a:p>
          </p:txBody>
        </p:sp>
        <p:sp>
          <p:nvSpPr>
            <p:cNvPr id="99" name="object 99"/>
            <p:cNvSpPr/>
            <p:nvPr/>
          </p:nvSpPr>
          <p:spPr>
            <a:xfrm>
              <a:off x="9007643" y="2334398"/>
              <a:ext cx="478790" cy="247015"/>
            </a:xfrm>
            <a:custGeom>
              <a:avLst/>
              <a:gdLst/>
              <a:ahLst/>
              <a:cxnLst/>
              <a:rect l="l" t="t" r="r" b="b"/>
              <a:pathLst>
                <a:path w="478790" h="247014">
                  <a:moveTo>
                    <a:pt x="246692" y="0"/>
                  </a:moveTo>
                  <a:lnTo>
                    <a:pt x="199555" y="4503"/>
                  </a:lnTo>
                  <a:lnTo>
                    <a:pt x="153841" y="18013"/>
                  </a:lnTo>
                  <a:lnTo>
                    <a:pt x="110965" y="40531"/>
                  </a:lnTo>
                  <a:lnTo>
                    <a:pt x="72341" y="72055"/>
                  </a:lnTo>
                  <a:lnTo>
                    <a:pt x="41358" y="109691"/>
                  </a:lnTo>
                  <a:lnTo>
                    <a:pt x="18677" y="152020"/>
                  </a:lnTo>
                  <a:lnTo>
                    <a:pt x="4743" y="197989"/>
                  </a:lnTo>
                  <a:lnTo>
                    <a:pt x="0" y="246549"/>
                  </a:lnTo>
                  <a:lnTo>
                    <a:pt x="63806" y="246549"/>
                  </a:lnTo>
                  <a:lnTo>
                    <a:pt x="67326" y="210547"/>
                  </a:lnTo>
                  <a:lnTo>
                    <a:pt x="77652" y="176459"/>
                  </a:lnTo>
                  <a:lnTo>
                    <a:pt x="117337" y="117165"/>
                  </a:lnTo>
                  <a:lnTo>
                    <a:pt x="156323" y="87463"/>
                  </a:lnTo>
                  <a:lnTo>
                    <a:pt x="200269" y="69641"/>
                  </a:lnTo>
                  <a:lnTo>
                    <a:pt x="246696" y="63701"/>
                  </a:lnTo>
                  <a:lnTo>
                    <a:pt x="410925" y="63701"/>
                  </a:lnTo>
                  <a:lnTo>
                    <a:pt x="382495" y="40531"/>
                  </a:lnTo>
                  <a:lnTo>
                    <a:pt x="339577" y="18013"/>
                  </a:lnTo>
                  <a:lnTo>
                    <a:pt x="293838" y="4503"/>
                  </a:lnTo>
                  <a:lnTo>
                    <a:pt x="246692" y="0"/>
                  </a:lnTo>
                  <a:close/>
                </a:path>
                <a:path w="478790" h="247014">
                  <a:moveTo>
                    <a:pt x="410925" y="63701"/>
                  </a:moveTo>
                  <a:lnTo>
                    <a:pt x="246696" y="63701"/>
                  </a:lnTo>
                  <a:lnTo>
                    <a:pt x="293123" y="69641"/>
                  </a:lnTo>
                  <a:lnTo>
                    <a:pt x="337068" y="87463"/>
                  </a:lnTo>
                  <a:lnTo>
                    <a:pt x="376051" y="117165"/>
                  </a:lnTo>
                  <a:lnTo>
                    <a:pt x="433380" y="174597"/>
                  </a:lnTo>
                  <a:lnTo>
                    <a:pt x="478504" y="129469"/>
                  </a:lnTo>
                  <a:lnTo>
                    <a:pt x="421176" y="72055"/>
                  </a:lnTo>
                  <a:lnTo>
                    <a:pt x="410925" y="63701"/>
                  </a:lnTo>
                  <a:close/>
                </a:path>
              </a:pathLst>
            </a:custGeom>
            <a:solidFill>
              <a:srgbClr val="DF8E17"/>
            </a:solidFill>
          </p:spPr>
          <p:txBody>
            <a:bodyPr wrap="square" lIns="0" tIns="0" rIns="0" bIns="0" rtlCol="0"/>
            <a:lstStyle/>
            <a:p>
              <a:endParaRPr/>
            </a:p>
          </p:txBody>
        </p:sp>
        <p:sp>
          <p:nvSpPr>
            <p:cNvPr id="100" name="object 100"/>
            <p:cNvSpPr/>
            <p:nvPr/>
          </p:nvSpPr>
          <p:spPr>
            <a:xfrm>
              <a:off x="9441149" y="2463471"/>
              <a:ext cx="224790" cy="226060"/>
            </a:xfrm>
            <a:custGeom>
              <a:avLst/>
              <a:gdLst/>
              <a:ahLst/>
              <a:cxnLst/>
              <a:rect l="l" t="t" r="r" b="b"/>
              <a:pathLst>
                <a:path w="224790" h="226060">
                  <a:moveTo>
                    <a:pt x="44998" y="0"/>
                  </a:moveTo>
                  <a:lnTo>
                    <a:pt x="0" y="45253"/>
                  </a:lnTo>
                  <a:lnTo>
                    <a:pt x="179365" y="225838"/>
                  </a:lnTo>
                  <a:lnTo>
                    <a:pt x="224364" y="180619"/>
                  </a:lnTo>
                  <a:lnTo>
                    <a:pt x="44998" y="0"/>
                  </a:lnTo>
                  <a:close/>
                </a:path>
              </a:pathLst>
            </a:custGeom>
            <a:solidFill>
              <a:srgbClr val="D0702E"/>
            </a:solidFill>
          </p:spPr>
          <p:txBody>
            <a:bodyPr wrap="square" lIns="0" tIns="0" rIns="0" bIns="0" rtlCol="0"/>
            <a:lstStyle/>
            <a:p>
              <a:endParaRPr/>
            </a:p>
          </p:txBody>
        </p:sp>
        <p:sp>
          <p:nvSpPr>
            <p:cNvPr id="101" name="object 101"/>
            <p:cNvSpPr/>
            <p:nvPr/>
          </p:nvSpPr>
          <p:spPr>
            <a:xfrm>
              <a:off x="9620515" y="2580948"/>
              <a:ext cx="487680" cy="247650"/>
            </a:xfrm>
            <a:custGeom>
              <a:avLst/>
              <a:gdLst/>
              <a:ahLst/>
              <a:cxnLst/>
              <a:rect l="l" t="t" r="r" b="b"/>
              <a:pathLst>
                <a:path w="487679" h="247650">
                  <a:moveTo>
                    <a:pt x="44998" y="63016"/>
                  </a:moveTo>
                  <a:lnTo>
                    <a:pt x="0" y="108228"/>
                  </a:lnTo>
                  <a:lnTo>
                    <a:pt x="66346" y="175041"/>
                  </a:lnTo>
                  <a:lnTo>
                    <a:pt x="104016" y="206084"/>
                  </a:lnTo>
                  <a:lnTo>
                    <a:pt x="146343" y="228814"/>
                  </a:lnTo>
                  <a:lnTo>
                    <a:pt x="192270" y="242780"/>
                  </a:lnTo>
                  <a:lnTo>
                    <a:pt x="240743" y="247535"/>
                  </a:lnTo>
                  <a:lnTo>
                    <a:pt x="289271" y="242780"/>
                  </a:lnTo>
                  <a:lnTo>
                    <a:pt x="335229" y="228814"/>
                  </a:lnTo>
                  <a:lnTo>
                    <a:pt x="377566" y="206084"/>
                  </a:lnTo>
                  <a:lnTo>
                    <a:pt x="405030" y="183449"/>
                  </a:lnTo>
                  <a:lnTo>
                    <a:pt x="240743" y="183449"/>
                  </a:lnTo>
                  <a:lnTo>
                    <a:pt x="204819" y="179923"/>
                  </a:lnTo>
                  <a:lnTo>
                    <a:pt x="170761" y="169563"/>
                  </a:lnTo>
                  <a:lnTo>
                    <a:pt x="139390" y="152696"/>
                  </a:lnTo>
                  <a:lnTo>
                    <a:pt x="111525" y="129648"/>
                  </a:lnTo>
                  <a:lnTo>
                    <a:pt x="44998" y="63016"/>
                  </a:lnTo>
                  <a:close/>
                </a:path>
                <a:path w="487679" h="247650">
                  <a:moveTo>
                    <a:pt x="487390" y="0"/>
                  </a:moveTo>
                  <a:lnTo>
                    <a:pt x="423636" y="0"/>
                  </a:lnTo>
                  <a:lnTo>
                    <a:pt x="420117" y="36082"/>
                  </a:lnTo>
                  <a:lnTo>
                    <a:pt x="409790" y="70260"/>
                  </a:lnTo>
                  <a:lnTo>
                    <a:pt x="370106" y="129648"/>
                  </a:lnTo>
                  <a:lnTo>
                    <a:pt x="310845" y="169563"/>
                  </a:lnTo>
                  <a:lnTo>
                    <a:pt x="240743" y="183449"/>
                  </a:lnTo>
                  <a:lnTo>
                    <a:pt x="405030" y="183449"/>
                  </a:lnTo>
                  <a:lnTo>
                    <a:pt x="415231" y="175041"/>
                  </a:lnTo>
                  <a:lnTo>
                    <a:pt x="446135" y="137213"/>
                  </a:lnTo>
                  <a:lnTo>
                    <a:pt x="468759" y="94731"/>
                  </a:lnTo>
                  <a:lnTo>
                    <a:pt x="482659" y="48644"/>
                  </a:lnTo>
                  <a:lnTo>
                    <a:pt x="487390" y="0"/>
                  </a:lnTo>
                  <a:close/>
                </a:path>
              </a:pathLst>
            </a:custGeom>
            <a:solidFill>
              <a:srgbClr val="BA494E"/>
            </a:solidFill>
          </p:spPr>
          <p:txBody>
            <a:bodyPr wrap="square" lIns="0" tIns="0" rIns="0" bIns="0" rtlCol="0"/>
            <a:lstStyle/>
            <a:p>
              <a:endParaRPr/>
            </a:p>
          </p:txBody>
        </p:sp>
        <p:sp>
          <p:nvSpPr>
            <p:cNvPr id="102" name="object 102"/>
            <p:cNvSpPr/>
            <p:nvPr/>
          </p:nvSpPr>
          <p:spPr>
            <a:xfrm>
              <a:off x="9617796" y="2334398"/>
              <a:ext cx="490220" cy="247015"/>
            </a:xfrm>
            <a:custGeom>
              <a:avLst/>
              <a:gdLst/>
              <a:ahLst/>
              <a:cxnLst/>
              <a:rect l="l" t="t" r="r" b="b"/>
              <a:pathLst>
                <a:path w="490220" h="247014">
                  <a:moveTo>
                    <a:pt x="407710" y="63701"/>
                  </a:moveTo>
                  <a:lnTo>
                    <a:pt x="243591" y="63701"/>
                  </a:lnTo>
                  <a:lnTo>
                    <a:pt x="290015" y="69641"/>
                  </a:lnTo>
                  <a:lnTo>
                    <a:pt x="333966" y="87463"/>
                  </a:lnTo>
                  <a:lnTo>
                    <a:pt x="372968" y="117165"/>
                  </a:lnTo>
                  <a:lnTo>
                    <a:pt x="412978" y="177635"/>
                  </a:lnTo>
                  <a:lnTo>
                    <a:pt x="426354" y="246549"/>
                  </a:lnTo>
                  <a:lnTo>
                    <a:pt x="490109" y="246549"/>
                  </a:lnTo>
                  <a:lnTo>
                    <a:pt x="485602" y="199405"/>
                  </a:lnTo>
                  <a:lnTo>
                    <a:pt x="472078" y="153648"/>
                  </a:lnTo>
                  <a:lnTo>
                    <a:pt x="449529" y="110718"/>
                  </a:lnTo>
                  <a:lnTo>
                    <a:pt x="417948" y="72055"/>
                  </a:lnTo>
                  <a:lnTo>
                    <a:pt x="407710" y="63701"/>
                  </a:lnTo>
                  <a:close/>
                </a:path>
                <a:path w="490220" h="247014">
                  <a:moveTo>
                    <a:pt x="0" y="71515"/>
                  </a:moveTo>
                  <a:lnTo>
                    <a:pt x="0" y="185550"/>
                  </a:lnTo>
                  <a:lnTo>
                    <a:pt x="115593" y="185550"/>
                  </a:lnTo>
                  <a:lnTo>
                    <a:pt x="80421" y="151033"/>
                  </a:lnTo>
                  <a:lnTo>
                    <a:pt x="114243" y="117165"/>
                  </a:lnTo>
                  <a:lnTo>
                    <a:pt x="128667" y="106176"/>
                  </a:lnTo>
                  <a:lnTo>
                    <a:pt x="35027" y="106176"/>
                  </a:lnTo>
                  <a:lnTo>
                    <a:pt x="0" y="71515"/>
                  </a:lnTo>
                  <a:close/>
                </a:path>
                <a:path w="490220" h="247014">
                  <a:moveTo>
                    <a:pt x="243567" y="0"/>
                  </a:moveTo>
                  <a:lnTo>
                    <a:pt x="196417" y="4503"/>
                  </a:lnTo>
                  <a:lnTo>
                    <a:pt x="150673" y="18013"/>
                  </a:lnTo>
                  <a:lnTo>
                    <a:pt x="107751" y="40531"/>
                  </a:lnTo>
                  <a:lnTo>
                    <a:pt x="69064" y="72055"/>
                  </a:lnTo>
                  <a:lnTo>
                    <a:pt x="35027" y="106176"/>
                  </a:lnTo>
                  <a:lnTo>
                    <a:pt x="128667" y="106176"/>
                  </a:lnTo>
                  <a:lnTo>
                    <a:pt x="153229" y="87463"/>
                  </a:lnTo>
                  <a:lnTo>
                    <a:pt x="197171" y="69641"/>
                  </a:lnTo>
                  <a:lnTo>
                    <a:pt x="243591" y="63701"/>
                  </a:lnTo>
                  <a:lnTo>
                    <a:pt x="407710" y="63701"/>
                  </a:lnTo>
                  <a:lnTo>
                    <a:pt x="379314" y="40531"/>
                  </a:lnTo>
                  <a:lnTo>
                    <a:pt x="336430" y="18013"/>
                  </a:lnTo>
                  <a:lnTo>
                    <a:pt x="290709" y="4503"/>
                  </a:lnTo>
                  <a:lnTo>
                    <a:pt x="243567" y="0"/>
                  </a:lnTo>
                  <a:close/>
                </a:path>
              </a:pathLst>
            </a:custGeom>
            <a:solidFill>
              <a:srgbClr val="960982"/>
            </a:solidFill>
          </p:spPr>
          <p:txBody>
            <a:bodyPr wrap="square" lIns="0" tIns="0" rIns="0" bIns="0" rtlCol="0"/>
            <a:lstStyle/>
            <a:p>
              <a:endParaRPr/>
            </a:p>
          </p:txBody>
        </p:sp>
        <p:pic>
          <p:nvPicPr>
            <p:cNvPr id="103" name="object 103"/>
            <p:cNvPicPr/>
            <p:nvPr/>
          </p:nvPicPr>
          <p:blipFill>
            <a:blip r:embed="rId31" cstate="print"/>
            <a:stretch>
              <a:fillRect/>
            </a:stretch>
          </p:blipFill>
          <p:spPr>
            <a:xfrm>
              <a:off x="9029403" y="2360659"/>
              <a:ext cx="1057022" cy="443405"/>
            </a:xfrm>
            <a:prstGeom prst="rect">
              <a:avLst/>
            </a:prstGeom>
          </p:spPr>
        </p:pic>
      </p:grpSp>
      <p:sp>
        <p:nvSpPr>
          <p:cNvPr id="104" name="object 104"/>
          <p:cNvSpPr txBox="1"/>
          <p:nvPr/>
        </p:nvSpPr>
        <p:spPr>
          <a:xfrm>
            <a:off x="9150798" y="2543965"/>
            <a:ext cx="205740" cy="69215"/>
          </a:xfrm>
          <a:prstGeom prst="rect">
            <a:avLst/>
          </a:prstGeom>
        </p:spPr>
        <p:txBody>
          <a:bodyPr vert="horz" wrap="square" lIns="0" tIns="16510" rIns="0" bIns="0" rtlCol="0">
            <a:spAutoFit/>
          </a:bodyPr>
          <a:lstStyle/>
          <a:p>
            <a:pPr marL="12700">
              <a:lnSpc>
                <a:spcPct val="100000"/>
              </a:lnSpc>
              <a:spcBef>
                <a:spcPts val="130"/>
              </a:spcBef>
            </a:pPr>
            <a:r>
              <a:rPr sz="250" b="1" spc="20" dirty="0">
                <a:latin typeface="Arial"/>
                <a:cs typeface="Arial"/>
              </a:rPr>
              <a:t>P</a:t>
            </a:r>
            <a:r>
              <a:rPr sz="250" b="1" spc="5" dirty="0">
                <a:latin typeface="Arial"/>
                <a:cs typeface="Arial"/>
              </a:rPr>
              <a:t>r</a:t>
            </a:r>
            <a:r>
              <a:rPr sz="250" b="1" spc="20" dirty="0">
                <a:latin typeface="Arial"/>
                <a:cs typeface="Arial"/>
              </a:rPr>
              <a:t>o</a:t>
            </a:r>
            <a:r>
              <a:rPr sz="250" b="1" spc="10" dirty="0">
                <a:latin typeface="Arial"/>
                <a:cs typeface="Arial"/>
              </a:rPr>
              <a:t>ces</a:t>
            </a:r>
            <a:r>
              <a:rPr sz="250" b="1" spc="15" dirty="0">
                <a:latin typeface="Arial"/>
                <a:cs typeface="Arial"/>
              </a:rPr>
              <a:t>s</a:t>
            </a:r>
            <a:r>
              <a:rPr sz="250" b="1" spc="10" dirty="0">
                <a:latin typeface="Arial"/>
                <a:cs typeface="Arial"/>
              </a:rPr>
              <a:t>e</a:t>
            </a:r>
            <a:r>
              <a:rPr sz="250" b="1" spc="15" dirty="0">
                <a:latin typeface="Arial"/>
                <a:cs typeface="Arial"/>
              </a:rPr>
              <a:t>s</a:t>
            </a:r>
            <a:endParaRPr sz="250">
              <a:latin typeface="Arial"/>
              <a:cs typeface="Arial"/>
            </a:endParaRPr>
          </a:p>
        </p:txBody>
      </p:sp>
      <p:sp>
        <p:nvSpPr>
          <p:cNvPr id="105" name="object 105"/>
          <p:cNvSpPr txBox="1"/>
          <p:nvPr/>
        </p:nvSpPr>
        <p:spPr>
          <a:xfrm>
            <a:off x="9782158" y="2543966"/>
            <a:ext cx="173990" cy="69215"/>
          </a:xfrm>
          <a:prstGeom prst="rect">
            <a:avLst/>
          </a:prstGeom>
        </p:spPr>
        <p:txBody>
          <a:bodyPr vert="horz" wrap="square" lIns="0" tIns="16510" rIns="0" bIns="0" rtlCol="0">
            <a:spAutoFit/>
          </a:bodyPr>
          <a:lstStyle/>
          <a:p>
            <a:pPr marL="12700">
              <a:lnSpc>
                <a:spcPct val="100000"/>
              </a:lnSpc>
              <a:spcBef>
                <a:spcPts val="130"/>
              </a:spcBef>
            </a:pPr>
            <a:r>
              <a:rPr sz="250" b="1" spc="20" dirty="0">
                <a:latin typeface="Arial"/>
                <a:cs typeface="Arial"/>
              </a:rPr>
              <a:t>S</a:t>
            </a:r>
            <a:r>
              <a:rPr sz="250" b="1" spc="10" dirty="0">
                <a:latin typeface="Arial"/>
                <a:cs typeface="Arial"/>
              </a:rPr>
              <a:t>yste</a:t>
            </a:r>
            <a:r>
              <a:rPr sz="250" b="1" spc="20" dirty="0">
                <a:latin typeface="Arial"/>
                <a:cs typeface="Arial"/>
              </a:rPr>
              <a:t>ms</a:t>
            </a:r>
            <a:endParaRPr sz="250">
              <a:latin typeface="Arial"/>
              <a:cs typeface="Arial"/>
            </a:endParaRPr>
          </a:p>
        </p:txBody>
      </p:sp>
      <p:sp>
        <p:nvSpPr>
          <p:cNvPr id="106" name="object 106"/>
          <p:cNvSpPr txBox="1"/>
          <p:nvPr/>
        </p:nvSpPr>
        <p:spPr>
          <a:xfrm>
            <a:off x="9492078" y="2758986"/>
            <a:ext cx="144145" cy="69215"/>
          </a:xfrm>
          <a:prstGeom prst="rect">
            <a:avLst/>
          </a:prstGeom>
        </p:spPr>
        <p:txBody>
          <a:bodyPr vert="horz" wrap="square" lIns="0" tIns="16510" rIns="0" bIns="0" rtlCol="0">
            <a:spAutoFit/>
          </a:bodyPr>
          <a:lstStyle/>
          <a:p>
            <a:pPr marL="12700">
              <a:lnSpc>
                <a:spcPct val="100000"/>
              </a:lnSpc>
              <a:spcBef>
                <a:spcPts val="130"/>
              </a:spcBef>
            </a:pPr>
            <a:r>
              <a:rPr sz="250" b="1" spc="20" dirty="0">
                <a:latin typeface="Arial"/>
                <a:cs typeface="Arial"/>
              </a:rPr>
              <a:t>P</a:t>
            </a:r>
            <a:r>
              <a:rPr sz="250" b="1" spc="10" dirty="0">
                <a:latin typeface="Arial"/>
                <a:cs typeface="Arial"/>
              </a:rPr>
              <a:t>e</a:t>
            </a:r>
            <a:r>
              <a:rPr sz="250" b="1" spc="20" dirty="0">
                <a:latin typeface="Arial"/>
                <a:cs typeface="Arial"/>
              </a:rPr>
              <a:t>op</a:t>
            </a:r>
            <a:r>
              <a:rPr sz="250" b="1" dirty="0">
                <a:latin typeface="Arial"/>
                <a:cs typeface="Arial"/>
              </a:rPr>
              <a:t>l</a:t>
            </a:r>
            <a:r>
              <a:rPr sz="250" b="1" spc="15" dirty="0">
                <a:latin typeface="Arial"/>
                <a:cs typeface="Arial"/>
              </a:rPr>
              <a:t>e</a:t>
            </a:r>
            <a:endParaRPr sz="250">
              <a:latin typeface="Arial"/>
              <a:cs typeface="Arial"/>
            </a:endParaRPr>
          </a:p>
        </p:txBody>
      </p:sp>
      <p:grpSp>
        <p:nvGrpSpPr>
          <p:cNvPr id="107" name="object 107"/>
          <p:cNvGrpSpPr/>
          <p:nvPr/>
        </p:nvGrpSpPr>
        <p:grpSpPr>
          <a:xfrm>
            <a:off x="9502366" y="2513193"/>
            <a:ext cx="127635" cy="250825"/>
            <a:chOff x="9502366" y="2513193"/>
            <a:chExt cx="127635" cy="250825"/>
          </a:xfrm>
        </p:grpSpPr>
        <p:sp>
          <p:nvSpPr>
            <p:cNvPr id="108" name="object 108"/>
            <p:cNvSpPr/>
            <p:nvPr/>
          </p:nvSpPr>
          <p:spPr>
            <a:xfrm>
              <a:off x="9561830" y="2669019"/>
              <a:ext cx="8890" cy="95250"/>
            </a:xfrm>
            <a:custGeom>
              <a:avLst/>
              <a:gdLst/>
              <a:ahLst/>
              <a:cxnLst/>
              <a:rect l="l" t="t" r="r" b="b"/>
              <a:pathLst>
                <a:path w="8890" h="95250">
                  <a:moveTo>
                    <a:pt x="8280" y="85102"/>
                  </a:moveTo>
                  <a:lnTo>
                    <a:pt x="0" y="85102"/>
                  </a:lnTo>
                  <a:lnTo>
                    <a:pt x="0" y="94716"/>
                  </a:lnTo>
                  <a:lnTo>
                    <a:pt x="8280" y="94716"/>
                  </a:lnTo>
                  <a:lnTo>
                    <a:pt x="8140" y="89839"/>
                  </a:lnTo>
                  <a:lnTo>
                    <a:pt x="8280" y="85102"/>
                  </a:lnTo>
                  <a:close/>
                </a:path>
                <a:path w="8890" h="95250">
                  <a:moveTo>
                    <a:pt x="8280" y="64211"/>
                  </a:moveTo>
                  <a:lnTo>
                    <a:pt x="0" y="64211"/>
                  </a:lnTo>
                  <a:lnTo>
                    <a:pt x="0" y="73825"/>
                  </a:lnTo>
                  <a:lnTo>
                    <a:pt x="8280" y="73825"/>
                  </a:lnTo>
                  <a:lnTo>
                    <a:pt x="8140" y="69088"/>
                  </a:lnTo>
                  <a:lnTo>
                    <a:pt x="8280" y="64211"/>
                  </a:lnTo>
                  <a:close/>
                </a:path>
                <a:path w="8890" h="95250">
                  <a:moveTo>
                    <a:pt x="8280" y="42519"/>
                  </a:moveTo>
                  <a:lnTo>
                    <a:pt x="0" y="42519"/>
                  </a:lnTo>
                  <a:lnTo>
                    <a:pt x="0" y="52133"/>
                  </a:lnTo>
                  <a:lnTo>
                    <a:pt x="8280" y="52133"/>
                  </a:lnTo>
                  <a:lnTo>
                    <a:pt x="8140" y="47396"/>
                  </a:lnTo>
                  <a:lnTo>
                    <a:pt x="8280" y="42519"/>
                  </a:lnTo>
                  <a:close/>
                </a:path>
                <a:path w="8890" h="95250">
                  <a:moveTo>
                    <a:pt x="8280" y="21818"/>
                  </a:moveTo>
                  <a:lnTo>
                    <a:pt x="0" y="21818"/>
                  </a:lnTo>
                  <a:lnTo>
                    <a:pt x="0" y="31432"/>
                  </a:lnTo>
                  <a:lnTo>
                    <a:pt x="8280" y="31432"/>
                  </a:lnTo>
                  <a:lnTo>
                    <a:pt x="8140" y="26695"/>
                  </a:lnTo>
                  <a:lnTo>
                    <a:pt x="8280" y="21818"/>
                  </a:lnTo>
                  <a:close/>
                </a:path>
                <a:path w="8890" h="95250">
                  <a:moveTo>
                    <a:pt x="8280" y="0"/>
                  </a:moveTo>
                  <a:lnTo>
                    <a:pt x="0" y="0"/>
                  </a:lnTo>
                  <a:lnTo>
                    <a:pt x="0" y="10820"/>
                  </a:lnTo>
                  <a:lnTo>
                    <a:pt x="8280" y="10820"/>
                  </a:lnTo>
                  <a:lnTo>
                    <a:pt x="8140" y="5410"/>
                  </a:lnTo>
                  <a:lnTo>
                    <a:pt x="8280" y="0"/>
                  </a:lnTo>
                  <a:close/>
                </a:path>
              </a:pathLst>
            </a:custGeom>
            <a:solidFill>
              <a:srgbClr val="000000"/>
            </a:solidFill>
          </p:spPr>
          <p:txBody>
            <a:bodyPr wrap="square" lIns="0" tIns="0" rIns="0" bIns="0" rtlCol="0"/>
            <a:lstStyle/>
            <a:p>
              <a:endParaRPr/>
            </a:p>
          </p:txBody>
        </p:sp>
        <p:pic>
          <p:nvPicPr>
            <p:cNvPr id="109" name="object 109"/>
            <p:cNvPicPr/>
            <p:nvPr/>
          </p:nvPicPr>
          <p:blipFill>
            <a:blip r:embed="rId32" cstate="print"/>
            <a:stretch>
              <a:fillRect/>
            </a:stretch>
          </p:blipFill>
          <p:spPr>
            <a:xfrm>
              <a:off x="9502366" y="2513193"/>
              <a:ext cx="127076" cy="126429"/>
            </a:xfrm>
            <a:prstGeom prst="rect">
              <a:avLst/>
            </a:prstGeom>
          </p:spPr>
        </p:pic>
      </p:grpSp>
      <p:grpSp>
        <p:nvGrpSpPr>
          <p:cNvPr id="110" name="object 110"/>
          <p:cNvGrpSpPr/>
          <p:nvPr/>
        </p:nvGrpSpPr>
        <p:grpSpPr>
          <a:xfrm>
            <a:off x="8348471" y="4927091"/>
            <a:ext cx="2409825" cy="745490"/>
            <a:chOff x="8348471" y="4927091"/>
            <a:chExt cx="2409825" cy="745490"/>
          </a:xfrm>
        </p:grpSpPr>
        <p:pic>
          <p:nvPicPr>
            <p:cNvPr id="111" name="object 111"/>
            <p:cNvPicPr/>
            <p:nvPr/>
          </p:nvPicPr>
          <p:blipFill>
            <a:blip r:embed="rId33" cstate="print"/>
            <a:stretch>
              <a:fillRect/>
            </a:stretch>
          </p:blipFill>
          <p:spPr>
            <a:xfrm>
              <a:off x="8348471" y="4927091"/>
              <a:ext cx="2409444" cy="745235"/>
            </a:xfrm>
            <a:prstGeom prst="rect">
              <a:avLst/>
            </a:prstGeom>
          </p:spPr>
        </p:pic>
        <p:pic>
          <p:nvPicPr>
            <p:cNvPr id="112" name="object 112"/>
            <p:cNvPicPr/>
            <p:nvPr/>
          </p:nvPicPr>
          <p:blipFill>
            <a:blip r:embed="rId34" cstate="print"/>
            <a:stretch>
              <a:fillRect/>
            </a:stretch>
          </p:blipFill>
          <p:spPr>
            <a:xfrm>
              <a:off x="8401557" y="4942077"/>
              <a:ext cx="2307844" cy="643636"/>
            </a:xfrm>
            <a:prstGeom prst="rect">
              <a:avLst/>
            </a:prstGeom>
          </p:spPr>
        </p:pic>
        <p:sp>
          <p:nvSpPr>
            <p:cNvPr id="113" name="object 113"/>
            <p:cNvSpPr/>
            <p:nvPr/>
          </p:nvSpPr>
          <p:spPr>
            <a:xfrm>
              <a:off x="9007643" y="5257873"/>
              <a:ext cx="497840" cy="247015"/>
            </a:xfrm>
            <a:custGeom>
              <a:avLst/>
              <a:gdLst/>
              <a:ahLst/>
              <a:cxnLst/>
              <a:rect l="l" t="t" r="r" b="b"/>
              <a:pathLst>
                <a:path w="497840" h="247014">
                  <a:moveTo>
                    <a:pt x="63806" y="0"/>
                  </a:moveTo>
                  <a:lnTo>
                    <a:pt x="0" y="0"/>
                  </a:lnTo>
                  <a:lnTo>
                    <a:pt x="4743" y="48494"/>
                  </a:lnTo>
                  <a:lnTo>
                    <a:pt x="18677" y="94428"/>
                  </a:lnTo>
                  <a:lnTo>
                    <a:pt x="41358" y="136742"/>
                  </a:lnTo>
                  <a:lnTo>
                    <a:pt x="72342" y="174378"/>
                  </a:lnTo>
                  <a:lnTo>
                    <a:pt x="109934" y="205405"/>
                  </a:lnTo>
                  <a:lnTo>
                    <a:pt x="152264" y="228104"/>
                  </a:lnTo>
                  <a:lnTo>
                    <a:pt x="198220" y="242043"/>
                  </a:lnTo>
                  <a:lnTo>
                    <a:pt x="246689" y="246786"/>
                  </a:lnTo>
                  <a:lnTo>
                    <a:pt x="295222" y="242043"/>
                  </a:lnTo>
                  <a:lnTo>
                    <a:pt x="341189" y="228104"/>
                  </a:lnTo>
                  <a:lnTo>
                    <a:pt x="383527" y="205405"/>
                  </a:lnTo>
                  <a:lnTo>
                    <a:pt x="410844" y="182893"/>
                  </a:lnTo>
                  <a:lnTo>
                    <a:pt x="246689" y="182893"/>
                  </a:lnTo>
                  <a:lnTo>
                    <a:pt x="210757" y="179378"/>
                  </a:lnTo>
                  <a:lnTo>
                    <a:pt x="145333" y="152233"/>
                  </a:lnTo>
                  <a:lnTo>
                    <a:pt x="94495" y="101411"/>
                  </a:lnTo>
                  <a:lnTo>
                    <a:pt x="67328" y="35973"/>
                  </a:lnTo>
                  <a:lnTo>
                    <a:pt x="63806" y="0"/>
                  </a:lnTo>
                  <a:close/>
                </a:path>
                <a:path w="497840" h="247014">
                  <a:moveTo>
                    <a:pt x="452279" y="53055"/>
                  </a:moveTo>
                  <a:lnTo>
                    <a:pt x="376051" y="129256"/>
                  </a:lnTo>
                  <a:lnTo>
                    <a:pt x="316804" y="169049"/>
                  </a:lnTo>
                  <a:lnTo>
                    <a:pt x="246689" y="182893"/>
                  </a:lnTo>
                  <a:lnTo>
                    <a:pt x="410844" y="182893"/>
                  </a:lnTo>
                  <a:lnTo>
                    <a:pt x="421176" y="174378"/>
                  </a:lnTo>
                  <a:lnTo>
                    <a:pt x="497404" y="98181"/>
                  </a:lnTo>
                  <a:lnTo>
                    <a:pt x="452279" y="53055"/>
                  </a:lnTo>
                  <a:close/>
                </a:path>
              </a:pathLst>
            </a:custGeom>
            <a:solidFill>
              <a:srgbClr val="EFAB00"/>
            </a:solidFill>
          </p:spPr>
          <p:txBody>
            <a:bodyPr wrap="square" lIns="0" tIns="0" rIns="0" bIns="0" rtlCol="0"/>
            <a:lstStyle/>
            <a:p>
              <a:endParaRPr/>
            </a:p>
          </p:txBody>
        </p:sp>
        <p:sp>
          <p:nvSpPr>
            <p:cNvPr id="114" name="object 114"/>
            <p:cNvSpPr/>
            <p:nvPr/>
          </p:nvSpPr>
          <p:spPr>
            <a:xfrm>
              <a:off x="9007643" y="5012070"/>
              <a:ext cx="478790" cy="246379"/>
            </a:xfrm>
            <a:custGeom>
              <a:avLst/>
              <a:gdLst/>
              <a:ahLst/>
              <a:cxnLst/>
              <a:rect l="l" t="t" r="r" b="b"/>
              <a:pathLst>
                <a:path w="478790" h="246379">
                  <a:moveTo>
                    <a:pt x="246692" y="0"/>
                  </a:moveTo>
                  <a:lnTo>
                    <a:pt x="199555" y="4489"/>
                  </a:lnTo>
                  <a:lnTo>
                    <a:pt x="153841" y="17959"/>
                  </a:lnTo>
                  <a:lnTo>
                    <a:pt x="110965" y="40408"/>
                  </a:lnTo>
                  <a:lnTo>
                    <a:pt x="72341" y="71837"/>
                  </a:lnTo>
                  <a:lnTo>
                    <a:pt x="41358" y="109359"/>
                  </a:lnTo>
                  <a:lnTo>
                    <a:pt x="18677" y="151559"/>
                  </a:lnTo>
                  <a:lnTo>
                    <a:pt x="4743" y="197390"/>
                  </a:lnTo>
                  <a:lnTo>
                    <a:pt x="0" y="245803"/>
                  </a:lnTo>
                  <a:lnTo>
                    <a:pt x="63806" y="245803"/>
                  </a:lnTo>
                  <a:lnTo>
                    <a:pt x="67326" y="209910"/>
                  </a:lnTo>
                  <a:lnTo>
                    <a:pt x="77652" y="175925"/>
                  </a:lnTo>
                  <a:lnTo>
                    <a:pt x="117337" y="116810"/>
                  </a:lnTo>
                  <a:lnTo>
                    <a:pt x="156323" y="87198"/>
                  </a:lnTo>
                  <a:lnTo>
                    <a:pt x="200269" y="69430"/>
                  </a:lnTo>
                  <a:lnTo>
                    <a:pt x="246696" y="63508"/>
                  </a:lnTo>
                  <a:lnTo>
                    <a:pt x="410925" y="63508"/>
                  </a:lnTo>
                  <a:lnTo>
                    <a:pt x="382495" y="40408"/>
                  </a:lnTo>
                  <a:lnTo>
                    <a:pt x="339577" y="17959"/>
                  </a:lnTo>
                  <a:lnTo>
                    <a:pt x="293838" y="4489"/>
                  </a:lnTo>
                  <a:lnTo>
                    <a:pt x="246692" y="0"/>
                  </a:lnTo>
                  <a:close/>
                </a:path>
                <a:path w="478790" h="246379">
                  <a:moveTo>
                    <a:pt x="410925" y="63508"/>
                  </a:moveTo>
                  <a:lnTo>
                    <a:pt x="246696" y="63508"/>
                  </a:lnTo>
                  <a:lnTo>
                    <a:pt x="293123" y="69430"/>
                  </a:lnTo>
                  <a:lnTo>
                    <a:pt x="337068" y="87198"/>
                  </a:lnTo>
                  <a:lnTo>
                    <a:pt x="376051" y="116810"/>
                  </a:lnTo>
                  <a:lnTo>
                    <a:pt x="433380" y="174068"/>
                  </a:lnTo>
                  <a:lnTo>
                    <a:pt x="478504" y="129077"/>
                  </a:lnTo>
                  <a:lnTo>
                    <a:pt x="421176" y="71837"/>
                  </a:lnTo>
                  <a:lnTo>
                    <a:pt x="410925" y="63508"/>
                  </a:lnTo>
                  <a:close/>
                </a:path>
              </a:pathLst>
            </a:custGeom>
            <a:solidFill>
              <a:srgbClr val="DF8E17"/>
            </a:solidFill>
          </p:spPr>
          <p:txBody>
            <a:bodyPr wrap="square" lIns="0" tIns="0" rIns="0" bIns="0" rtlCol="0"/>
            <a:lstStyle/>
            <a:p>
              <a:endParaRPr/>
            </a:p>
          </p:txBody>
        </p:sp>
        <p:sp>
          <p:nvSpPr>
            <p:cNvPr id="115" name="object 115"/>
            <p:cNvSpPr/>
            <p:nvPr/>
          </p:nvSpPr>
          <p:spPr>
            <a:xfrm>
              <a:off x="9441149" y="5140753"/>
              <a:ext cx="224790" cy="225425"/>
            </a:xfrm>
            <a:custGeom>
              <a:avLst/>
              <a:gdLst/>
              <a:ahLst/>
              <a:cxnLst/>
              <a:rect l="l" t="t" r="r" b="b"/>
              <a:pathLst>
                <a:path w="224790" h="225425">
                  <a:moveTo>
                    <a:pt x="44998" y="0"/>
                  </a:moveTo>
                  <a:lnTo>
                    <a:pt x="0" y="45116"/>
                  </a:lnTo>
                  <a:lnTo>
                    <a:pt x="179365" y="225155"/>
                  </a:lnTo>
                  <a:lnTo>
                    <a:pt x="224364" y="180072"/>
                  </a:lnTo>
                  <a:lnTo>
                    <a:pt x="44998" y="0"/>
                  </a:lnTo>
                  <a:close/>
                </a:path>
              </a:pathLst>
            </a:custGeom>
            <a:solidFill>
              <a:srgbClr val="D0702E"/>
            </a:solidFill>
          </p:spPr>
          <p:txBody>
            <a:bodyPr wrap="square" lIns="0" tIns="0" rIns="0" bIns="0" rtlCol="0"/>
            <a:lstStyle/>
            <a:p>
              <a:endParaRPr/>
            </a:p>
          </p:txBody>
        </p:sp>
        <p:sp>
          <p:nvSpPr>
            <p:cNvPr id="116" name="object 116"/>
            <p:cNvSpPr/>
            <p:nvPr/>
          </p:nvSpPr>
          <p:spPr>
            <a:xfrm>
              <a:off x="9620515" y="5257873"/>
              <a:ext cx="487680" cy="247015"/>
            </a:xfrm>
            <a:custGeom>
              <a:avLst/>
              <a:gdLst/>
              <a:ahLst/>
              <a:cxnLst/>
              <a:rect l="l" t="t" r="r" b="b"/>
              <a:pathLst>
                <a:path w="487679" h="247014">
                  <a:moveTo>
                    <a:pt x="44998" y="62825"/>
                  </a:moveTo>
                  <a:lnTo>
                    <a:pt x="0" y="107901"/>
                  </a:lnTo>
                  <a:lnTo>
                    <a:pt x="66346" y="174511"/>
                  </a:lnTo>
                  <a:lnTo>
                    <a:pt x="104016" y="205461"/>
                  </a:lnTo>
                  <a:lnTo>
                    <a:pt x="146343" y="228121"/>
                  </a:lnTo>
                  <a:lnTo>
                    <a:pt x="192270" y="242045"/>
                  </a:lnTo>
                  <a:lnTo>
                    <a:pt x="240743" y="246786"/>
                  </a:lnTo>
                  <a:lnTo>
                    <a:pt x="289271" y="242045"/>
                  </a:lnTo>
                  <a:lnTo>
                    <a:pt x="335229" y="228121"/>
                  </a:lnTo>
                  <a:lnTo>
                    <a:pt x="377566" y="205461"/>
                  </a:lnTo>
                  <a:lnTo>
                    <a:pt x="405030" y="182893"/>
                  </a:lnTo>
                  <a:lnTo>
                    <a:pt x="240743" y="182893"/>
                  </a:lnTo>
                  <a:lnTo>
                    <a:pt x="204819" y="179378"/>
                  </a:lnTo>
                  <a:lnTo>
                    <a:pt x="170761" y="169049"/>
                  </a:lnTo>
                  <a:lnTo>
                    <a:pt x="139390" y="152233"/>
                  </a:lnTo>
                  <a:lnTo>
                    <a:pt x="111525" y="129256"/>
                  </a:lnTo>
                  <a:lnTo>
                    <a:pt x="44998" y="62825"/>
                  </a:lnTo>
                  <a:close/>
                </a:path>
                <a:path w="487679" h="247014">
                  <a:moveTo>
                    <a:pt x="487390" y="0"/>
                  </a:moveTo>
                  <a:lnTo>
                    <a:pt x="423636" y="0"/>
                  </a:lnTo>
                  <a:lnTo>
                    <a:pt x="420117" y="35973"/>
                  </a:lnTo>
                  <a:lnTo>
                    <a:pt x="409790" y="70047"/>
                  </a:lnTo>
                  <a:lnTo>
                    <a:pt x="370106" y="129256"/>
                  </a:lnTo>
                  <a:lnTo>
                    <a:pt x="310845" y="169049"/>
                  </a:lnTo>
                  <a:lnTo>
                    <a:pt x="240743" y="182893"/>
                  </a:lnTo>
                  <a:lnTo>
                    <a:pt x="405030" y="182893"/>
                  </a:lnTo>
                  <a:lnTo>
                    <a:pt x="415231" y="174511"/>
                  </a:lnTo>
                  <a:lnTo>
                    <a:pt x="446135" y="136798"/>
                  </a:lnTo>
                  <a:lnTo>
                    <a:pt x="468759" y="94445"/>
                  </a:lnTo>
                  <a:lnTo>
                    <a:pt x="482659" y="48496"/>
                  </a:lnTo>
                  <a:lnTo>
                    <a:pt x="487390" y="0"/>
                  </a:lnTo>
                  <a:close/>
                </a:path>
              </a:pathLst>
            </a:custGeom>
            <a:solidFill>
              <a:srgbClr val="BA494E"/>
            </a:solidFill>
          </p:spPr>
          <p:txBody>
            <a:bodyPr wrap="square" lIns="0" tIns="0" rIns="0" bIns="0" rtlCol="0"/>
            <a:lstStyle/>
            <a:p>
              <a:endParaRPr/>
            </a:p>
          </p:txBody>
        </p:sp>
        <p:sp>
          <p:nvSpPr>
            <p:cNvPr id="117" name="object 117"/>
            <p:cNvSpPr/>
            <p:nvPr/>
          </p:nvSpPr>
          <p:spPr>
            <a:xfrm>
              <a:off x="9617796" y="5012070"/>
              <a:ext cx="490220" cy="246379"/>
            </a:xfrm>
            <a:custGeom>
              <a:avLst/>
              <a:gdLst/>
              <a:ahLst/>
              <a:cxnLst/>
              <a:rect l="l" t="t" r="r" b="b"/>
              <a:pathLst>
                <a:path w="490220" h="246379">
                  <a:moveTo>
                    <a:pt x="243567" y="0"/>
                  </a:moveTo>
                  <a:lnTo>
                    <a:pt x="196417" y="4489"/>
                  </a:lnTo>
                  <a:lnTo>
                    <a:pt x="150673" y="17959"/>
                  </a:lnTo>
                  <a:lnTo>
                    <a:pt x="107751" y="40408"/>
                  </a:lnTo>
                  <a:lnTo>
                    <a:pt x="69064" y="71837"/>
                  </a:lnTo>
                  <a:lnTo>
                    <a:pt x="35027" y="105854"/>
                  </a:lnTo>
                  <a:lnTo>
                    <a:pt x="0" y="71298"/>
                  </a:lnTo>
                  <a:lnTo>
                    <a:pt x="0" y="184988"/>
                  </a:lnTo>
                  <a:lnTo>
                    <a:pt x="115593" y="184988"/>
                  </a:lnTo>
                  <a:lnTo>
                    <a:pt x="80421" y="150576"/>
                  </a:lnTo>
                  <a:lnTo>
                    <a:pt x="114243" y="116810"/>
                  </a:lnTo>
                  <a:lnTo>
                    <a:pt x="153229" y="87198"/>
                  </a:lnTo>
                  <a:lnTo>
                    <a:pt x="197171" y="69430"/>
                  </a:lnTo>
                  <a:lnTo>
                    <a:pt x="243591" y="63508"/>
                  </a:lnTo>
                  <a:lnTo>
                    <a:pt x="290015" y="69430"/>
                  </a:lnTo>
                  <a:lnTo>
                    <a:pt x="333966" y="87198"/>
                  </a:lnTo>
                  <a:lnTo>
                    <a:pt x="372968" y="116810"/>
                  </a:lnTo>
                  <a:lnTo>
                    <a:pt x="412978" y="177097"/>
                  </a:lnTo>
                  <a:lnTo>
                    <a:pt x="426354" y="245803"/>
                  </a:lnTo>
                  <a:lnTo>
                    <a:pt x="490109" y="245803"/>
                  </a:lnTo>
                  <a:lnTo>
                    <a:pt x="485602" y="198802"/>
                  </a:lnTo>
                  <a:lnTo>
                    <a:pt x="472078" y="153183"/>
                  </a:lnTo>
                  <a:lnTo>
                    <a:pt x="449529" y="110382"/>
                  </a:lnTo>
                  <a:lnTo>
                    <a:pt x="417948" y="71837"/>
                  </a:lnTo>
                  <a:lnTo>
                    <a:pt x="379314" y="40408"/>
                  </a:lnTo>
                  <a:lnTo>
                    <a:pt x="336430" y="17959"/>
                  </a:lnTo>
                  <a:lnTo>
                    <a:pt x="290709" y="4489"/>
                  </a:lnTo>
                  <a:lnTo>
                    <a:pt x="243567" y="0"/>
                  </a:lnTo>
                  <a:close/>
                </a:path>
              </a:pathLst>
            </a:custGeom>
            <a:solidFill>
              <a:srgbClr val="960982"/>
            </a:solidFill>
          </p:spPr>
          <p:txBody>
            <a:bodyPr wrap="square" lIns="0" tIns="0" rIns="0" bIns="0" rtlCol="0"/>
            <a:lstStyle/>
            <a:p>
              <a:endParaRPr/>
            </a:p>
          </p:txBody>
        </p:sp>
        <p:pic>
          <p:nvPicPr>
            <p:cNvPr id="118" name="object 118"/>
            <p:cNvPicPr/>
            <p:nvPr/>
          </p:nvPicPr>
          <p:blipFill>
            <a:blip r:embed="rId31" cstate="print"/>
            <a:stretch>
              <a:fillRect/>
            </a:stretch>
          </p:blipFill>
          <p:spPr>
            <a:xfrm>
              <a:off x="9029403" y="5038252"/>
              <a:ext cx="1057022" cy="442062"/>
            </a:xfrm>
            <a:prstGeom prst="rect">
              <a:avLst/>
            </a:prstGeom>
          </p:spPr>
        </p:pic>
      </p:grpSp>
      <p:sp>
        <p:nvSpPr>
          <p:cNvPr id="119" name="object 119"/>
          <p:cNvSpPr txBox="1"/>
          <p:nvPr/>
        </p:nvSpPr>
        <p:spPr>
          <a:xfrm>
            <a:off x="9150798" y="5220965"/>
            <a:ext cx="205740" cy="68580"/>
          </a:xfrm>
          <a:prstGeom prst="rect">
            <a:avLst/>
          </a:prstGeom>
        </p:spPr>
        <p:txBody>
          <a:bodyPr vert="horz" wrap="square" lIns="0" tIns="16510" rIns="0" bIns="0" rtlCol="0">
            <a:spAutoFit/>
          </a:bodyPr>
          <a:lstStyle/>
          <a:p>
            <a:pPr marL="12700">
              <a:lnSpc>
                <a:spcPct val="100000"/>
              </a:lnSpc>
              <a:spcBef>
                <a:spcPts val="130"/>
              </a:spcBef>
            </a:pPr>
            <a:r>
              <a:rPr sz="250" b="1" spc="20" dirty="0">
                <a:latin typeface="Arial"/>
                <a:cs typeface="Arial"/>
              </a:rPr>
              <a:t>P</a:t>
            </a:r>
            <a:r>
              <a:rPr sz="250" b="1" spc="5" dirty="0">
                <a:latin typeface="Arial"/>
                <a:cs typeface="Arial"/>
              </a:rPr>
              <a:t>r</a:t>
            </a:r>
            <a:r>
              <a:rPr sz="250" b="1" spc="20" dirty="0">
                <a:latin typeface="Arial"/>
                <a:cs typeface="Arial"/>
              </a:rPr>
              <a:t>o</a:t>
            </a:r>
            <a:r>
              <a:rPr sz="250" b="1" spc="10" dirty="0">
                <a:latin typeface="Arial"/>
                <a:cs typeface="Arial"/>
              </a:rPr>
              <a:t>ces</a:t>
            </a:r>
            <a:r>
              <a:rPr sz="250" b="1" spc="15" dirty="0">
                <a:latin typeface="Arial"/>
                <a:cs typeface="Arial"/>
              </a:rPr>
              <a:t>s</a:t>
            </a:r>
            <a:r>
              <a:rPr sz="250" b="1" spc="10" dirty="0">
                <a:latin typeface="Arial"/>
                <a:cs typeface="Arial"/>
              </a:rPr>
              <a:t>e</a:t>
            </a:r>
            <a:r>
              <a:rPr sz="250" b="1" spc="15" dirty="0">
                <a:latin typeface="Arial"/>
                <a:cs typeface="Arial"/>
              </a:rPr>
              <a:t>s</a:t>
            </a:r>
            <a:endParaRPr sz="250">
              <a:latin typeface="Arial"/>
              <a:cs typeface="Arial"/>
            </a:endParaRPr>
          </a:p>
        </p:txBody>
      </p:sp>
      <p:sp>
        <p:nvSpPr>
          <p:cNvPr id="120" name="object 120"/>
          <p:cNvSpPr txBox="1"/>
          <p:nvPr/>
        </p:nvSpPr>
        <p:spPr>
          <a:xfrm>
            <a:off x="9782158" y="5220965"/>
            <a:ext cx="173990" cy="68580"/>
          </a:xfrm>
          <a:prstGeom prst="rect">
            <a:avLst/>
          </a:prstGeom>
        </p:spPr>
        <p:txBody>
          <a:bodyPr vert="horz" wrap="square" lIns="0" tIns="16510" rIns="0" bIns="0" rtlCol="0">
            <a:spAutoFit/>
          </a:bodyPr>
          <a:lstStyle/>
          <a:p>
            <a:pPr marL="12700">
              <a:lnSpc>
                <a:spcPct val="100000"/>
              </a:lnSpc>
              <a:spcBef>
                <a:spcPts val="130"/>
              </a:spcBef>
            </a:pPr>
            <a:r>
              <a:rPr sz="250" b="1" spc="20" dirty="0">
                <a:latin typeface="Arial"/>
                <a:cs typeface="Arial"/>
              </a:rPr>
              <a:t>S</a:t>
            </a:r>
            <a:r>
              <a:rPr sz="250" b="1" spc="10" dirty="0">
                <a:latin typeface="Arial"/>
                <a:cs typeface="Arial"/>
              </a:rPr>
              <a:t>yste</a:t>
            </a:r>
            <a:r>
              <a:rPr sz="250" b="1" spc="20" dirty="0">
                <a:latin typeface="Arial"/>
                <a:cs typeface="Arial"/>
              </a:rPr>
              <a:t>ms</a:t>
            </a:r>
            <a:endParaRPr sz="250">
              <a:latin typeface="Arial"/>
              <a:cs typeface="Arial"/>
            </a:endParaRPr>
          </a:p>
        </p:txBody>
      </p:sp>
      <p:sp>
        <p:nvSpPr>
          <p:cNvPr id="121" name="object 121"/>
          <p:cNvSpPr txBox="1"/>
          <p:nvPr/>
        </p:nvSpPr>
        <p:spPr>
          <a:xfrm>
            <a:off x="9492078" y="5435334"/>
            <a:ext cx="144145" cy="68580"/>
          </a:xfrm>
          <a:prstGeom prst="rect">
            <a:avLst/>
          </a:prstGeom>
        </p:spPr>
        <p:txBody>
          <a:bodyPr vert="horz" wrap="square" lIns="0" tIns="16510" rIns="0" bIns="0" rtlCol="0">
            <a:spAutoFit/>
          </a:bodyPr>
          <a:lstStyle/>
          <a:p>
            <a:pPr marL="12700">
              <a:lnSpc>
                <a:spcPct val="100000"/>
              </a:lnSpc>
              <a:spcBef>
                <a:spcPts val="130"/>
              </a:spcBef>
            </a:pPr>
            <a:r>
              <a:rPr sz="250" b="1" spc="20" dirty="0">
                <a:latin typeface="Arial"/>
                <a:cs typeface="Arial"/>
              </a:rPr>
              <a:t>P</a:t>
            </a:r>
            <a:r>
              <a:rPr sz="250" b="1" spc="10" dirty="0">
                <a:latin typeface="Arial"/>
                <a:cs typeface="Arial"/>
              </a:rPr>
              <a:t>e</a:t>
            </a:r>
            <a:r>
              <a:rPr sz="250" b="1" spc="20" dirty="0">
                <a:latin typeface="Arial"/>
                <a:cs typeface="Arial"/>
              </a:rPr>
              <a:t>op</a:t>
            </a:r>
            <a:r>
              <a:rPr sz="250" b="1" dirty="0">
                <a:latin typeface="Arial"/>
                <a:cs typeface="Arial"/>
              </a:rPr>
              <a:t>l</a:t>
            </a:r>
            <a:r>
              <a:rPr sz="250" b="1" spc="15" dirty="0">
                <a:latin typeface="Arial"/>
                <a:cs typeface="Arial"/>
              </a:rPr>
              <a:t>e</a:t>
            </a:r>
            <a:endParaRPr sz="250">
              <a:latin typeface="Arial"/>
              <a:cs typeface="Arial"/>
            </a:endParaRPr>
          </a:p>
        </p:txBody>
      </p:sp>
      <p:grpSp>
        <p:nvGrpSpPr>
          <p:cNvPr id="122" name="object 122"/>
          <p:cNvGrpSpPr/>
          <p:nvPr/>
        </p:nvGrpSpPr>
        <p:grpSpPr>
          <a:xfrm>
            <a:off x="9502366" y="5190324"/>
            <a:ext cx="127635" cy="250190"/>
            <a:chOff x="9502366" y="5190324"/>
            <a:chExt cx="127635" cy="250190"/>
          </a:xfrm>
        </p:grpSpPr>
        <p:sp>
          <p:nvSpPr>
            <p:cNvPr id="123" name="object 123"/>
            <p:cNvSpPr/>
            <p:nvPr/>
          </p:nvSpPr>
          <p:spPr>
            <a:xfrm>
              <a:off x="9561830" y="5345671"/>
              <a:ext cx="8890" cy="94615"/>
            </a:xfrm>
            <a:custGeom>
              <a:avLst/>
              <a:gdLst/>
              <a:ahLst/>
              <a:cxnLst/>
              <a:rect l="l" t="t" r="r" b="b"/>
              <a:pathLst>
                <a:path w="8890" h="94614">
                  <a:moveTo>
                    <a:pt x="8280" y="84848"/>
                  </a:moveTo>
                  <a:lnTo>
                    <a:pt x="0" y="84848"/>
                  </a:lnTo>
                  <a:lnTo>
                    <a:pt x="0" y="94437"/>
                  </a:lnTo>
                  <a:lnTo>
                    <a:pt x="8280" y="94437"/>
                  </a:lnTo>
                  <a:lnTo>
                    <a:pt x="8140" y="89573"/>
                  </a:lnTo>
                  <a:lnTo>
                    <a:pt x="8280" y="84848"/>
                  </a:lnTo>
                  <a:close/>
                </a:path>
                <a:path w="8890" h="94614">
                  <a:moveTo>
                    <a:pt x="8280" y="64033"/>
                  </a:moveTo>
                  <a:lnTo>
                    <a:pt x="0" y="64033"/>
                  </a:lnTo>
                  <a:lnTo>
                    <a:pt x="0" y="73609"/>
                  </a:lnTo>
                  <a:lnTo>
                    <a:pt x="8280" y="73609"/>
                  </a:lnTo>
                  <a:lnTo>
                    <a:pt x="8140" y="68884"/>
                  </a:lnTo>
                  <a:lnTo>
                    <a:pt x="8280" y="64033"/>
                  </a:lnTo>
                  <a:close/>
                </a:path>
                <a:path w="8890" h="94614">
                  <a:moveTo>
                    <a:pt x="8280" y="42405"/>
                  </a:moveTo>
                  <a:lnTo>
                    <a:pt x="0" y="42405"/>
                  </a:lnTo>
                  <a:lnTo>
                    <a:pt x="0" y="51993"/>
                  </a:lnTo>
                  <a:lnTo>
                    <a:pt x="8280" y="51993"/>
                  </a:lnTo>
                  <a:lnTo>
                    <a:pt x="8140" y="47269"/>
                  </a:lnTo>
                  <a:lnTo>
                    <a:pt x="8280" y="42405"/>
                  </a:lnTo>
                  <a:close/>
                </a:path>
                <a:path w="8890" h="94614">
                  <a:moveTo>
                    <a:pt x="8280" y="21755"/>
                  </a:moveTo>
                  <a:lnTo>
                    <a:pt x="0" y="21755"/>
                  </a:lnTo>
                  <a:lnTo>
                    <a:pt x="0" y="31343"/>
                  </a:lnTo>
                  <a:lnTo>
                    <a:pt x="8280" y="31343"/>
                  </a:lnTo>
                  <a:lnTo>
                    <a:pt x="8140" y="26619"/>
                  </a:lnTo>
                  <a:lnTo>
                    <a:pt x="8280" y="21755"/>
                  </a:lnTo>
                  <a:close/>
                </a:path>
                <a:path w="8890" h="94614">
                  <a:moveTo>
                    <a:pt x="8280" y="0"/>
                  </a:moveTo>
                  <a:lnTo>
                    <a:pt x="0" y="0"/>
                  </a:lnTo>
                  <a:lnTo>
                    <a:pt x="0" y="10795"/>
                  </a:lnTo>
                  <a:lnTo>
                    <a:pt x="8280" y="10795"/>
                  </a:lnTo>
                  <a:lnTo>
                    <a:pt x="8140" y="5397"/>
                  </a:lnTo>
                  <a:lnTo>
                    <a:pt x="8280" y="0"/>
                  </a:lnTo>
                  <a:close/>
                </a:path>
              </a:pathLst>
            </a:custGeom>
            <a:solidFill>
              <a:srgbClr val="000000"/>
            </a:solidFill>
          </p:spPr>
          <p:txBody>
            <a:bodyPr wrap="square" lIns="0" tIns="0" rIns="0" bIns="0" rtlCol="0"/>
            <a:lstStyle/>
            <a:p>
              <a:endParaRPr/>
            </a:p>
          </p:txBody>
        </p:sp>
        <p:pic>
          <p:nvPicPr>
            <p:cNvPr id="124" name="object 124"/>
            <p:cNvPicPr/>
            <p:nvPr/>
          </p:nvPicPr>
          <p:blipFill>
            <a:blip r:embed="rId32" cstate="print"/>
            <a:stretch>
              <a:fillRect/>
            </a:stretch>
          </p:blipFill>
          <p:spPr>
            <a:xfrm>
              <a:off x="9502366" y="5190324"/>
              <a:ext cx="127076" cy="126047"/>
            </a:xfrm>
            <a:prstGeom prst="rect">
              <a:avLst/>
            </a:prstGeom>
          </p:spPr>
        </p:pic>
      </p:grpSp>
      <p:sp>
        <p:nvSpPr>
          <p:cNvPr id="125" name="object 125"/>
          <p:cNvSpPr txBox="1">
            <a:spLocks noGrp="1"/>
          </p:cNvSpPr>
          <p:nvPr>
            <p:ph type="title"/>
          </p:nvPr>
        </p:nvSpPr>
        <p:spPr>
          <a:xfrm>
            <a:off x="491439" y="240538"/>
            <a:ext cx="10121900" cy="603885"/>
          </a:xfrm>
          <a:prstGeom prst="rect">
            <a:avLst/>
          </a:prstGeom>
        </p:spPr>
        <p:txBody>
          <a:bodyPr vert="horz" wrap="square" lIns="0" tIns="12700" rIns="0" bIns="0" rtlCol="0">
            <a:spAutoFit/>
          </a:bodyPr>
          <a:lstStyle/>
          <a:p>
            <a:pPr marL="12700">
              <a:lnSpc>
                <a:spcPts val="2155"/>
              </a:lnSpc>
              <a:spcBef>
                <a:spcPts val="100"/>
              </a:spcBef>
            </a:pPr>
            <a:r>
              <a:rPr sz="1800" b="0" spc="-5" dirty="0">
                <a:solidFill>
                  <a:srgbClr val="7E7E7E"/>
                </a:solidFill>
                <a:latin typeface="Arial MT"/>
                <a:cs typeface="Arial MT"/>
              </a:rPr>
              <a:t>Process-driven</a:t>
            </a:r>
            <a:r>
              <a:rPr sz="1800" b="0" spc="20" dirty="0">
                <a:solidFill>
                  <a:srgbClr val="7E7E7E"/>
                </a:solidFill>
                <a:latin typeface="Arial MT"/>
                <a:cs typeface="Arial MT"/>
              </a:rPr>
              <a:t> </a:t>
            </a:r>
            <a:r>
              <a:rPr sz="1800" b="0" spc="-5" dirty="0">
                <a:solidFill>
                  <a:srgbClr val="7E7E7E"/>
                </a:solidFill>
                <a:latin typeface="Arial MT"/>
                <a:cs typeface="Arial MT"/>
              </a:rPr>
              <a:t>and</a:t>
            </a:r>
            <a:r>
              <a:rPr sz="1800" b="0" spc="10" dirty="0">
                <a:solidFill>
                  <a:srgbClr val="7E7E7E"/>
                </a:solidFill>
                <a:latin typeface="Arial MT"/>
                <a:cs typeface="Arial MT"/>
              </a:rPr>
              <a:t> </a:t>
            </a:r>
            <a:r>
              <a:rPr sz="1800" b="0" spc="-5" dirty="0">
                <a:solidFill>
                  <a:srgbClr val="7E7E7E"/>
                </a:solidFill>
                <a:latin typeface="Arial MT"/>
                <a:cs typeface="Arial MT"/>
              </a:rPr>
              <a:t>solution-driven</a:t>
            </a:r>
            <a:r>
              <a:rPr sz="1800" b="0" spc="30" dirty="0">
                <a:solidFill>
                  <a:srgbClr val="7E7E7E"/>
                </a:solidFill>
                <a:latin typeface="Arial MT"/>
                <a:cs typeface="Arial MT"/>
              </a:rPr>
              <a:t> </a:t>
            </a:r>
            <a:r>
              <a:rPr sz="1800" b="0" spc="-5" dirty="0">
                <a:solidFill>
                  <a:srgbClr val="7E7E7E"/>
                </a:solidFill>
                <a:latin typeface="Arial MT"/>
                <a:cs typeface="Arial MT"/>
              </a:rPr>
              <a:t>transformations</a:t>
            </a:r>
            <a:endParaRPr sz="1800" dirty="0">
              <a:latin typeface="Arial MT"/>
              <a:cs typeface="Arial MT"/>
            </a:endParaRPr>
          </a:p>
          <a:p>
            <a:pPr marL="12700">
              <a:lnSpc>
                <a:spcPts val="2395"/>
              </a:lnSpc>
            </a:pPr>
            <a:r>
              <a:rPr dirty="0">
                <a:solidFill>
                  <a:srgbClr val="FFC000"/>
                </a:solidFill>
              </a:rPr>
              <a:t>The characteristics</a:t>
            </a:r>
            <a:r>
              <a:rPr spc="-45" dirty="0">
                <a:solidFill>
                  <a:srgbClr val="FFC000"/>
                </a:solidFill>
              </a:rPr>
              <a:t> </a:t>
            </a:r>
            <a:r>
              <a:rPr dirty="0">
                <a:solidFill>
                  <a:srgbClr val="FFC000"/>
                </a:solidFill>
              </a:rPr>
              <a:t>of</a:t>
            </a:r>
            <a:r>
              <a:rPr spc="-15" dirty="0">
                <a:solidFill>
                  <a:srgbClr val="FFC000"/>
                </a:solidFill>
              </a:rPr>
              <a:t> </a:t>
            </a:r>
            <a:r>
              <a:rPr dirty="0">
                <a:solidFill>
                  <a:srgbClr val="FFC000"/>
                </a:solidFill>
              </a:rPr>
              <a:t>the</a:t>
            </a:r>
            <a:r>
              <a:rPr spc="-15" dirty="0">
                <a:solidFill>
                  <a:srgbClr val="FFC000"/>
                </a:solidFill>
              </a:rPr>
              <a:t> </a:t>
            </a:r>
            <a:r>
              <a:rPr dirty="0">
                <a:solidFill>
                  <a:srgbClr val="FFC000"/>
                </a:solidFill>
              </a:rPr>
              <a:t>methodology</a:t>
            </a:r>
            <a:r>
              <a:rPr spc="-25" dirty="0">
                <a:solidFill>
                  <a:srgbClr val="FFC000"/>
                </a:solidFill>
              </a:rPr>
              <a:t> </a:t>
            </a:r>
            <a:r>
              <a:rPr dirty="0">
                <a:solidFill>
                  <a:srgbClr val="FFC000"/>
                </a:solidFill>
              </a:rPr>
              <a:t>differ</a:t>
            </a:r>
            <a:r>
              <a:rPr spc="-25" dirty="0">
                <a:solidFill>
                  <a:srgbClr val="FFC000"/>
                </a:solidFill>
              </a:rPr>
              <a:t> </a:t>
            </a:r>
            <a:r>
              <a:rPr dirty="0">
                <a:solidFill>
                  <a:srgbClr val="FFC000"/>
                </a:solidFill>
              </a:rPr>
              <a:t>depending</a:t>
            </a:r>
            <a:r>
              <a:rPr spc="-25" dirty="0">
                <a:solidFill>
                  <a:srgbClr val="FFC000"/>
                </a:solidFill>
              </a:rPr>
              <a:t> </a:t>
            </a:r>
            <a:r>
              <a:rPr dirty="0">
                <a:solidFill>
                  <a:srgbClr val="FFC000"/>
                </a:solidFill>
              </a:rPr>
              <a:t>on the</a:t>
            </a:r>
            <a:r>
              <a:rPr spc="-20" dirty="0">
                <a:solidFill>
                  <a:srgbClr val="FFC000"/>
                </a:solidFill>
              </a:rPr>
              <a:t> </a:t>
            </a:r>
            <a:r>
              <a:rPr dirty="0">
                <a:solidFill>
                  <a:srgbClr val="FFC000"/>
                </a:solidFill>
              </a:rPr>
              <a:t>transformation</a:t>
            </a:r>
            <a:r>
              <a:rPr spc="-40" dirty="0">
                <a:solidFill>
                  <a:srgbClr val="FFC000"/>
                </a:solidFill>
              </a:rPr>
              <a:t> </a:t>
            </a:r>
            <a:r>
              <a:rPr dirty="0">
                <a:solidFill>
                  <a:srgbClr val="FFC000"/>
                </a:solidFill>
              </a:rPr>
              <a:t>path</a:t>
            </a:r>
          </a:p>
        </p:txBody>
      </p:sp>
      <p:pic>
        <p:nvPicPr>
          <p:cNvPr id="127" name="Picture 126"/>
          <p:cNvPicPr>
            <a:picLocks noChangeAspect="1"/>
          </p:cNvPicPr>
          <p:nvPr/>
        </p:nvPicPr>
        <p:blipFill>
          <a:blip r:embed="rId35"/>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barn(inVertical)">
                                      <p:cBhvr>
                                        <p:cTn id="7" dur="500"/>
                                        <p:tgtEl>
                                          <p:spTgt spid="12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barn(inVertical)">
                                      <p:cBhvr>
                                        <p:cTn id="12" dur="500"/>
                                        <p:tgtEl>
                                          <p:spTgt spid="44"/>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barn(inVertical)">
                                      <p:cBhvr>
                                        <p:cTn id="15" dur="500"/>
                                        <p:tgtEl>
                                          <p:spTgt spid="45"/>
                                        </p:tgtEl>
                                      </p:cBhvr>
                                    </p:animEffect>
                                  </p:childTnLst>
                                </p:cTn>
                              </p:par>
                              <p:par>
                                <p:cTn id="16" presetID="16" presetClass="entr" presetSubtype="21" fill="hold" nodeType="with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barn(inVertical)">
                                      <p:cBhvr>
                                        <p:cTn id="18" dur="500"/>
                                        <p:tgtEl>
                                          <p:spTgt spid="46"/>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barn(inVertical)">
                                      <p:cBhvr>
                                        <p:cTn id="21" dur="500"/>
                                        <p:tgtEl>
                                          <p:spTgt spid="51"/>
                                        </p:tgtEl>
                                      </p:cBhvr>
                                    </p:animEffect>
                                  </p:childTnLst>
                                </p:cTn>
                              </p:par>
                              <p:par>
                                <p:cTn id="22" presetID="16" presetClass="entr" presetSubtype="21" fill="hold" nodeType="with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barn(inVertical)">
                                      <p:cBhvr>
                                        <p:cTn id="24" dur="500"/>
                                        <p:tgtEl>
                                          <p:spTgt spid="52"/>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barn(inVertical)">
                                      <p:cBhvr>
                                        <p:cTn id="27" dur="500"/>
                                        <p:tgtEl>
                                          <p:spTgt spid="56"/>
                                        </p:tgtEl>
                                      </p:cBhvr>
                                    </p:animEffect>
                                  </p:childTnLst>
                                </p:cTn>
                              </p:par>
                              <p:par>
                                <p:cTn id="28" presetID="16" presetClass="entr" presetSubtype="21" fill="hold"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barn(inVertical)">
                                      <p:cBhvr>
                                        <p:cTn id="30" dur="500"/>
                                        <p:tgtEl>
                                          <p:spTgt spid="57"/>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barn(inVertical)">
                                      <p:cBhvr>
                                        <p:cTn id="33" dur="500"/>
                                        <p:tgtEl>
                                          <p:spTgt spid="61"/>
                                        </p:tgtEl>
                                      </p:cBhvr>
                                    </p:animEffect>
                                  </p:childTnLst>
                                </p:cTn>
                              </p:par>
                              <p:par>
                                <p:cTn id="34" presetID="16" presetClass="entr" presetSubtype="21" fill="hold" nodeType="withEffect">
                                  <p:stCondLst>
                                    <p:cond delay="0"/>
                                  </p:stCondLst>
                                  <p:childTnLst>
                                    <p:set>
                                      <p:cBhvr>
                                        <p:cTn id="35" dur="1" fill="hold">
                                          <p:stCondLst>
                                            <p:cond delay="0"/>
                                          </p:stCondLst>
                                        </p:cTn>
                                        <p:tgtEl>
                                          <p:spTgt spid="62"/>
                                        </p:tgtEl>
                                        <p:attrNameLst>
                                          <p:attrName>style.visibility</p:attrName>
                                        </p:attrNameLst>
                                      </p:cBhvr>
                                      <p:to>
                                        <p:strVal val="visible"/>
                                      </p:to>
                                    </p:set>
                                    <p:animEffect transition="in" filter="barn(inVertical)">
                                      <p:cBhvr>
                                        <p:cTn id="36" dur="500"/>
                                        <p:tgtEl>
                                          <p:spTgt spid="62"/>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66"/>
                                        </p:tgtEl>
                                        <p:attrNameLst>
                                          <p:attrName>style.visibility</p:attrName>
                                        </p:attrNameLst>
                                      </p:cBhvr>
                                      <p:to>
                                        <p:strVal val="visible"/>
                                      </p:to>
                                    </p:set>
                                    <p:animEffect transition="in" filter="barn(inVertical)">
                                      <p:cBhvr>
                                        <p:cTn id="39" dur="500"/>
                                        <p:tgtEl>
                                          <p:spTgt spid="66"/>
                                        </p:tgtEl>
                                      </p:cBhvr>
                                    </p:animEffect>
                                  </p:childTnLst>
                                </p:cTn>
                              </p:par>
                              <p:par>
                                <p:cTn id="40" presetID="16" presetClass="entr" presetSubtype="21" fill="hold" nodeType="with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barn(inVertical)">
                                      <p:cBhvr>
                                        <p:cTn id="42" dur="500"/>
                                        <p:tgtEl>
                                          <p:spTgt spid="67"/>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animEffect transition="in" filter="barn(inVertical)">
                                      <p:cBhvr>
                                        <p:cTn id="45" dur="500"/>
                                        <p:tgtEl>
                                          <p:spTgt spid="71"/>
                                        </p:tgtEl>
                                      </p:cBhvr>
                                    </p:animEffect>
                                  </p:childTnLst>
                                </p:cTn>
                              </p:par>
                              <p:par>
                                <p:cTn id="46" presetID="16" presetClass="entr" presetSubtype="21" fill="hold" nodeType="withEffect">
                                  <p:stCondLst>
                                    <p:cond delay="0"/>
                                  </p:stCondLst>
                                  <p:childTnLst>
                                    <p:set>
                                      <p:cBhvr>
                                        <p:cTn id="47" dur="1" fill="hold">
                                          <p:stCondLst>
                                            <p:cond delay="0"/>
                                          </p:stCondLst>
                                        </p:cTn>
                                        <p:tgtEl>
                                          <p:spTgt spid="72"/>
                                        </p:tgtEl>
                                        <p:attrNameLst>
                                          <p:attrName>style.visibility</p:attrName>
                                        </p:attrNameLst>
                                      </p:cBhvr>
                                      <p:to>
                                        <p:strVal val="visible"/>
                                      </p:to>
                                    </p:set>
                                    <p:animEffect transition="in" filter="barn(inVertical)">
                                      <p:cBhvr>
                                        <p:cTn id="48" dur="500"/>
                                        <p:tgtEl>
                                          <p:spTgt spid="72"/>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barn(inVertical)">
                                      <p:cBhvr>
                                        <p:cTn id="51" dur="500"/>
                                        <p:tgtEl>
                                          <p:spTgt spid="76"/>
                                        </p:tgtEl>
                                      </p:cBhvr>
                                    </p:animEffect>
                                  </p:childTnLst>
                                </p:cTn>
                              </p:par>
                              <p:par>
                                <p:cTn id="52" presetID="16" presetClass="entr" presetSubtype="21" fill="hold" nodeType="withEffect">
                                  <p:stCondLst>
                                    <p:cond delay="0"/>
                                  </p:stCondLst>
                                  <p:childTnLst>
                                    <p:set>
                                      <p:cBhvr>
                                        <p:cTn id="53" dur="1" fill="hold">
                                          <p:stCondLst>
                                            <p:cond delay="0"/>
                                          </p:stCondLst>
                                        </p:cTn>
                                        <p:tgtEl>
                                          <p:spTgt spid="77"/>
                                        </p:tgtEl>
                                        <p:attrNameLst>
                                          <p:attrName>style.visibility</p:attrName>
                                        </p:attrNameLst>
                                      </p:cBhvr>
                                      <p:to>
                                        <p:strVal val="visible"/>
                                      </p:to>
                                    </p:set>
                                    <p:animEffect transition="in" filter="barn(inVertical)">
                                      <p:cBhvr>
                                        <p:cTn id="54" dur="500"/>
                                        <p:tgtEl>
                                          <p:spTgt spid="77"/>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81"/>
                                        </p:tgtEl>
                                        <p:attrNameLst>
                                          <p:attrName>style.visibility</p:attrName>
                                        </p:attrNameLst>
                                      </p:cBhvr>
                                      <p:to>
                                        <p:strVal val="visible"/>
                                      </p:to>
                                    </p:set>
                                    <p:animEffect transition="in" filter="barn(inVertical)">
                                      <p:cBhvr>
                                        <p:cTn id="57" dur="500"/>
                                        <p:tgtEl>
                                          <p:spTgt spid="81"/>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82"/>
                                        </p:tgtEl>
                                        <p:attrNameLst>
                                          <p:attrName>style.visibility</p:attrName>
                                        </p:attrNameLst>
                                      </p:cBhvr>
                                      <p:to>
                                        <p:strVal val="visible"/>
                                      </p:to>
                                    </p:set>
                                    <p:animEffect transition="in" filter="barn(inVertical)">
                                      <p:cBhvr>
                                        <p:cTn id="60" dur="500"/>
                                        <p:tgtEl>
                                          <p:spTgt spid="82"/>
                                        </p:tgtEl>
                                      </p:cBhvr>
                                    </p:animEffect>
                                  </p:childTnLst>
                                </p:cTn>
                              </p:par>
                              <p:par>
                                <p:cTn id="61" presetID="16" presetClass="entr" presetSubtype="21" fill="hold" nodeType="withEffect">
                                  <p:stCondLst>
                                    <p:cond delay="0"/>
                                  </p:stCondLst>
                                  <p:childTnLst>
                                    <p:set>
                                      <p:cBhvr>
                                        <p:cTn id="62" dur="1" fill="hold">
                                          <p:stCondLst>
                                            <p:cond delay="0"/>
                                          </p:stCondLst>
                                        </p:cTn>
                                        <p:tgtEl>
                                          <p:spTgt spid="83"/>
                                        </p:tgtEl>
                                        <p:attrNameLst>
                                          <p:attrName>style.visibility</p:attrName>
                                        </p:attrNameLst>
                                      </p:cBhvr>
                                      <p:to>
                                        <p:strVal val="visible"/>
                                      </p:to>
                                    </p:set>
                                    <p:animEffect transition="in" filter="barn(inVertical)">
                                      <p:cBhvr>
                                        <p:cTn id="63" dur="500"/>
                                        <p:tgtEl>
                                          <p:spTgt spid="83"/>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92"/>
                                        </p:tgtEl>
                                        <p:attrNameLst>
                                          <p:attrName>style.visibility</p:attrName>
                                        </p:attrNameLst>
                                      </p:cBhvr>
                                      <p:to>
                                        <p:strVal val="visible"/>
                                      </p:to>
                                    </p:set>
                                    <p:animEffect transition="in" filter="barn(inVertical)">
                                      <p:cBhvr>
                                        <p:cTn id="66" dur="500"/>
                                        <p:tgtEl>
                                          <p:spTgt spid="92"/>
                                        </p:tgtEl>
                                      </p:cBhvr>
                                    </p:animEffect>
                                  </p:childTnLst>
                                </p:cTn>
                              </p:par>
                              <p:par>
                                <p:cTn id="67" presetID="16" presetClass="entr" presetSubtype="21" fill="hold" grpId="0" nodeType="withEffect">
                                  <p:stCondLst>
                                    <p:cond delay="0"/>
                                  </p:stCondLst>
                                  <p:childTnLst>
                                    <p:set>
                                      <p:cBhvr>
                                        <p:cTn id="68" dur="1" fill="hold">
                                          <p:stCondLst>
                                            <p:cond delay="0"/>
                                          </p:stCondLst>
                                        </p:cTn>
                                        <p:tgtEl>
                                          <p:spTgt spid="93"/>
                                        </p:tgtEl>
                                        <p:attrNameLst>
                                          <p:attrName>style.visibility</p:attrName>
                                        </p:attrNameLst>
                                      </p:cBhvr>
                                      <p:to>
                                        <p:strVal val="visible"/>
                                      </p:to>
                                    </p:set>
                                    <p:animEffect transition="in" filter="barn(inVertical)">
                                      <p:cBhvr>
                                        <p:cTn id="69" dur="500"/>
                                        <p:tgtEl>
                                          <p:spTgt spid="93"/>
                                        </p:tgtEl>
                                      </p:cBhvr>
                                    </p:animEffect>
                                  </p:childTnLst>
                                </p:cTn>
                              </p:par>
                              <p:par>
                                <p:cTn id="70" presetID="16" presetClass="entr" presetSubtype="21" fill="hold" nodeType="withEffect">
                                  <p:stCondLst>
                                    <p:cond delay="0"/>
                                  </p:stCondLst>
                                  <p:childTnLst>
                                    <p:set>
                                      <p:cBhvr>
                                        <p:cTn id="71" dur="1" fill="hold">
                                          <p:stCondLst>
                                            <p:cond delay="0"/>
                                          </p:stCondLst>
                                        </p:cTn>
                                        <p:tgtEl>
                                          <p:spTgt spid="95"/>
                                        </p:tgtEl>
                                        <p:attrNameLst>
                                          <p:attrName>style.visibility</p:attrName>
                                        </p:attrNameLst>
                                      </p:cBhvr>
                                      <p:to>
                                        <p:strVal val="visible"/>
                                      </p:to>
                                    </p:set>
                                    <p:animEffect transition="in" filter="barn(inVertical)">
                                      <p:cBhvr>
                                        <p:cTn id="72" dur="500"/>
                                        <p:tgtEl>
                                          <p:spTgt spid="95"/>
                                        </p:tgtEl>
                                      </p:cBhvr>
                                    </p:animEffect>
                                  </p:childTnLst>
                                </p:cTn>
                              </p:par>
                              <p:par>
                                <p:cTn id="73" presetID="16" presetClass="entr" presetSubtype="21" fill="hold" grpId="0" nodeType="withEffect">
                                  <p:stCondLst>
                                    <p:cond delay="0"/>
                                  </p:stCondLst>
                                  <p:childTnLst>
                                    <p:set>
                                      <p:cBhvr>
                                        <p:cTn id="74" dur="1" fill="hold">
                                          <p:stCondLst>
                                            <p:cond delay="0"/>
                                          </p:stCondLst>
                                        </p:cTn>
                                        <p:tgtEl>
                                          <p:spTgt spid="104"/>
                                        </p:tgtEl>
                                        <p:attrNameLst>
                                          <p:attrName>style.visibility</p:attrName>
                                        </p:attrNameLst>
                                      </p:cBhvr>
                                      <p:to>
                                        <p:strVal val="visible"/>
                                      </p:to>
                                    </p:set>
                                    <p:animEffect transition="in" filter="barn(inVertical)">
                                      <p:cBhvr>
                                        <p:cTn id="75" dur="500"/>
                                        <p:tgtEl>
                                          <p:spTgt spid="104"/>
                                        </p:tgtEl>
                                      </p:cBhvr>
                                    </p:animEffect>
                                  </p:childTnLst>
                                </p:cTn>
                              </p:par>
                              <p:par>
                                <p:cTn id="76" presetID="16" presetClass="entr" presetSubtype="21" fill="hold" grpId="0" nodeType="withEffect">
                                  <p:stCondLst>
                                    <p:cond delay="0"/>
                                  </p:stCondLst>
                                  <p:childTnLst>
                                    <p:set>
                                      <p:cBhvr>
                                        <p:cTn id="77" dur="1" fill="hold">
                                          <p:stCondLst>
                                            <p:cond delay="0"/>
                                          </p:stCondLst>
                                        </p:cTn>
                                        <p:tgtEl>
                                          <p:spTgt spid="105"/>
                                        </p:tgtEl>
                                        <p:attrNameLst>
                                          <p:attrName>style.visibility</p:attrName>
                                        </p:attrNameLst>
                                      </p:cBhvr>
                                      <p:to>
                                        <p:strVal val="visible"/>
                                      </p:to>
                                    </p:set>
                                    <p:animEffect transition="in" filter="barn(inVertical)">
                                      <p:cBhvr>
                                        <p:cTn id="78" dur="500"/>
                                        <p:tgtEl>
                                          <p:spTgt spid="105"/>
                                        </p:tgtEl>
                                      </p:cBhvr>
                                    </p:animEffect>
                                  </p:childTnLst>
                                </p:cTn>
                              </p:par>
                              <p:par>
                                <p:cTn id="79" presetID="16" presetClass="entr" presetSubtype="21" fill="hold" grpId="0" nodeType="withEffect">
                                  <p:stCondLst>
                                    <p:cond delay="0"/>
                                  </p:stCondLst>
                                  <p:childTnLst>
                                    <p:set>
                                      <p:cBhvr>
                                        <p:cTn id="80" dur="1" fill="hold">
                                          <p:stCondLst>
                                            <p:cond delay="0"/>
                                          </p:stCondLst>
                                        </p:cTn>
                                        <p:tgtEl>
                                          <p:spTgt spid="106"/>
                                        </p:tgtEl>
                                        <p:attrNameLst>
                                          <p:attrName>style.visibility</p:attrName>
                                        </p:attrNameLst>
                                      </p:cBhvr>
                                      <p:to>
                                        <p:strVal val="visible"/>
                                      </p:to>
                                    </p:set>
                                    <p:animEffect transition="in" filter="barn(inVertical)">
                                      <p:cBhvr>
                                        <p:cTn id="81" dur="500"/>
                                        <p:tgtEl>
                                          <p:spTgt spid="106"/>
                                        </p:tgtEl>
                                      </p:cBhvr>
                                    </p:animEffect>
                                  </p:childTnLst>
                                </p:cTn>
                              </p:par>
                              <p:par>
                                <p:cTn id="82" presetID="16" presetClass="entr" presetSubtype="21" fill="hold" nodeType="withEffect">
                                  <p:stCondLst>
                                    <p:cond delay="0"/>
                                  </p:stCondLst>
                                  <p:childTnLst>
                                    <p:set>
                                      <p:cBhvr>
                                        <p:cTn id="83" dur="1" fill="hold">
                                          <p:stCondLst>
                                            <p:cond delay="0"/>
                                          </p:stCondLst>
                                        </p:cTn>
                                        <p:tgtEl>
                                          <p:spTgt spid="107"/>
                                        </p:tgtEl>
                                        <p:attrNameLst>
                                          <p:attrName>style.visibility</p:attrName>
                                        </p:attrNameLst>
                                      </p:cBhvr>
                                      <p:to>
                                        <p:strVal val="visible"/>
                                      </p:to>
                                    </p:set>
                                    <p:animEffect transition="in" filter="barn(inVertical)">
                                      <p:cBhvr>
                                        <p:cTn id="84" dur="500"/>
                                        <p:tgtEl>
                                          <p:spTgt spid="107"/>
                                        </p:tgtEl>
                                      </p:cBhvr>
                                    </p:animEffect>
                                  </p:childTnLst>
                                </p:cTn>
                              </p:par>
                            </p:childTnLst>
                          </p:cTn>
                        </p:par>
                      </p:childTnLst>
                    </p:cTn>
                  </p:par>
                  <p:par>
                    <p:cTn id="85" fill="hold">
                      <p:stCondLst>
                        <p:cond delay="indefinite"/>
                      </p:stCondLst>
                      <p:childTnLst>
                        <p:par>
                          <p:cTn id="86" fill="hold">
                            <p:stCondLst>
                              <p:cond delay="0"/>
                            </p:stCondLst>
                            <p:childTnLst>
                              <p:par>
                                <p:cTn id="87" presetID="16" presetClass="entr" presetSubtype="21" fill="hold" grpId="0" nodeType="clickEffect">
                                  <p:stCondLst>
                                    <p:cond delay="0"/>
                                  </p:stCondLst>
                                  <p:childTnLst>
                                    <p:set>
                                      <p:cBhvr>
                                        <p:cTn id="88" dur="1" fill="hold">
                                          <p:stCondLst>
                                            <p:cond delay="0"/>
                                          </p:stCondLst>
                                        </p:cTn>
                                        <p:tgtEl>
                                          <p:spTgt spid="2"/>
                                        </p:tgtEl>
                                        <p:attrNameLst>
                                          <p:attrName>style.visibility</p:attrName>
                                        </p:attrNameLst>
                                      </p:cBhvr>
                                      <p:to>
                                        <p:strVal val="visible"/>
                                      </p:to>
                                    </p:set>
                                    <p:animEffect transition="in" filter="barn(inVertical)">
                                      <p:cBhvr>
                                        <p:cTn id="89" dur="500"/>
                                        <p:tgtEl>
                                          <p:spTgt spid="2"/>
                                        </p:tgtEl>
                                      </p:cBhvr>
                                    </p:animEffect>
                                  </p:childTnLst>
                                </p:cTn>
                              </p:par>
                              <p:par>
                                <p:cTn id="90" presetID="16" presetClass="entr" presetSubtype="21" fill="hold" grpId="0" nodeType="withEffect">
                                  <p:stCondLst>
                                    <p:cond delay="0"/>
                                  </p:stCondLst>
                                  <p:childTnLst>
                                    <p:set>
                                      <p:cBhvr>
                                        <p:cTn id="91" dur="1" fill="hold">
                                          <p:stCondLst>
                                            <p:cond delay="0"/>
                                          </p:stCondLst>
                                        </p:cTn>
                                        <p:tgtEl>
                                          <p:spTgt spid="3"/>
                                        </p:tgtEl>
                                        <p:attrNameLst>
                                          <p:attrName>style.visibility</p:attrName>
                                        </p:attrNameLst>
                                      </p:cBhvr>
                                      <p:to>
                                        <p:strVal val="visible"/>
                                      </p:to>
                                    </p:set>
                                    <p:animEffect transition="in" filter="barn(inVertical)">
                                      <p:cBhvr>
                                        <p:cTn id="92" dur="500"/>
                                        <p:tgtEl>
                                          <p:spTgt spid="3"/>
                                        </p:tgtEl>
                                      </p:cBhvr>
                                    </p:animEffect>
                                  </p:childTnLst>
                                </p:cTn>
                              </p:par>
                              <p:par>
                                <p:cTn id="93" presetID="16" presetClass="entr" presetSubtype="21" fill="hold" nodeType="withEffect">
                                  <p:stCondLst>
                                    <p:cond delay="0"/>
                                  </p:stCondLst>
                                  <p:childTnLst>
                                    <p:set>
                                      <p:cBhvr>
                                        <p:cTn id="94" dur="1" fill="hold">
                                          <p:stCondLst>
                                            <p:cond delay="0"/>
                                          </p:stCondLst>
                                        </p:cTn>
                                        <p:tgtEl>
                                          <p:spTgt spid="4"/>
                                        </p:tgtEl>
                                        <p:attrNameLst>
                                          <p:attrName>style.visibility</p:attrName>
                                        </p:attrNameLst>
                                      </p:cBhvr>
                                      <p:to>
                                        <p:strVal val="visible"/>
                                      </p:to>
                                    </p:set>
                                    <p:animEffect transition="in" filter="barn(inVertical)">
                                      <p:cBhvr>
                                        <p:cTn id="95" dur="500"/>
                                        <p:tgtEl>
                                          <p:spTgt spid="4"/>
                                        </p:tgtEl>
                                      </p:cBhvr>
                                    </p:animEffect>
                                  </p:childTnLst>
                                </p:cTn>
                              </p:par>
                              <p:par>
                                <p:cTn id="96" presetID="16" presetClass="entr" presetSubtype="21" fill="hold" grpId="0" nodeType="withEffect">
                                  <p:stCondLst>
                                    <p:cond delay="0"/>
                                  </p:stCondLst>
                                  <p:childTnLst>
                                    <p:set>
                                      <p:cBhvr>
                                        <p:cTn id="97" dur="1" fill="hold">
                                          <p:stCondLst>
                                            <p:cond delay="0"/>
                                          </p:stCondLst>
                                        </p:cTn>
                                        <p:tgtEl>
                                          <p:spTgt spid="5"/>
                                        </p:tgtEl>
                                        <p:attrNameLst>
                                          <p:attrName>style.visibility</p:attrName>
                                        </p:attrNameLst>
                                      </p:cBhvr>
                                      <p:to>
                                        <p:strVal val="visible"/>
                                      </p:to>
                                    </p:set>
                                    <p:animEffect transition="in" filter="barn(inVertical)">
                                      <p:cBhvr>
                                        <p:cTn id="98" dur="500"/>
                                        <p:tgtEl>
                                          <p:spTgt spid="5"/>
                                        </p:tgtEl>
                                      </p:cBhvr>
                                    </p:animEffect>
                                  </p:childTnLst>
                                </p:cTn>
                              </p:par>
                              <p:par>
                                <p:cTn id="99" presetID="16" presetClass="entr" presetSubtype="21" fill="hold" nodeType="withEffect">
                                  <p:stCondLst>
                                    <p:cond delay="0"/>
                                  </p:stCondLst>
                                  <p:childTnLst>
                                    <p:set>
                                      <p:cBhvr>
                                        <p:cTn id="100" dur="1" fill="hold">
                                          <p:stCondLst>
                                            <p:cond delay="0"/>
                                          </p:stCondLst>
                                        </p:cTn>
                                        <p:tgtEl>
                                          <p:spTgt spid="6"/>
                                        </p:tgtEl>
                                        <p:attrNameLst>
                                          <p:attrName>style.visibility</p:attrName>
                                        </p:attrNameLst>
                                      </p:cBhvr>
                                      <p:to>
                                        <p:strVal val="visible"/>
                                      </p:to>
                                    </p:set>
                                    <p:animEffect transition="in" filter="barn(inVertical)">
                                      <p:cBhvr>
                                        <p:cTn id="101" dur="500"/>
                                        <p:tgtEl>
                                          <p:spTgt spid="6"/>
                                        </p:tgtEl>
                                      </p:cBhvr>
                                    </p:animEffect>
                                  </p:childTnLst>
                                </p:cTn>
                              </p:par>
                              <p:par>
                                <p:cTn id="102" presetID="16" presetClass="entr" presetSubtype="21" fill="hold" grpId="0" nodeType="withEffect">
                                  <p:stCondLst>
                                    <p:cond delay="0"/>
                                  </p:stCondLst>
                                  <p:childTnLst>
                                    <p:set>
                                      <p:cBhvr>
                                        <p:cTn id="103" dur="1" fill="hold">
                                          <p:stCondLst>
                                            <p:cond delay="0"/>
                                          </p:stCondLst>
                                        </p:cTn>
                                        <p:tgtEl>
                                          <p:spTgt spid="9"/>
                                        </p:tgtEl>
                                        <p:attrNameLst>
                                          <p:attrName>style.visibility</p:attrName>
                                        </p:attrNameLst>
                                      </p:cBhvr>
                                      <p:to>
                                        <p:strVal val="visible"/>
                                      </p:to>
                                    </p:set>
                                    <p:animEffect transition="in" filter="barn(inVertical)">
                                      <p:cBhvr>
                                        <p:cTn id="104" dur="500"/>
                                        <p:tgtEl>
                                          <p:spTgt spid="9"/>
                                        </p:tgtEl>
                                      </p:cBhvr>
                                    </p:animEffect>
                                  </p:childTnLst>
                                </p:cTn>
                              </p:par>
                              <p:par>
                                <p:cTn id="105" presetID="16" presetClass="entr" presetSubtype="21" fill="hold" nodeType="withEffect">
                                  <p:stCondLst>
                                    <p:cond delay="0"/>
                                  </p:stCondLst>
                                  <p:childTnLst>
                                    <p:set>
                                      <p:cBhvr>
                                        <p:cTn id="106" dur="1" fill="hold">
                                          <p:stCondLst>
                                            <p:cond delay="0"/>
                                          </p:stCondLst>
                                        </p:cTn>
                                        <p:tgtEl>
                                          <p:spTgt spid="10"/>
                                        </p:tgtEl>
                                        <p:attrNameLst>
                                          <p:attrName>style.visibility</p:attrName>
                                        </p:attrNameLst>
                                      </p:cBhvr>
                                      <p:to>
                                        <p:strVal val="visible"/>
                                      </p:to>
                                    </p:set>
                                    <p:animEffect transition="in" filter="barn(inVertical)">
                                      <p:cBhvr>
                                        <p:cTn id="107" dur="500"/>
                                        <p:tgtEl>
                                          <p:spTgt spid="10"/>
                                        </p:tgtEl>
                                      </p:cBhvr>
                                    </p:animEffect>
                                  </p:childTnLst>
                                </p:cTn>
                              </p:par>
                              <p:par>
                                <p:cTn id="108" presetID="16" presetClass="entr" presetSubtype="21" fill="hold" grpId="0" nodeType="withEffect">
                                  <p:stCondLst>
                                    <p:cond delay="0"/>
                                  </p:stCondLst>
                                  <p:childTnLst>
                                    <p:set>
                                      <p:cBhvr>
                                        <p:cTn id="109" dur="1" fill="hold">
                                          <p:stCondLst>
                                            <p:cond delay="0"/>
                                          </p:stCondLst>
                                        </p:cTn>
                                        <p:tgtEl>
                                          <p:spTgt spid="11"/>
                                        </p:tgtEl>
                                        <p:attrNameLst>
                                          <p:attrName>style.visibility</p:attrName>
                                        </p:attrNameLst>
                                      </p:cBhvr>
                                      <p:to>
                                        <p:strVal val="visible"/>
                                      </p:to>
                                    </p:set>
                                    <p:animEffect transition="in" filter="barn(inVertical)">
                                      <p:cBhvr>
                                        <p:cTn id="110" dur="500"/>
                                        <p:tgtEl>
                                          <p:spTgt spid="11"/>
                                        </p:tgtEl>
                                      </p:cBhvr>
                                    </p:animEffect>
                                  </p:childTnLst>
                                </p:cTn>
                              </p:par>
                              <p:par>
                                <p:cTn id="111" presetID="16" presetClass="entr" presetSubtype="21" fill="hold" nodeType="withEffect">
                                  <p:stCondLst>
                                    <p:cond delay="0"/>
                                  </p:stCondLst>
                                  <p:childTnLst>
                                    <p:set>
                                      <p:cBhvr>
                                        <p:cTn id="112" dur="1" fill="hold">
                                          <p:stCondLst>
                                            <p:cond delay="0"/>
                                          </p:stCondLst>
                                        </p:cTn>
                                        <p:tgtEl>
                                          <p:spTgt spid="12"/>
                                        </p:tgtEl>
                                        <p:attrNameLst>
                                          <p:attrName>style.visibility</p:attrName>
                                        </p:attrNameLst>
                                      </p:cBhvr>
                                      <p:to>
                                        <p:strVal val="visible"/>
                                      </p:to>
                                    </p:set>
                                    <p:animEffect transition="in" filter="barn(inVertical)">
                                      <p:cBhvr>
                                        <p:cTn id="113" dur="500"/>
                                        <p:tgtEl>
                                          <p:spTgt spid="12"/>
                                        </p:tgtEl>
                                      </p:cBhvr>
                                    </p:animEffect>
                                  </p:childTnLst>
                                </p:cTn>
                              </p:par>
                              <p:par>
                                <p:cTn id="114" presetID="16" presetClass="entr" presetSubtype="21" fill="hold" grpId="0" nodeType="withEffect">
                                  <p:stCondLst>
                                    <p:cond delay="0"/>
                                  </p:stCondLst>
                                  <p:childTnLst>
                                    <p:set>
                                      <p:cBhvr>
                                        <p:cTn id="115" dur="1" fill="hold">
                                          <p:stCondLst>
                                            <p:cond delay="0"/>
                                          </p:stCondLst>
                                        </p:cTn>
                                        <p:tgtEl>
                                          <p:spTgt spid="16"/>
                                        </p:tgtEl>
                                        <p:attrNameLst>
                                          <p:attrName>style.visibility</p:attrName>
                                        </p:attrNameLst>
                                      </p:cBhvr>
                                      <p:to>
                                        <p:strVal val="visible"/>
                                      </p:to>
                                    </p:set>
                                    <p:animEffect transition="in" filter="barn(inVertical)">
                                      <p:cBhvr>
                                        <p:cTn id="116" dur="500"/>
                                        <p:tgtEl>
                                          <p:spTgt spid="16"/>
                                        </p:tgtEl>
                                      </p:cBhvr>
                                    </p:animEffect>
                                  </p:childTnLst>
                                </p:cTn>
                              </p:par>
                              <p:par>
                                <p:cTn id="117" presetID="16" presetClass="entr" presetSubtype="21" fill="hold" nodeType="withEffect">
                                  <p:stCondLst>
                                    <p:cond delay="0"/>
                                  </p:stCondLst>
                                  <p:childTnLst>
                                    <p:set>
                                      <p:cBhvr>
                                        <p:cTn id="118" dur="1" fill="hold">
                                          <p:stCondLst>
                                            <p:cond delay="0"/>
                                          </p:stCondLst>
                                        </p:cTn>
                                        <p:tgtEl>
                                          <p:spTgt spid="17"/>
                                        </p:tgtEl>
                                        <p:attrNameLst>
                                          <p:attrName>style.visibility</p:attrName>
                                        </p:attrNameLst>
                                      </p:cBhvr>
                                      <p:to>
                                        <p:strVal val="visible"/>
                                      </p:to>
                                    </p:set>
                                    <p:animEffect transition="in" filter="barn(inVertical)">
                                      <p:cBhvr>
                                        <p:cTn id="119" dur="500"/>
                                        <p:tgtEl>
                                          <p:spTgt spid="17"/>
                                        </p:tgtEl>
                                      </p:cBhvr>
                                    </p:animEffect>
                                  </p:childTnLst>
                                </p:cTn>
                              </p:par>
                              <p:par>
                                <p:cTn id="120" presetID="16" presetClass="entr" presetSubtype="21" fill="hold" grpId="0" nodeType="withEffect">
                                  <p:stCondLst>
                                    <p:cond delay="0"/>
                                  </p:stCondLst>
                                  <p:childTnLst>
                                    <p:set>
                                      <p:cBhvr>
                                        <p:cTn id="121" dur="1" fill="hold">
                                          <p:stCondLst>
                                            <p:cond delay="0"/>
                                          </p:stCondLst>
                                        </p:cTn>
                                        <p:tgtEl>
                                          <p:spTgt spid="18"/>
                                        </p:tgtEl>
                                        <p:attrNameLst>
                                          <p:attrName>style.visibility</p:attrName>
                                        </p:attrNameLst>
                                      </p:cBhvr>
                                      <p:to>
                                        <p:strVal val="visible"/>
                                      </p:to>
                                    </p:set>
                                    <p:animEffect transition="in" filter="barn(inVertical)">
                                      <p:cBhvr>
                                        <p:cTn id="122" dur="500"/>
                                        <p:tgtEl>
                                          <p:spTgt spid="18"/>
                                        </p:tgtEl>
                                      </p:cBhvr>
                                    </p:animEffect>
                                  </p:childTnLst>
                                </p:cTn>
                              </p:par>
                              <p:par>
                                <p:cTn id="123" presetID="16" presetClass="entr" presetSubtype="21" fill="hold" nodeType="withEffect">
                                  <p:stCondLst>
                                    <p:cond delay="0"/>
                                  </p:stCondLst>
                                  <p:childTnLst>
                                    <p:set>
                                      <p:cBhvr>
                                        <p:cTn id="124" dur="1" fill="hold">
                                          <p:stCondLst>
                                            <p:cond delay="0"/>
                                          </p:stCondLst>
                                        </p:cTn>
                                        <p:tgtEl>
                                          <p:spTgt spid="19"/>
                                        </p:tgtEl>
                                        <p:attrNameLst>
                                          <p:attrName>style.visibility</p:attrName>
                                        </p:attrNameLst>
                                      </p:cBhvr>
                                      <p:to>
                                        <p:strVal val="visible"/>
                                      </p:to>
                                    </p:set>
                                    <p:animEffect transition="in" filter="barn(inVertical)">
                                      <p:cBhvr>
                                        <p:cTn id="125" dur="500"/>
                                        <p:tgtEl>
                                          <p:spTgt spid="19"/>
                                        </p:tgtEl>
                                      </p:cBhvr>
                                    </p:animEffect>
                                  </p:childTnLst>
                                </p:cTn>
                              </p:par>
                              <p:par>
                                <p:cTn id="126" presetID="16" presetClass="entr" presetSubtype="21" fill="hold" grpId="0" nodeType="withEffect">
                                  <p:stCondLst>
                                    <p:cond delay="0"/>
                                  </p:stCondLst>
                                  <p:childTnLst>
                                    <p:set>
                                      <p:cBhvr>
                                        <p:cTn id="127" dur="1" fill="hold">
                                          <p:stCondLst>
                                            <p:cond delay="0"/>
                                          </p:stCondLst>
                                        </p:cTn>
                                        <p:tgtEl>
                                          <p:spTgt spid="20"/>
                                        </p:tgtEl>
                                        <p:attrNameLst>
                                          <p:attrName>style.visibility</p:attrName>
                                        </p:attrNameLst>
                                      </p:cBhvr>
                                      <p:to>
                                        <p:strVal val="visible"/>
                                      </p:to>
                                    </p:set>
                                    <p:animEffect transition="in" filter="barn(inVertical)">
                                      <p:cBhvr>
                                        <p:cTn id="128" dur="500"/>
                                        <p:tgtEl>
                                          <p:spTgt spid="20"/>
                                        </p:tgtEl>
                                      </p:cBhvr>
                                    </p:animEffect>
                                  </p:childTnLst>
                                </p:cTn>
                              </p:par>
                              <p:par>
                                <p:cTn id="129" presetID="16" presetClass="entr" presetSubtype="21" fill="hold" nodeType="withEffect">
                                  <p:stCondLst>
                                    <p:cond delay="0"/>
                                  </p:stCondLst>
                                  <p:childTnLst>
                                    <p:set>
                                      <p:cBhvr>
                                        <p:cTn id="130" dur="1" fill="hold">
                                          <p:stCondLst>
                                            <p:cond delay="0"/>
                                          </p:stCondLst>
                                        </p:cTn>
                                        <p:tgtEl>
                                          <p:spTgt spid="21"/>
                                        </p:tgtEl>
                                        <p:attrNameLst>
                                          <p:attrName>style.visibility</p:attrName>
                                        </p:attrNameLst>
                                      </p:cBhvr>
                                      <p:to>
                                        <p:strVal val="visible"/>
                                      </p:to>
                                    </p:set>
                                    <p:animEffect transition="in" filter="barn(inVertical)">
                                      <p:cBhvr>
                                        <p:cTn id="131" dur="500"/>
                                        <p:tgtEl>
                                          <p:spTgt spid="21"/>
                                        </p:tgtEl>
                                      </p:cBhvr>
                                    </p:animEffect>
                                  </p:childTnLst>
                                </p:cTn>
                              </p:par>
                              <p:par>
                                <p:cTn id="132" presetID="16" presetClass="entr" presetSubtype="21" fill="hold" grpId="0" nodeType="withEffect">
                                  <p:stCondLst>
                                    <p:cond delay="0"/>
                                  </p:stCondLst>
                                  <p:childTnLst>
                                    <p:set>
                                      <p:cBhvr>
                                        <p:cTn id="133" dur="1" fill="hold">
                                          <p:stCondLst>
                                            <p:cond delay="0"/>
                                          </p:stCondLst>
                                        </p:cTn>
                                        <p:tgtEl>
                                          <p:spTgt spid="22"/>
                                        </p:tgtEl>
                                        <p:attrNameLst>
                                          <p:attrName>style.visibility</p:attrName>
                                        </p:attrNameLst>
                                      </p:cBhvr>
                                      <p:to>
                                        <p:strVal val="visible"/>
                                      </p:to>
                                    </p:set>
                                    <p:animEffect transition="in" filter="barn(inVertical)">
                                      <p:cBhvr>
                                        <p:cTn id="134" dur="500"/>
                                        <p:tgtEl>
                                          <p:spTgt spid="22"/>
                                        </p:tgtEl>
                                      </p:cBhvr>
                                    </p:animEffect>
                                  </p:childTnLst>
                                </p:cTn>
                              </p:par>
                              <p:par>
                                <p:cTn id="135" presetID="16" presetClass="entr" presetSubtype="21" fill="hold" nodeType="withEffect">
                                  <p:stCondLst>
                                    <p:cond delay="0"/>
                                  </p:stCondLst>
                                  <p:childTnLst>
                                    <p:set>
                                      <p:cBhvr>
                                        <p:cTn id="136" dur="1" fill="hold">
                                          <p:stCondLst>
                                            <p:cond delay="0"/>
                                          </p:stCondLst>
                                        </p:cTn>
                                        <p:tgtEl>
                                          <p:spTgt spid="23"/>
                                        </p:tgtEl>
                                        <p:attrNameLst>
                                          <p:attrName>style.visibility</p:attrName>
                                        </p:attrNameLst>
                                      </p:cBhvr>
                                      <p:to>
                                        <p:strVal val="visible"/>
                                      </p:to>
                                    </p:set>
                                    <p:animEffect transition="in" filter="barn(inVertical)">
                                      <p:cBhvr>
                                        <p:cTn id="137" dur="500"/>
                                        <p:tgtEl>
                                          <p:spTgt spid="23"/>
                                        </p:tgtEl>
                                      </p:cBhvr>
                                    </p:animEffect>
                                  </p:childTnLst>
                                </p:cTn>
                              </p:par>
                              <p:par>
                                <p:cTn id="138" presetID="16" presetClass="entr" presetSubtype="21" fill="hold" grpId="0" nodeType="withEffect">
                                  <p:stCondLst>
                                    <p:cond delay="0"/>
                                  </p:stCondLst>
                                  <p:childTnLst>
                                    <p:set>
                                      <p:cBhvr>
                                        <p:cTn id="139" dur="1" fill="hold">
                                          <p:stCondLst>
                                            <p:cond delay="0"/>
                                          </p:stCondLst>
                                        </p:cTn>
                                        <p:tgtEl>
                                          <p:spTgt spid="27"/>
                                        </p:tgtEl>
                                        <p:attrNameLst>
                                          <p:attrName>style.visibility</p:attrName>
                                        </p:attrNameLst>
                                      </p:cBhvr>
                                      <p:to>
                                        <p:strVal val="visible"/>
                                      </p:to>
                                    </p:set>
                                    <p:animEffect transition="in" filter="barn(inVertical)">
                                      <p:cBhvr>
                                        <p:cTn id="140" dur="500"/>
                                        <p:tgtEl>
                                          <p:spTgt spid="27"/>
                                        </p:tgtEl>
                                      </p:cBhvr>
                                    </p:animEffect>
                                  </p:childTnLst>
                                </p:cTn>
                              </p:par>
                              <p:par>
                                <p:cTn id="141" presetID="16" presetClass="entr" presetSubtype="21" fill="hold" grpId="0" nodeType="withEffect">
                                  <p:stCondLst>
                                    <p:cond delay="0"/>
                                  </p:stCondLst>
                                  <p:childTnLst>
                                    <p:set>
                                      <p:cBhvr>
                                        <p:cTn id="142" dur="1" fill="hold">
                                          <p:stCondLst>
                                            <p:cond delay="0"/>
                                          </p:stCondLst>
                                        </p:cTn>
                                        <p:tgtEl>
                                          <p:spTgt spid="28"/>
                                        </p:tgtEl>
                                        <p:attrNameLst>
                                          <p:attrName>style.visibility</p:attrName>
                                        </p:attrNameLst>
                                      </p:cBhvr>
                                      <p:to>
                                        <p:strVal val="visible"/>
                                      </p:to>
                                    </p:set>
                                    <p:animEffect transition="in" filter="barn(inVertical)">
                                      <p:cBhvr>
                                        <p:cTn id="143" dur="500"/>
                                        <p:tgtEl>
                                          <p:spTgt spid="28"/>
                                        </p:tgtEl>
                                      </p:cBhvr>
                                    </p:animEffect>
                                  </p:childTnLst>
                                </p:cTn>
                              </p:par>
                              <p:par>
                                <p:cTn id="144" presetID="16" presetClass="entr" presetSubtype="21" fill="hold" nodeType="withEffect">
                                  <p:stCondLst>
                                    <p:cond delay="0"/>
                                  </p:stCondLst>
                                  <p:childTnLst>
                                    <p:set>
                                      <p:cBhvr>
                                        <p:cTn id="145" dur="1" fill="hold">
                                          <p:stCondLst>
                                            <p:cond delay="0"/>
                                          </p:stCondLst>
                                        </p:cTn>
                                        <p:tgtEl>
                                          <p:spTgt spid="29"/>
                                        </p:tgtEl>
                                        <p:attrNameLst>
                                          <p:attrName>style.visibility</p:attrName>
                                        </p:attrNameLst>
                                      </p:cBhvr>
                                      <p:to>
                                        <p:strVal val="visible"/>
                                      </p:to>
                                    </p:set>
                                    <p:animEffect transition="in" filter="barn(inVertical)">
                                      <p:cBhvr>
                                        <p:cTn id="146" dur="500"/>
                                        <p:tgtEl>
                                          <p:spTgt spid="29"/>
                                        </p:tgtEl>
                                      </p:cBhvr>
                                    </p:animEffect>
                                  </p:childTnLst>
                                </p:cTn>
                              </p:par>
                              <p:par>
                                <p:cTn id="147" presetID="16" presetClass="entr" presetSubtype="21" fill="hold" grpId="0" nodeType="withEffect">
                                  <p:stCondLst>
                                    <p:cond delay="0"/>
                                  </p:stCondLst>
                                  <p:childTnLst>
                                    <p:set>
                                      <p:cBhvr>
                                        <p:cTn id="148" dur="1" fill="hold">
                                          <p:stCondLst>
                                            <p:cond delay="0"/>
                                          </p:stCondLst>
                                        </p:cTn>
                                        <p:tgtEl>
                                          <p:spTgt spid="35"/>
                                        </p:tgtEl>
                                        <p:attrNameLst>
                                          <p:attrName>style.visibility</p:attrName>
                                        </p:attrNameLst>
                                      </p:cBhvr>
                                      <p:to>
                                        <p:strVal val="visible"/>
                                      </p:to>
                                    </p:set>
                                    <p:animEffect transition="in" filter="barn(inVertical)">
                                      <p:cBhvr>
                                        <p:cTn id="149" dur="500"/>
                                        <p:tgtEl>
                                          <p:spTgt spid="35"/>
                                        </p:tgtEl>
                                      </p:cBhvr>
                                    </p:animEffect>
                                  </p:childTnLst>
                                </p:cTn>
                              </p:par>
                              <p:par>
                                <p:cTn id="150" presetID="16" presetClass="entr" presetSubtype="21" fill="hold" nodeType="withEffect">
                                  <p:stCondLst>
                                    <p:cond delay="0"/>
                                  </p:stCondLst>
                                  <p:childTnLst>
                                    <p:set>
                                      <p:cBhvr>
                                        <p:cTn id="151" dur="1" fill="hold">
                                          <p:stCondLst>
                                            <p:cond delay="0"/>
                                          </p:stCondLst>
                                        </p:cTn>
                                        <p:tgtEl>
                                          <p:spTgt spid="36"/>
                                        </p:tgtEl>
                                        <p:attrNameLst>
                                          <p:attrName>style.visibility</p:attrName>
                                        </p:attrNameLst>
                                      </p:cBhvr>
                                      <p:to>
                                        <p:strVal val="visible"/>
                                      </p:to>
                                    </p:set>
                                    <p:animEffect transition="in" filter="barn(inVertical)">
                                      <p:cBhvr>
                                        <p:cTn id="152" dur="500"/>
                                        <p:tgtEl>
                                          <p:spTgt spid="36"/>
                                        </p:tgtEl>
                                      </p:cBhvr>
                                    </p:animEffect>
                                  </p:childTnLst>
                                </p:cTn>
                              </p:par>
                              <p:par>
                                <p:cTn id="153" presetID="16" presetClass="entr" presetSubtype="21" fill="hold" grpId="0" nodeType="withEffect">
                                  <p:stCondLst>
                                    <p:cond delay="0"/>
                                  </p:stCondLst>
                                  <p:childTnLst>
                                    <p:set>
                                      <p:cBhvr>
                                        <p:cTn id="154" dur="1" fill="hold">
                                          <p:stCondLst>
                                            <p:cond delay="0"/>
                                          </p:stCondLst>
                                        </p:cTn>
                                        <p:tgtEl>
                                          <p:spTgt spid="43"/>
                                        </p:tgtEl>
                                        <p:attrNameLst>
                                          <p:attrName>style.visibility</p:attrName>
                                        </p:attrNameLst>
                                      </p:cBhvr>
                                      <p:to>
                                        <p:strVal val="visible"/>
                                      </p:to>
                                    </p:set>
                                    <p:animEffect transition="in" filter="barn(inVertical)">
                                      <p:cBhvr>
                                        <p:cTn id="155" dur="500"/>
                                        <p:tgtEl>
                                          <p:spTgt spid="43"/>
                                        </p:tgtEl>
                                      </p:cBhvr>
                                    </p:animEffect>
                                  </p:childTnLst>
                                </p:cTn>
                              </p:par>
                              <p:par>
                                <p:cTn id="156" presetID="16" presetClass="entr" presetSubtype="21" fill="hold" grpId="0" nodeType="withEffect">
                                  <p:stCondLst>
                                    <p:cond delay="0"/>
                                  </p:stCondLst>
                                  <p:childTnLst>
                                    <p:set>
                                      <p:cBhvr>
                                        <p:cTn id="157" dur="1" fill="hold">
                                          <p:stCondLst>
                                            <p:cond delay="0"/>
                                          </p:stCondLst>
                                        </p:cTn>
                                        <p:tgtEl>
                                          <p:spTgt spid="94"/>
                                        </p:tgtEl>
                                        <p:attrNameLst>
                                          <p:attrName>style.visibility</p:attrName>
                                        </p:attrNameLst>
                                      </p:cBhvr>
                                      <p:to>
                                        <p:strVal val="visible"/>
                                      </p:to>
                                    </p:set>
                                    <p:animEffect transition="in" filter="barn(inVertical)">
                                      <p:cBhvr>
                                        <p:cTn id="158" dur="500"/>
                                        <p:tgtEl>
                                          <p:spTgt spid="94"/>
                                        </p:tgtEl>
                                      </p:cBhvr>
                                    </p:animEffect>
                                  </p:childTnLst>
                                </p:cTn>
                              </p:par>
                              <p:par>
                                <p:cTn id="159" presetID="16" presetClass="entr" presetSubtype="21" fill="hold" nodeType="withEffect">
                                  <p:stCondLst>
                                    <p:cond delay="0"/>
                                  </p:stCondLst>
                                  <p:childTnLst>
                                    <p:set>
                                      <p:cBhvr>
                                        <p:cTn id="160" dur="1" fill="hold">
                                          <p:stCondLst>
                                            <p:cond delay="0"/>
                                          </p:stCondLst>
                                        </p:cTn>
                                        <p:tgtEl>
                                          <p:spTgt spid="110"/>
                                        </p:tgtEl>
                                        <p:attrNameLst>
                                          <p:attrName>style.visibility</p:attrName>
                                        </p:attrNameLst>
                                      </p:cBhvr>
                                      <p:to>
                                        <p:strVal val="visible"/>
                                      </p:to>
                                    </p:set>
                                    <p:animEffect transition="in" filter="barn(inVertical)">
                                      <p:cBhvr>
                                        <p:cTn id="161" dur="500"/>
                                        <p:tgtEl>
                                          <p:spTgt spid="110"/>
                                        </p:tgtEl>
                                      </p:cBhvr>
                                    </p:animEffect>
                                  </p:childTnLst>
                                </p:cTn>
                              </p:par>
                              <p:par>
                                <p:cTn id="162" presetID="16" presetClass="entr" presetSubtype="21" fill="hold" grpId="0" nodeType="withEffect">
                                  <p:stCondLst>
                                    <p:cond delay="0"/>
                                  </p:stCondLst>
                                  <p:childTnLst>
                                    <p:set>
                                      <p:cBhvr>
                                        <p:cTn id="163" dur="1" fill="hold">
                                          <p:stCondLst>
                                            <p:cond delay="0"/>
                                          </p:stCondLst>
                                        </p:cTn>
                                        <p:tgtEl>
                                          <p:spTgt spid="119"/>
                                        </p:tgtEl>
                                        <p:attrNameLst>
                                          <p:attrName>style.visibility</p:attrName>
                                        </p:attrNameLst>
                                      </p:cBhvr>
                                      <p:to>
                                        <p:strVal val="visible"/>
                                      </p:to>
                                    </p:set>
                                    <p:animEffect transition="in" filter="barn(inVertical)">
                                      <p:cBhvr>
                                        <p:cTn id="164" dur="500"/>
                                        <p:tgtEl>
                                          <p:spTgt spid="119"/>
                                        </p:tgtEl>
                                      </p:cBhvr>
                                    </p:animEffect>
                                  </p:childTnLst>
                                </p:cTn>
                              </p:par>
                              <p:par>
                                <p:cTn id="165" presetID="16" presetClass="entr" presetSubtype="21" fill="hold" grpId="0" nodeType="withEffect">
                                  <p:stCondLst>
                                    <p:cond delay="0"/>
                                  </p:stCondLst>
                                  <p:childTnLst>
                                    <p:set>
                                      <p:cBhvr>
                                        <p:cTn id="166" dur="1" fill="hold">
                                          <p:stCondLst>
                                            <p:cond delay="0"/>
                                          </p:stCondLst>
                                        </p:cTn>
                                        <p:tgtEl>
                                          <p:spTgt spid="120"/>
                                        </p:tgtEl>
                                        <p:attrNameLst>
                                          <p:attrName>style.visibility</p:attrName>
                                        </p:attrNameLst>
                                      </p:cBhvr>
                                      <p:to>
                                        <p:strVal val="visible"/>
                                      </p:to>
                                    </p:set>
                                    <p:animEffect transition="in" filter="barn(inVertical)">
                                      <p:cBhvr>
                                        <p:cTn id="167" dur="500"/>
                                        <p:tgtEl>
                                          <p:spTgt spid="120"/>
                                        </p:tgtEl>
                                      </p:cBhvr>
                                    </p:animEffect>
                                  </p:childTnLst>
                                </p:cTn>
                              </p:par>
                              <p:par>
                                <p:cTn id="168" presetID="16" presetClass="entr" presetSubtype="21" fill="hold" grpId="0" nodeType="withEffect">
                                  <p:stCondLst>
                                    <p:cond delay="0"/>
                                  </p:stCondLst>
                                  <p:childTnLst>
                                    <p:set>
                                      <p:cBhvr>
                                        <p:cTn id="169" dur="1" fill="hold">
                                          <p:stCondLst>
                                            <p:cond delay="0"/>
                                          </p:stCondLst>
                                        </p:cTn>
                                        <p:tgtEl>
                                          <p:spTgt spid="121"/>
                                        </p:tgtEl>
                                        <p:attrNameLst>
                                          <p:attrName>style.visibility</p:attrName>
                                        </p:attrNameLst>
                                      </p:cBhvr>
                                      <p:to>
                                        <p:strVal val="visible"/>
                                      </p:to>
                                    </p:set>
                                    <p:animEffect transition="in" filter="barn(inVertical)">
                                      <p:cBhvr>
                                        <p:cTn id="170" dur="500"/>
                                        <p:tgtEl>
                                          <p:spTgt spid="121"/>
                                        </p:tgtEl>
                                      </p:cBhvr>
                                    </p:animEffect>
                                  </p:childTnLst>
                                </p:cTn>
                              </p:par>
                              <p:par>
                                <p:cTn id="171" presetID="16" presetClass="entr" presetSubtype="21" fill="hold" nodeType="withEffect">
                                  <p:stCondLst>
                                    <p:cond delay="0"/>
                                  </p:stCondLst>
                                  <p:childTnLst>
                                    <p:set>
                                      <p:cBhvr>
                                        <p:cTn id="172" dur="1" fill="hold">
                                          <p:stCondLst>
                                            <p:cond delay="0"/>
                                          </p:stCondLst>
                                        </p:cTn>
                                        <p:tgtEl>
                                          <p:spTgt spid="122"/>
                                        </p:tgtEl>
                                        <p:attrNameLst>
                                          <p:attrName>style.visibility</p:attrName>
                                        </p:attrNameLst>
                                      </p:cBhvr>
                                      <p:to>
                                        <p:strVal val="visible"/>
                                      </p:to>
                                    </p:set>
                                    <p:animEffect transition="in" filter="barn(inVertical)">
                                      <p:cBhvr>
                                        <p:cTn id="173"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5" grpId="0"/>
      <p:bldP spid="9" grpId="0" animBg="1"/>
      <p:bldP spid="11" grpId="0" animBg="1"/>
      <p:bldP spid="16" grpId="0" animBg="1"/>
      <p:bldP spid="18" grpId="0" animBg="1"/>
      <p:bldP spid="20" grpId="0" animBg="1"/>
      <p:bldP spid="22" grpId="0" animBg="1"/>
      <p:bldP spid="27" grpId="0"/>
      <p:bldP spid="28" grpId="0"/>
      <p:bldP spid="35" grpId="0" animBg="1"/>
      <p:bldP spid="43" grpId="0"/>
      <p:bldP spid="44" grpId="0" animBg="1"/>
      <p:bldP spid="45" grpId="0"/>
      <p:bldP spid="51" grpId="0"/>
      <p:bldP spid="56" grpId="0"/>
      <p:bldP spid="61" grpId="0"/>
      <p:bldP spid="66" grpId="0"/>
      <p:bldP spid="71" grpId="0"/>
      <p:bldP spid="76" grpId="0" animBg="1"/>
      <p:bldP spid="81" grpId="0"/>
      <p:bldP spid="82" grpId="0"/>
      <p:bldP spid="92" grpId="0"/>
      <p:bldP spid="93" grpId="0"/>
      <p:bldP spid="94" grpId="0"/>
      <p:bldP spid="104" grpId="0"/>
      <p:bldP spid="105" grpId="0"/>
      <p:bldP spid="106" grpId="0"/>
      <p:bldP spid="119" grpId="0"/>
      <p:bldP spid="120" grpId="0"/>
      <p:bldP spid="121" grpId="0"/>
      <p:bldP spid="125" grpId="0"/>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13080" y="2979085"/>
            <a:ext cx="5794375" cy="3372485"/>
          </a:xfrm>
          <a:prstGeom prst="rect">
            <a:avLst/>
          </a:prstGeom>
        </p:spPr>
        <p:txBody>
          <a:bodyPr vert="horz" wrap="square" lIns="0" tIns="51435" rIns="0" bIns="0" rtlCol="0">
            <a:spAutoFit/>
          </a:bodyPr>
          <a:lstStyle/>
          <a:p>
            <a:pPr marL="190500" indent="-178435">
              <a:lnSpc>
                <a:spcPct val="100000"/>
              </a:lnSpc>
              <a:spcBef>
                <a:spcPts val="405"/>
              </a:spcBef>
              <a:buClr>
                <a:srgbClr val="EFAB00"/>
              </a:buClr>
              <a:buFont typeface="Wingdings"/>
              <a:buChar char=""/>
              <a:tabLst>
                <a:tab pos="191135" algn="l"/>
              </a:tabLst>
            </a:pPr>
            <a:r>
              <a:rPr sz="1400" dirty="0">
                <a:latin typeface="Arial MT"/>
                <a:cs typeface="Arial MT"/>
              </a:rPr>
              <a:t>Get</a:t>
            </a:r>
            <a:r>
              <a:rPr sz="1400" spc="-20" dirty="0">
                <a:latin typeface="Arial MT"/>
                <a:cs typeface="Arial MT"/>
              </a:rPr>
              <a:t> </a:t>
            </a:r>
            <a:r>
              <a:rPr sz="1400" dirty="0">
                <a:latin typeface="Arial MT"/>
                <a:cs typeface="Arial MT"/>
              </a:rPr>
              <a:t>fast</a:t>
            </a:r>
            <a:r>
              <a:rPr sz="1400" spc="-25" dirty="0">
                <a:latin typeface="Arial MT"/>
                <a:cs typeface="Arial MT"/>
              </a:rPr>
              <a:t> </a:t>
            </a:r>
            <a:r>
              <a:rPr sz="1400" dirty="0">
                <a:latin typeface="Arial MT"/>
                <a:cs typeface="Arial MT"/>
              </a:rPr>
              <a:t>and</a:t>
            </a:r>
            <a:r>
              <a:rPr sz="1400" spc="-25" dirty="0">
                <a:latin typeface="Arial MT"/>
                <a:cs typeface="Arial MT"/>
              </a:rPr>
              <a:t> </a:t>
            </a:r>
            <a:r>
              <a:rPr sz="1400" dirty="0">
                <a:latin typeface="Arial MT"/>
                <a:cs typeface="Arial MT"/>
              </a:rPr>
              <a:t>deep</a:t>
            </a:r>
            <a:r>
              <a:rPr sz="1400" spc="-35" dirty="0">
                <a:latin typeface="Arial MT"/>
                <a:cs typeface="Arial MT"/>
              </a:rPr>
              <a:t> </a:t>
            </a:r>
            <a:r>
              <a:rPr sz="1400" dirty="0">
                <a:latin typeface="Arial MT"/>
                <a:cs typeface="Arial MT"/>
              </a:rPr>
              <a:t>insights</a:t>
            </a:r>
            <a:r>
              <a:rPr sz="1400" spc="-35" dirty="0">
                <a:latin typeface="Arial MT"/>
                <a:cs typeface="Arial MT"/>
              </a:rPr>
              <a:t> </a:t>
            </a:r>
            <a:r>
              <a:rPr sz="1400" dirty="0">
                <a:latin typeface="Arial MT"/>
                <a:cs typeface="Arial MT"/>
              </a:rPr>
              <a:t>into</a:t>
            </a:r>
            <a:r>
              <a:rPr sz="1400" spc="-15" dirty="0">
                <a:latin typeface="Arial MT"/>
                <a:cs typeface="Arial MT"/>
              </a:rPr>
              <a:t> </a:t>
            </a:r>
            <a:r>
              <a:rPr sz="1400" dirty="0">
                <a:latin typeface="Arial MT"/>
                <a:cs typeface="Arial MT"/>
              </a:rPr>
              <a:t>current</a:t>
            </a:r>
            <a:r>
              <a:rPr sz="1400" spc="-35" dirty="0">
                <a:latin typeface="Arial MT"/>
                <a:cs typeface="Arial MT"/>
              </a:rPr>
              <a:t> </a:t>
            </a:r>
            <a:r>
              <a:rPr sz="1400" b="1" spc="-5" dirty="0">
                <a:latin typeface="Arial"/>
                <a:cs typeface="Arial"/>
              </a:rPr>
              <a:t>process</a:t>
            </a:r>
            <a:r>
              <a:rPr sz="1400" b="1" spc="-35" dirty="0">
                <a:latin typeface="Arial"/>
                <a:cs typeface="Arial"/>
              </a:rPr>
              <a:t> </a:t>
            </a:r>
            <a:r>
              <a:rPr sz="1400" b="1" dirty="0">
                <a:latin typeface="Arial"/>
                <a:cs typeface="Arial"/>
              </a:rPr>
              <a:t>execution</a:t>
            </a:r>
            <a:endParaRPr sz="1400" dirty="0">
              <a:latin typeface="Arial"/>
              <a:cs typeface="Arial"/>
            </a:endParaRPr>
          </a:p>
          <a:p>
            <a:pPr marL="373380" lvl="1" indent="-179070">
              <a:lnSpc>
                <a:spcPct val="100000"/>
              </a:lnSpc>
              <a:spcBef>
                <a:spcPts val="300"/>
              </a:spcBef>
              <a:buFont typeface="Calibri"/>
              <a:buChar char="-"/>
              <a:tabLst>
                <a:tab pos="374015" algn="l"/>
              </a:tabLst>
            </a:pPr>
            <a:r>
              <a:rPr sz="1400" dirty="0">
                <a:latin typeface="Arial MT"/>
                <a:cs typeface="Arial MT"/>
              </a:rPr>
              <a:t>KPI</a:t>
            </a:r>
            <a:r>
              <a:rPr sz="1400" spc="-5" dirty="0">
                <a:latin typeface="Arial MT"/>
                <a:cs typeface="Arial MT"/>
              </a:rPr>
              <a:t> measurement</a:t>
            </a:r>
            <a:r>
              <a:rPr sz="1400" spc="-40" dirty="0">
                <a:latin typeface="Arial MT"/>
                <a:cs typeface="Arial MT"/>
              </a:rPr>
              <a:t> </a:t>
            </a:r>
            <a:r>
              <a:rPr sz="1400" dirty="0">
                <a:latin typeface="Arial MT"/>
                <a:cs typeface="Arial MT"/>
              </a:rPr>
              <a:t>and</a:t>
            </a:r>
            <a:r>
              <a:rPr sz="1400" spc="-15" dirty="0">
                <a:latin typeface="Arial MT"/>
                <a:cs typeface="Arial MT"/>
              </a:rPr>
              <a:t> </a:t>
            </a:r>
            <a:r>
              <a:rPr sz="1400" spc="-5" dirty="0">
                <a:latin typeface="Arial MT"/>
                <a:cs typeface="Arial MT"/>
              </a:rPr>
              <a:t>benchmarking</a:t>
            </a:r>
            <a:endParaRPr sz="1400" dirty="0">
              <a:latin typeface="Arial MT"/>
              <a:cs typeface="Arial MT"/>
            </a:endParaRPr>
          </a:p>
          <a:p>
            <a:pPr marL="373380" lvl="1" indent="-179070">
              <a:lnSpc>
                <a:spcPct val="100000"/>
              </a:lnSpc>
              <a:spcBef>
                <a:spcPts val="300"/>
              </a:spcBef>
              <a:buFont typeface="Calibri"/>
              <a:buChar char="-"/>
              <a:tabLst>
                <a:tab pos="374015" algn="l"/>
              </a:tabLst>
            </a:pPr>
            <a:r>
              <a:rPr sz="1400" spc="-5" dirty="0">
                <a:latin typeface="Arial MT"/>
                <a:cs typeface="Arial MT"/>
              </a:rPr>
              <a:t>Data-driven</a:t>
            </a:r>
            <a:r>
              <a:rPr sz="1400" spc="-40" dirty="0">
                <a:latin typeface="Arial MT"/>
                <a:cs typeface="Arial MT"/>
              </a:rPr>
              <a:t> </a:t>
            </a:r>
            <a:r>
              <a:rPr sz="1400" dirty="0">
                <a:latin typeface="Arial MT"/>
                <a:cs typeface="Arial MT"/>
              </a:rPr>
              <a:t>process</a:t>
            </a:r>
            <a:r>
              <a:rPr sz="1400" spc="-50" dirty="0">
                <a:latin typeface="Arial MT"/>
                <a:cs typeface="Arial MT"/>
              </a:rPr>
              <a:t> </a:t>
            </a:r>
            <a:r>
              <a:rPr sz="1400" dirty="0">
                <a:latin typeface="Arial MT"/>
                <a:cs typeface="Arial MT"/>
              </a:rPr>
              <a:t>flow</a:t>
            </a:r>
            <a:r>
              <a:rPr sz="1400" spc="-20" dirty="0">
                <a:latin typeface="Arial MT"/>
                <a:cs typeface="Arial MT"/>
              </a:rPr>
              <a:t> </a:t>
            </a:r>
            <a:r>
              <a:rPr sz="1400" dirty="0">
                <a:latin typeface="Arial MT"/>
                <a:cs typeface="Arial MT"/>
              </a:rPr>
              <a:t>visualization</a:t>
            </a:r>
          </a:p>
          <a:p>
            <a:pPr marL="373380" lvl="1" indent="-179070">
              <a:lnSpc>
                <a:spcPct val="100000"/>
              </a:lnSpc>
              <a:spcBef>
                <a:spcPts val="300"/>
              </a:spcBef>
              <a:buFont typeface="Calibri"/>
              <a:buChar char="-"/>
              <a:tabLst>
                <a:tab pos="374015" algn="l"/>
              </a:tabLst>
            </a:pPr>
            <a:r>
              <a:rPr sz="1400" dirty="0">
                <a:latin typeface="Arial MT"/>
                <a:cs typeface="Arial MT"/>
              </a:rPr>
              <a:t>As-is</a:t>
            </a:r>
            <a:r>
              <a:rPr sz="1400" spc="-20" dirty="0">
                <a:latin typeface="Arial MT"/>
                <a:cs typeface="Arial MT"/>
              </a:rPr>
              <a:t> </a:t>
            </a:r>
            <a:r>
              <a:rPr sz="1400" dirty="0">
                <a:latin typeface="Arial MT"/>
                <a:cs typeface="Arial MT"/>
              </a:rPr>
              <a:t>process</a:t>
            </a:r>
            <a:r>
              <a:rPr sz="1400" spc="-55" dirty="0">
                <a:latin typeface="Arial MT"/>
                <a:cs typeface="Arial MT"/>
              </a:rPr>
              <a:t> </a:t>
            </a:r>
            <a:r>
              <a:rPr sz="1400" spc="-5" dirty="0">
                <a:latin typeface="Arial MT"/>
                <a:cs typeface="Arial MT"/>
              </a:rPr>
              <a:t>analysis</a:t>
            </a:r>
            <a:r>
              <a:rPr sz="1400" spc="-20" dirty="0">
                <a:latin typeface="Arial MT"/>
                <a:cs typeface="Arial MT"/>
              </a:rPr>
              <a:t> </a:t>
            </a:r>
            <a:r>
              <a:rPr sz="1400" spc="-5" dirty="0">
                <a:latin typeface="Arial MT"/>
                <a:cs typeface="Arial MT"/>
              </a:rPr>
              <a:t>(expert</a:t>
            </a:r>
            <a:r>
              <a:rPr sz="1400" spc="-15" dirty="0">
                <a:latin typeface="Arial MT"/>
                <a:cs typeface="Arial MT"/>
              </a:rPr>
              <a:t> </a:t>
            </a:r>
            <a:r>
              <a:rPr sz="1400" dirty="0">
                <a:latin typeface="Arial MT"/>
                <a:cs typeface="Arial MT"/>
              </a:rPr>
              <a:t>exploration)</a:t>
            </a:r>
          </a:p>
          <a:p>
            <a:pPr marL="190500" indent="-178435">
              <a:lnSpc>
                <a:spcPct val="100000"/>
              </a:lnSpc>
              <a:spcBef>
                <a:spcPts val="600"/>
              </a:spcBef>
              <a:buClr>
                <a:srgbClr val="EFAB00"/>
              </a:buClr>
              <a:buFont typeface="Wingdings"/>
              <a:buChar char=""/>
              <a:tabLst>
                <a:tab pos="191135" algn="l"/>
              </a:tabLst>
            </a:pPr>
            <a:r>
              <a:rPr sz="1400" spc="-5" dirty="0">
                <a:latin typeface="Arial MT"/>
                <a:cs typeface="Arial MT"/>
              </a:rPr>
              <a:t>Derive</a:t>
            </a:r>
            <a:r>
              <a:rPr sz="1400" spc="10" dirty="0">
                <a:latin typeface="Arial MT"/>
                <a:cs typeface="Arial MT"/>
              </a:rPr>
              <a:t> </a:t>
            </a:r>
            <a:r>
              <a:rPr sz="1400" b="1" spc="-5" dirty="0">
                <a:latin typeface="Arial"/>
                <a:cs typeface="Arial"/>
              </a:rPr>
              <a:t>data-driven</a:t>
            </a:r>
            <a:r>
              <a:rPr sz="1400" b="1" spc="-40" dirty="0">
                <a:latin typeface="Arial"/>
                <a:cs typeface="Arial"/>
              </a:rPr>
              <a:t> </a:t>
            </a:r>
            <a:r>
              <a:rPr sz="1400" b="1" spc="-5" dirty="0">
                <a:latin typeface="Arial"/>
                <a:cs typeface="Arial"/>
              </a:rPr>
              <a:t>optimization</a:t>
            </a:r>
            <a:r>
              <a:rPr sz="1400" b="1" spc="-45" dirty="0">
                <a:latin typeface="Arial"/>
                <a:cs typeface="Arial"/>
              </a:rPr>
              <a:t> </a:t>
            </a:r>
            <a:r>
              <a:rPr sz="1400" b="1" spc="-5" dirty="0">
                <a:latin typeface="Arial"/>
                <a:cs typeface="Arial"/>
              </a:rPr>
              <a:t>potential</a:t>
            </a:r>
            <a:endParaRPr sz="1400" dirty="0">
              <a:latin typeface="Arial"/>
              <a:cs typeface="Arial"/>
            </a:endParaRPr>
          </a:p>
          <a:p>
            <a:pPr marL="373380" lvl="1" indent="-179070">
              <a:lnSpc>
                <a:spcPct val="100000"/>
              </a:lnSpc>
              <a:spcBef>
                <a:spcPts val="300"/>
              </a:spcBef>
              <a:buFont typeface="Calibri"/>
              <a:buChar char="-"/>
              <a:tabLst>
                <a:tab pos="374015" algn="l"/>
              </a:tabLst>
            </a:pPr>
            <a:r>
              <a:rPr sz="1400" dirty="0">
                <a:latin typeface="Arial MT"/>
                <a:cs typeface="Arial MT"/>
              </a:rPr>
              <a:t>Implement</a:t>
            </a:r>
            <a:r>
              <a:rPr sz="1400" spc="-45" dirty="0">
                <a:latin typeface="Arial MT"/>
                <a:cs typeface="Arial MT"/>
              </a:rPr>
              <a:t> </a:t>
            </a:r>
            <a:r>
              <a:rPr sz="1400" dirty="0">
                <a:latin typeface="Arial MT"/>
                <a:cs typeface="Arial MT"/>
              </a:rPr>
              <a:t>correction</a:t>
            </a:r>
            <a:r>
              <a:rPr sz="1400" spc="-45" dirty="0">
                <a:latin typeface="Arial MT"/>
                <a:cs typeface="Arial MT"/>
              </a:rPr>
              <a:t> </a:t>
            </a:r>
            <a:r>
              <a:rPr sz="1400" spc="-5" dirty="0">
                <a:latin typeface="Arial MT"/>
                <a:cs typeface="Arial MT"/>
              </a:rPr>
              <a:t>recommendations</a:t>
            </a:r>
            <a:r>
              <a:rPr sz="1400" spc="-40" dirty="0">
                <a:latin typeface="Arial MT"/>
                <a:cs typeface="Arial MT"/>
              </a:rPr>
              <a:t> </a:t>
            </a:r>
            <a:r>
              <a:rPr sz="1400" dirty="0">
                <a:latin typeface="Arial MT"/>
                <a:cs typeface="Arial MT"/>
              </a:rPr>
              <a:t>already</a:t>
            </a:r>
            <a:r>
              <a:rPr sz="1400" spc="-30" dirty="0">
                <a:latin typeface="Arial MT"/>
                <a:cs typeface="Arial MT"/>
              </a:rPr>
              <a:t> </a:t>
            </a:r>
            <a:r>
              <a:rPr sz="1400" dirty="0">
                <a:latin typeface="Arial MT"/>
                <a:cs typeface="Arial MT"/>
              </a:rPr>
              <a:t>in</a:t>
            </a:r>
            <a:r>
              <a:rPr sz="1400" spc="-20" dirty="0">
                <a:latin typeface="Arial MT"/>
                <a:cs typeface="Arial MT"/>
              </a:rPr>
              <a:t> </a:t>
            </a:r>
            <a:r>
              <a:rPr sz="1400" dirty="0">
                <a:latin typeface="Arial MT"/>
                <a:cs typeface="Arial MT"/>
              </a:rPr>
              <a:t>current</a:t>
            </a:r>
          </a:p>
          <a:p>
            <a:pPr marL="373380">
              <a:lnSpc>
                <a:spcPct val="100000"/>
              </a:lnSpc>
              <a:spcBef>
                <a:spcPts val="5"/>
              </a:spcBef>
            </a:pPr>
            <a:r>
              <a:rPr sz="1400" spc="-5" dirty="0">
                <a:latin typeface="Arial MT"/>
                <a:cs typeface="Arial MT"/>
              </a:rPr>
              <a:t>environment</a:t>
            </a:r>
            <a:r>
              <a:rPr sz="1400" spc="-50" dirty="0">
                <a:latin typeface="Arial MT"/>
                <a:cs typeface="Arial MT"/>
              </a:rPr>
              <a:t> </a:t>
            </a:r>
            <a:r>
              <a:rPr sz="1400" dirty="0">
                <a:latin typeface="Arial MT"/>
                <a:cs typeface="Arial MT"/>
              </a:rPr>
              <a:t>(“quick</a:t>
            </a:r>
            <a:r>
              <a:rPr sz="1400" spc="-60" dirty="0">
                <a:latin typeface="Arial MT"/>
                <a:cs typeface="Arial MT"/>
              </a:rPr>
              <a:t> </a:t>
            </a:r>
            <a:r>
              <a:rPr sz="1400" spc="-5" dirty="0">
                <a:latin typeface="Arial MT"/>
                <a:cs typeface="Arial MT"/>
              </a:rPr>
              <a:t>fixes”)</a:t>
            </a:r>
            <a:endParaRPr sz="1400" dirty="0">
              <a:latin typeface="Arial MT"/>
              <a:cs typeface="Arial MT"/>
            </a:endParaRPr>
          </a:p>
          <a:p>
            <a:pPr marL="373380" lvl="1" indent="-179070">
              <a:lnSpc>
                <a:spcPct val="100000"/>
              </a:lnSpc>
              <a:spcBef>
                <a:spcPts val="300"/>
              </a:spcBef>
              <a:buFont typeface="Calibri"/>
              <a:buChar char="-"/>
              <a:tabLst>
                <a:tab pos="374015" algn="l"/>
              </a:tabLst>
            </a:pPr>
            <a:r>
              <a:rPr sz="1400" dirty="0">
                <a:latin typeface="Arial MT"/>
                <a:cs typeface="Arial MT"/>
              </a:rPr>
              <a:t>Clean-up</a:t>
            </a:r>
            <a:r>
              <a:rPr sz="1400" spc="-35" dirty="0">
                <a:latin typeface="Arial MT"/>
                <a:cs typeface="Arial MT"/>
              </a:rPr>
              <a:t> </a:t>
            </a:r>
            <a:r>
              <a:rPr sz="1400" dirty="0">
                <a:latin typeface="Arial MT"/>
                <a:cs typeface="Arial MT"/>
              </a:rPr>
              <a:t>of</a:t>
            </a:r>
            <a:r>
              <a:rPr sz="1400" spc="-20" dirty="0">
                <a:latin typeface="Arial MT"/>
                <a:cs typeface="Arial MT"/>
              </a:rPr>
              <a:t> </a:t>
            </a:r>
            <a:r>
              <a:rPr sz="1400" dirty="0">
                <a:latin typeface="Arial MT"/>
                <a:cs typeface="Arial MT"/>
              </a:rPr>
              <a:t>master</a:t>
            </a:r>
            <a:r>
              <a:rPr sz="1400" spc="-30" dirty="0">
                <a:latin typeface="Arial MT"/>
                <a:cs typeface="Arial MT"/>
              </a:rPr>
              <a:t> </a:t>
            </a:r>
            <a:r>
              <a:rPr sz="1400" dirty="0">
                <a:latin typeface="Arial MT"/>
                <a:cs typeface="Arial MT"/>
              </a:rPr>
              <a:t>data</a:t>
            </a:r>
            <a:r>
              <a:rPr sz="1400" spc="-35" dirty="0">
                <a:latin typeface="Arial MT"/>
                <a:cs typeface="Arial MT"/>
              </a:rPr>
              <a:t> </a:t>
            </a:r>
            <a:r>
              <a:rPr sz="1400" dirty="0">
                <a:latin typeface="Arial MT"/>
                <a:cs typeface="Arial MT"/>
              </a:rPr>
              <a:t>(only</a:t>
            </a:r>
            <a:r>
              <a:rPr sz="1400" spc="-20" dirty="0">
                <a:latin typeface="Arial MT"/>
                <a:cs typeface="Arial MT"/>
              </a:rPr>
              <a:t> </a:t>
            </a:r>
            <a:r>
              <a:rPr sz="1400" dirty="0">
                <a:latin typeface="Arial MT"/>
                <a:cs typeface="Arial MT"/>
              </a:rPr>
              <a:t>migrate</a:t>
            </a:r>
            <a:r>
              <a:rPr sz="1400" spc="-45" dirty="0">
                <a:latin typeface="Arial MT"/>
                <a:cs typeface="Arial MT"/>
              </a:rPr>
              <a:t> </a:t>
            </a:r>
            <a:r>
              <a:rPr sz="1400" dirty="0">
                <a:latin typeface="Arial MT"/>
                <a:cs typeface="Arial MT"/>
              </a:rPr>
              <a:t>data</a:t>
            </a:r>
            <a:r>
              <a:rPr sz="1400" spc="-25" dirty="0">
                <a:latin typeface="Arial MT"/>
                <a:cs typeface="Arial MT"/>
              </a:rPr>
              <a:t> </a:t>
            </a:r>
            <a:r>
              <a:rPr sz="1400" dirty="0">
                <a:latin typeface="Arial MT"/>
                <a:cs typeface="Arial MT"/>
              </a:rPr>
              <a:t>that</a:t>
            </a:r>
            <a:r>
              <a:rPr sz="1400" spc="-35" dirty="0">
                <a:latin typeface="Arial MT"/>
                <a:cs typeface="Arial MT"/>
              </a:rPr>
              <a:t> </a:t>
            </a:r>
            <a:r>
              <a:rPr sz="1400" dirty="0">
                <a:latin typeface="Arial MT"/>
                <a:cs typeface="Arial MT"/>
              </a:rPr>
              <a:t>is</a:t>
            </a:r>
            <a:r>
              <a:rPr sz="1400" spc="-15" dirty="0">
                <a:latin typeface="Arial MT"/>
                <a:cs typeface="Arial MT"/>
              </a:rPr>
              <a:t> </a:t>
            </a:r>
            <a:r>
              <a:rPr sz="1400" dirty="0">
                <a:latin typeface="Arial MT"/>
                <a:cs typeface="Arial MT"/>
              </a:rPr>
              <a:t>really</a:t>
            </a:r>
            <a:r>
              <a:rPr sz="1400" spc="-20" dirty="0">
                <a:latin typeface="Arial MT"/>
                <a:cs typeface="Arial MT"/>
              </a:rPr>
              <a:t> </a:t>
            </a:r>
            <a:r>
              <a:rPr sz="1400" dirty="0">
                <a:latin typeface="Arial MT"/>
                <a:cs typeface="Arial MT"/>
              </a:rPr>
              <a:t>required)</a:t>
            </a:r>
          </a:p>
          <a:p>
            <a:pPr marL="373380" lvl="1" indent="-179070">
              <a:lnSpc>
                <a:spcPct val="100000"/>
              </a:lnSpc>
              <a:spcBef>
                <a:spcPts val="300"/>
              </a:spcBef>
              <a:buFont typeface="Calibri"/>
              <a:buChar char="-"/>
              <a:tabLst>
                <a:tab pos="374015" algn="l"/>
              </a:tabLst>
            </a:pPr>
            <a:r>
              <a:rPr sz="1400" spc="-5" dirty="0">
                <a:latin typeface="Arial MT"/>
                <a:cs typeface="Arial MT"/>
              </a:rPr>
              <a:t>Leave</a:t>
            </a:r>
            <a:r>
              <a:rPr sz="1400" spc="-10" dirty="0">
                <a:latin typeface="Arial MT"/>
                <a:cs typeface="Arial MT"/>
              </a:rPr>
              <a:t> </a:t>
            </a:r>
            <a:r>
              <a:rPr sz="1400" dirty="0">
                <a:latin typeface="Arial MT"/>
                <a:cs typeface="Arial MT"/>
              </a:rPr>
              <a:t>behind</a:t>
            </a:r>
            <a:r>
              <a:rPr sz="1400" spc="-35" dirty="0">
                <a:latin typeface="Arial MT"/>
                <a:cs typeface="Arial MT"/>
              </a:rPr>
              <a:t> </a:t>
            </a:r>
            <a:r>
              <a:rPr sz="1400" dirty="0">
                <a:latin typeface="Arial MT"/>
                <a:cs typeface="Arial MT"/>
              </a:rPr>
              <a:t>configured</a:t>
            </a:r>
            <a:r>
              <a:rPr sz="1400" spc="-45" dirty="0">
                <a:latin typeface="Arial MT"/>
                <a:cs typeface="Arial MT"/>
              </a:rPr>
              <a:t> </a:t>
            </a:r>
            <a:r>
              <a:rPr sz="1400" dirty="0">
                <a:latin typeface="Arial MT"/>
                <a:cs typeface="Arial MT"/>
              </a:rPr>
              <a:t>business</a:t>
            </a:r>
            <a:r>
              <a:rPr sz="1400" spc="-40" dirty="0">
                <a:latin typeface="Arial MT"/>
                <a:cs typeface="Arial MT"/>
              </a:rPr>
              <a:t> </a:t>
            </a:r>
            <a:r>
              <a:rPr sz="1400" dirty="0">
                <a:latin typeface="Arial MT"/>
                <a:cs typeface="Arial MT"/>
              </a:rPr>
              <a:t>process</a:t>
            </a:r>
            <a:r>
              <a:rPr sz="1400" spc="-45" dirty="0">
                <a:latin typeface="Arial MT"/>
                <a:cs typeface="Arial MT"/>
              </a:rPr>
              <a:t> </a:t>
            </a:r>
            <a:r>
              <a:rPr sz="1400" spc="-5" dirty="0">
                <a:latin typeface="Arial MT"/>
                <a:cs typeface="Arial MT"/>
              </a:rPr>
              <a:t>variants</a:t>
            </a:r>
            <a:r>
              <a:rPr sz="1400" spc="-15" dirty="0">
                <a:latin typeface="Arial MT"/>
                <a:cs typeface="Arial MT"/>
              </a:rPr>
              <a:t> </a:t>
            </a:r>
            <a:r>
              <a:rPr sz="1400" dirty="0">
                <a:latin typeface="Arial MT"/>
                <a:cs typeface="Arial MT"/>
              </a:rPr>
              <a:t>that</a:t>
            </a:r>
            <a:r>
              <a:rPr sz="1400" spc="-30" dirty="0">
                <a:latin typeface="Arial MT"/>
                <a:cs typeface="Arial MT"/>
              </a:rPr>
              <a:t> </a:t>
            </a:r>
            <a:r>
              <a:rPr sz="1400" dirty="0">
                <a:latin typeface="Arial MT"/>
                <a:cs typeface="Arial MT"/>
              </a:rPr>
              <a:t>are</a:t>
            </a:r>
            <a:r>
              <a:rPr sz="1400" spc="-20" dirty="0">
                <a:latin typeface="Arial MT"/>
                <a:cs typeface="Arial MT"/>
              </a:rPr>
              <a:t> </a:t>
            </a:r>
            <a:r>
              <a:rPr sz="1400" dirty="0">
                <a:latin typeface="Arial MT"/>
                <a:cs typeface="Arial MT"/>
              </a:rPr>
              <a:t>not</a:t>
            </a:r>
            <a:r>
              <a:rPr sz="1400" spc="-15" dirty="0">
                <a:latin typeface="Arial MT"/>
                <a:cs typeface="Arial MT"/>
              </a:rPr>
              <a:t> </a:t>
            </a:r>
            <a:r>
              <a:rPr sz="1400" dirty="0">
                <a:latin typeface="Arial MT"/>
                <a:cs typeface="Arial MT"/>
              </a:rPr>
              <a:t>used</a:t>
            </a:r>
          </a:p>
          <a:p>
            <a:pPr marL="190500" indent="-178435">
              <a:lnSpc>
                <a:spcPct val="100000"/>
              </a:lnSpc>
              <a:spcBef>
                <a:spcPts val="600"/>
              </a:spcBef>
              <a:buClr>
                <a:srgbClr val="EFAB00"/>
              </a:buClr>
              <a:buFont typeface="Wingdings"/>
              <a:buChar char=""/>
              <a:tabLst>
                <a:tab pos="191135" algn="l"/>
              </a:tabLst>
            </a:pPr>
            <a:r>
              <a:rPr sz="1400" spc="-5" dirty="0">
                <a:latin typeface="Arial MT"/>
                <a:cs typeface="Arial MT"/>
              </a:rPr>
              <a:t>Determine</a:t>
            </a:r>
            <a:r>
              <a:rPr sz="1400" spc="-25" dirty="0">
                <a:latin typeface="Arial MT"/>
                <a:cs typeface="Arial MT"/>
              </a:rPr>
              <a:t> </a:t>
            </a:r>
            <a:r>
              <a:rPr sz="1400" b="1" spc="-5" dirty="0">
                <a:latin typeface="Arial"/>
                <a:cs typeface="Arial"/>
              </a:rPr>
              <a:t>business</a:t>
            </a:r>
            <a:r>
              <a:rPr sz="1400" b="1" spc="-35" dirty="0">
                <a:latin typeface="Arial"/>
                <a:cs typeface="Arial"/>
              </a:rPr>
              <a:t> </a:t>
            </a:r>
            <a:r>
              <a:rPr sz="1400" b="1" spc="-5" dirty="0">
                <a:latin typeface="Arial"/>
                <a:cs typeface="Arial"/>
              </a:rPr>
              <a:t>value</a:t>
            </a:r>
            <a:r>
              <a:rPr sz="1400" b="1" spc="-10" dirty="0">
                <a:latin typeface="Arial"/>
                <a:cs typeface="Arial"/>
              </a:rPr>
              <a:t> </a:t>
            </a:r>
            <a:r>
              <a:rPr sz="1400" spc="-5" dirty="0">
                <a:latin typeface="Arial MT"/>
                <a:cs typeface="Arial MT"/>
              </a:rPr>
              <a:t>and</a:t>
            </a:r>
            <a:r>
              <a:rPr sz="1400" spc="-10" dirty="0">
                <a:latin typeface="Arial MT"/>
                <a:cs typeface="Arial MT"/>
              </a:rPr>
              <a:t> </a:t>
            </a:r>
            <a:r>
              <a:rPr sz="1400" b="1" spc="-5" dirty="0">
                <a:latin typeface="Arial"/>
                <a:cs typeface="Arial"/>
              </a:rPr>
              <a:t>improvement</a:t>
            </a:r>
            <a:r>
              <a:rPr sz="1400" b="1" spc="-10" dirty="0">
                <a:latin typeface="Arial"/>
                <a:cs typeface="Arial"/>
              </a:rPr>
              <a:t> </a:t>
            </a:r>
            <a:r>
              <a:rPr sz="1400" b="1" spc="-5" dirty="0">
                <a:latin typeface="Arial"/>
                <a:cs typeface="Arial"/>
              </a:rPr>
              <a:t>potential</a:t>
            </a:r>
            <a:endParaRPr sz="1400" dirty="0">
              <a:latin typeface="Arial"/>
              <a:cs typeface="Arial"/>
            </a:endParaRPr>
          </a:p>
          <a:p>
            <a:pPr marL="373380" lvl="1" indent="-179070">
              <a:lnSpc>
                <a:spcPct val="100000"/>
              </a:lnSpc>
              <a:spcBef>
                <a:spcPts val="300"/>
              </a:spcBef>
              <a:buFont typeface="Calibri"/>
              <a:buChar char="-"/>
              <a:tabLst>
                <a:tab pos="374015" algn="l"/>
              </a:tabLst>
            </a:pPr>
            <a:r>
              <a:rPr sz="1400" spc="-5" dirty="0">
                <a:latin typeface="Arial MT"/>
                <a:cs typeface="Arial MT"/>
              </a:rPr>
              <a:t>Explore innovation</a:t>
            </a:r>
            <a:r>
              <a:rPr sz="1400" spc="-10" dirty="0">
                <a:latin typeface="Arial MT"/>
                <a:cs typeface="Arial MT"/>
              </a:rPr>
              <a:t> </a:t>
            </a:r>
            <a:r>
              <a:rPr sz="1400" spc="-5" dirty="0">
                <a:latin typeface="Arial MT"/>
                <a:cs typeface="Arial MT"/>
              </a:rPr>
              <a:t>recommendations</a:t>
            </a:r>
            <a:endParaRPr sz="1400" dirty="0">
              <a:latin typeface="Arial MT"/>
              <a:cs typeface="Arial MT"/>
            </a:endParaRPr>
          </a:p>
          <a:p>
            <a:pPr marL="373380" lvl="1" indent="-179070">
              <a:lnSpc>
                <a:spcPct val="100000"/>
              </a:lnSpc>
              <a:spcBef>
                <a:spcPts val="300"/>
              </a:spcBef>
              <a:buFont typeface="Calibri"/>
              <a:buChar char="-"/>
              <a:tabLst>
                <a:tab pos="374015" algn="l"/>
              </a:tabLst>
            </a:pPr>
            <a:r>
              <a:rPr sz="1400" dirty="0">
                <a:latin typeface="Arial MT"/>
                <a:cs typeface="Arial MT"/>
              </a:rPr>
              <a:t>Prioritize</a:t>
            </a:r>
            <a:r>
              <a:rPr sz="1400" spc="-70" dirty="0">
                <a:latin typeface="Arial MT"/>
                <a:cs typeface="Arial MT"/>
              </a:rPr>
              <a:t> </a:t>
            </a:r>
            <a:r>
              <a:rPr sz="1400" dirty="0">
                <a:latin typeface="Arial MT"/>
                <a:cs typeface="Arial MT"/>
              </a:rPr>
              <a:t>optimization</a:t>
            </a:r>
            <a:r>
              <a:rPr sz="1400" spc="-65" dirty="0">
                <a:latin typeface="Arial MT"/>
                <a:cs typeface="Arial MT"/>
              </a:rPr>
              <a:t> </a:t>
            </a:r>
            <a:r>
              <a:rPr sz="1400" dirty="0">
                <a:latin typeface="Arial MT"/>
                <a:cs typeface="Arial MT"/>
              </a:rPr>
              <a:t>opportunities</a:t>
            </a:r>
          </a:p>
          <a:p>
            <a:pPr marL="190500" indent="-178435">
              <a:lnSpc>
                <a:spcPct val="100000"/>
              </a:lnSpc>
              <a:spcBef>
                <a:spcPts val="600"/>
              </a:spcBef>
              <a:buClr>
                <a:srgbClr val="EFAB00"/>
              </a:buClr>
              <a:buFont typeface="Wingdings"/>
              <a:buChar char=""/>
              <a:tabLst>
                <a:tab pos="191135" algn="l"/>
              </a:tabLst>
            </a:pPr>
            <a:r>
              <a:rPr sz="1400" spc="-5" dirty="0">
                <a:latin typeface="Arial MT"/>
                <a:cs typeface="Arial MT"/>
              </a:rPr>
              <a:t>Explore </a:t>
            </a:r>
            <a:r>
              <a:rPr sz="1400" b="1" spc="-5" dirty="0">
                <a:latin typeface="Arial"/>
                <a:cs typeface="Arial"/>
              </a:rPr>
              <a:t>best</a:t>
            </a:r>
            <a:r>
              <a:rPr sz="1400" b="1" spc="-10" dirty="0">
                <a:latin typeface="Arial"/>
                <a:cs typeface="Arial"/>
              </a:rPr>
              <a:t> </a:t>
            </a:r>
            <a:r>
              <a:rPr sz="1400" b="1" dirty="0">
                <a:latin typeface="Arial"/>
                <a:cs typeface="Arial"/>
              </a:rPr>
              <a:t>practice</a:t>
            </a:r>
            <a:r>
              <a:rPr sz="1400" b="1" spc="-35" dirty="0">
                <a:latin typeface="Arial"/>
                <a:cs typeface="Arial"/>
              </a:rPr>
              <a:t> </a:t>
            </a:r>
            <a:r>
              <a:rPr sz="1400" b="1" spc="-5" dirty="0">
                <a:latin typeface="Arial"/>
                <a:cs typeface="Arial"/>
              </a:rPr>
              <a:t>processes</a:t>
            </a:r>
            <a:r>
              <a:rPr sz="1400" b="1" spc="-30" dirty="0">
                <a:latin typeface="Arial"/>
                <a:cs typeface="Arial"/>
              </a:rPr>
              <a:t> </a:t>
            </a:r>
            <a:r>
              <a:rPr sz="1400" dirty="0">
                <a:latin typeface="Arial MT"/>
                <a:cs typeface="Arial MT"/>
              </a:rPr>
              <a:t>and</a:t>
            </a:r>
            <a:r>
              <a:rPr sz="1400" spc="-10" dirty="0">
                <a:latin typeface="Arial MT"/>
                <a:cs typeface="Arial MT"/>
              </a:rPr>
              <a:t> </a:t>
            </a:r>
            <a:r>
              <a:rPr sz="1400" dirty="0">
                <a:latin typeface="Arial MT"/>
                <a:cs typeface="Arial MT"/>
              </a:rPr>
              <a:t>reference</a:t>
            </a:r>
            <a:r>
              <a:rPr sz="1400" spc="-35" dirty="0">
                <a:latin typeface="Arial MT"/>
                <a:cs typeface="Arial MT"/>
              </a:rPr>
              <a:t> </a:t>
            </a:r>
            <a:r>
              <a:rPr sz="1400" spc="-5" dirty="0">
                <a:latin typeface="Arial MT"/>
                <a:cs typeface="Arial MT"/>
              </a:rPr>
              <a:t>architectures</a:t>
            </a:r>
            <a:endParaRPr sz="1400" dirty="0">
              <a:latin typeface="Arial MT"/>
              <a:cs typeface="Arial MT"/>
            </a:endParaRPr>
          </a:p>
        </p:txBody>
      </p:sp>
      <p:grpSp>
        <p:nvGrpSpPr>
          <p:cNvPr id="3" name="object 3"/>
          <p:cNvGrpSpPr/>
          <p:nvPr/>
        </p:nvGrpSpPr>
        <p:grpSpPr>
          <a:xfrm>
            <a:off x="6531609" y="2989833"/>
            <a:ext cx="4630420" cy="2999740"/>
            <a:chOff x="6531609" y="2989833"/>
            <a:chExt cx="4630420" cy="2999740"/>
          </a:xfrm>
        </p:grpSpPr>
        <p:pic>
          <p:nvPicPr>
            <p:cNvPr id="4" name="object 4"/>
            <p:cNvPicPr/>
            <p:nvPr/>
          </p:nvPicPr>
          <p:blipFill>
            <a:blip r:embed="rId2" cstate="print"/>
            <a:stretch>
              <a:fillRect/>
            </a:stretch>
          </p:blipFill>
          <p:spPr>
            <a:xfrm>
              <a:off x="6537959" y="2996183"/>
              <a:ext cx="2956559" cy="1840992"/>
            </a:xfrm>
            <a:prstGeom prst="rect">
              <a:avLst/>
            </a:prstGeom>
          </p:spPr>
        </p:pic>
        <p:sp>
          <p:nvSpPr>
            <p:cNvPr id="5" name="object 5"/>
            <p:cNvSpPr/>
            <p:nvPr/>
          </p:nvSpPr>
          <p:spPr>
            <a:xfrm>
              <a:off x="6534784" y="2993008"/>
              <a:ext cx="2962910" cy="1847850"/>
            </a:xfrm>
            <a:custGeom>
              <a:avLst/>
              <a:gdLst/>
              <a:ahLst/>
              <a:cxnLst/>
              <a:rect l="l" t="t" r="r" b="b"/>
              <a:pathLst>
                <a:path w="2962909" h="1847850">
                  <a:moveTo>
                    <a:pt x="0" y="1847342"/>
                  </a:moveTo>
                  <a:lnTo>
                    <a:pt x="2962909" y="1847342"/>
                  </a:lnTo>
                  <a:lnTo>
                    <a:pt x="2962909" y="0"/>
                  </a:lnTo>
                  <a:lnTo>
                    <a:pt x="0" y="0"/>
                  </a:lnTo>
                  <a:lnTo>
                    <a:pt x="0" y="1847342"/>
                  </a:lnTo>
                  <a:close/>
                </a:path>
              </a:pathLst>
            </a:custGeom>
            <a:ln w="6350">
              <a:solidFill>
                <a:srgbClr val="666666"/>
              </a:solidFill>
            </a:ln>
          </p:spPr>
          <p:txBody>
            <a:bodyPr wrap="square" lIns="0" tIns="0" rIns="0" bIns="0" rtlCol="0"/>
            <a:lstStyle/>
            <a:p>
              <a:endParaRPr/>
            </a:p>
          </p:txBody>
        </p:sp>
        <p:pic>
          <p:nvPicPr>
            <p:cNvPr id="6" name="object 6"/>
            <p:cNvPicPr/>
            <p:nvPr/>
          </p:nvPicPr>
          <p:blipFill>
            <a:blip r:embed="rId3" cstate="print"/>
            <a:stretch>
              <a:fillRect/>
            </a:stretch>
          </p:blipFill>
          <p:spPr>
            <a:xfrm>
              <a:off x="8197595" y="4317491"/>
              <a:ext cx="2958083" cy="1665732"/>
            </a:xfrm>
            <a:prstGeom prst="rect">
              <a:avLst/>
            </a:prstGeom>
          </p:spPr>
        </p:pic>
        <p:sp>
          <p:nvSpPr>
            <p:cNvPr id="7" name="object 7"/>
            <p:cNvSpPr/>
            <p:nvPr/>
          </p:nvSpPr>
          <p:spPr>
            <a:xfrm>
              <a:off x="8194420" y="4314316"/>
              <a:ext cx="2964815" cy="1672589"/>
            </a:xfrm>
            <a:custGeom>
              <a:avLst/>
              <a:gdLst/>
              <a:ahLst/>
              <a:cxnLst/>
              <a:rect l="l" t="t" r="r" b="b"/>
              <a:pathLst>
                <a:path w="2964815" h="1672589">
                  <a:moveTo>
                    <a:pt x="0" y="1672081"/>
                  </a:moveTo>
                  <a:lnTo>
                    <a:pt x="2964433" y="1672081"/>
                  </a:lnTo>
                  <a:lnTo>
                    <a:pt x="2964433" y="0"/>
                  </a:lnTo>
                  <a:lnTo>
                    <a:pt x="0" y="0"/>
                  </a:lnTo>
                  <a:lnTo>
                    <a:pt x="0" y="1672081"/>
                  </a:lnTo>
                  <a:close/>
                </a:path>
              </a:pathLst>
            </a:custGeom>
            <a:ln w="6350">
              <a:solidFill>
                <a:srgbClr val="666666"/>
              </a:solidFill>
            </a:ln>
          </p:spPr>
          <p:txBody>
            <a:bodyPr wrap="square" lIns="0" tIns="0" rIns="0" bIns="0" rtlCol="0"/>
            <a:lstStyle/>
            <a:p>
              <a:endParaRPr/>
            </a:p>
          </p:txBody>
        </p:sp>
      </p:grpSp>
      <p:sp>
        <p:nvSpPr>
          <p:cNvPr id="8" name="object 8"/>
          <p:cNvSpPr txBox="1"/>
          <p:nvPr/>
        </p:nvSpPr>
        <p:spPr>
          <a:xfrm>
            <a:off x="6525514" y="4964429"/>
            <a:ext cx="1595755" cy="2898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C000"/>
                </a:solidFill>
                <a:latin typeface="Arial MT"/>
                <a:cs typeface="Arial MT"/>
              </a:rPr>
              <a:t>SAP</a:t>
            </a:r>
            <a:r>
              <a:rPr sz="900" spc="-20" dirty="0">
                <a:solidFill>
                  <a:srgbClr val="FFC000"/>
                </a:solidFill>
                <a:latin typeface="Arial MT"/>
                <a:cs typeface="Arial MT"/>
              </a:rPr>
              <a:t> </a:t>
            </a:r>
            <a:r>
              <a:rPr lang="en-US" sz="900" spc="-5" dirty="0">
                <a:solidFill>
                  <a:srgbClr val="FFC000"/>
                </a:solidFill>
                <a:latin typeface="Arial MT"/>
                <a:cs typeface="Arial MT"/>
              </a:rPr>
              <a:t>Signavio's</a:t>
            </a:r>
            <a:r>
              <a:rPr sz="900" spc="-35" dirty="0">
                <a:solidFill>
                  <a:srgbClr val="FFC000"/>
                </a:solidFill>
                <a:latin typeface="Arial MT"/>
                <a:cs typeface="Arial MT"/>
              </a:rPr>
              <a:t> </a:t>
            </a:r>
            <a:r>
              <a:rPr sz="900" dirty="0">
                <a:solidFill>
                  <a:srgbClr val="FFC000"/>
                </a:solidFill>
                <a:latin typeface="Arial MT"/>
                <a:cs typeface="Arial MT"/>
              </a:rPr>
              <a:t>Process</a:t>
            </a:r>
            <a:r>
              <a:rPr sz="900" spc="-35" dirty="0">
                <a:solidFill>
                  <a:srgbClr val="FFC000"/>
                </a:solidFill>
                <a:latin typeface="Arial MT"/>
                <a:cs typeface="Arial MT"/>
              </a:rPr>
              <a:t> </a:t>
            </a:r>
            <a:r>
              <a:rPr sz="900" dirty="0">
                <a:solidFill>
                  <a:srgbClr val="FFC000"/>
                </a:solidFill>
                <a:latin typeface="Arial MT"/>
                <a:cs typeface="Arial MT"/>
              </a:rPr>
              <a:t>Insights</a:t>
            </a:r>
          </a:p>
        </p:txBody>
      </p:sp>
      <p:sp>
        <p:nvSpPr>
          <p:cNvPr id="9" name="object 9"/>
          <p:cNvSpPr txBox="1"/>
          <p:nvPr/>
        </p:nvSpPr>
        <p:spPr>
          <a:xfrm>
            <a:off x="8186673" y="6122923"/>
            <a:ext cx="1624330" cy="2898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C000"/>
                </a:solidFill>
                <a:latin typeface="Arial MT"/>
                <a:cs typeface="Arial MT"/>
              </a:rPr>
              <a:t>SAP</a:t>
            </a:r>
            <a:r>
              <a:rPr sz="900" spc="-15" dirty="0">
                <a:solidFill>
                  <a:srgbClr val="FFC000"/>
                </a:solidFill>
                <a:latin typeface="Arial MT"/>
                <a:cs typeface="Arial MT"/>
              </a:rPr>
              <a:t> </a:t>
            </a:r>
            <a:r>
              <a:rPr lang="en-US" sz="900" spc="-5" dirty="0">
                <a:solidFill>
                  <a:srgbClr val="FFC000"/>
                </a:solidFill>
                <a:latin typeface="Arial MT"/>
                <a:cs typeface="Arial MT"/>
              </a:rPr>
              <a:t>Signavio's</a:t>
            </a:r>
            <a:r>
              <a:rPr sz="900" spc="-30" dirty="0">
                <a:solidFill>
                  <a:srgbClr val="FFC000"/>
                </a:solidFill>
                <a:latin typeface="Arial MT"/>
                <a:cs typeface="Arial MT"/>
              </a:rPr>
              <a:t> </a:t>
            </a:r>
            <a:r>
              <a:rPr sz="900" dirty="0">
                <a:solidFill>
                  <a:srgbClr val="FFC000"/>
                </a:solidFill>
                <a:latin typeface="Arial MT"/>
                <a:cs typeface="Arial MT"/>
              </a:rPr>
              <a:t>Process</a:t>
            </a:r>
            <a:r>
              <a:rPr sz="900" spc="-30" dirty="0">
                <a:solidFill>
                  <a:srgbClr val="FFC000"/>
                </a:solidFill>
                <a:latin typeface="Arial MT"/>
                <a:cs typeface="Arial MT"/>
              </a:rPr>
              <a:t> </a:t>
            </a:r>
            <a:r>
              <a:rPr sz="900" spc="-5" dirty="0">
                <a:solidFill>
                  <a:srgbClr val="FFC000"/>
                </a:solidFill>
                <a:latin typeface="Arial MT"/>
                <a:cs typeface="Arial MT"/>
              </a:rPr>
              <a:t>Explorer</a:t>
            </a:r>
            <a:endParaRPr sz="900" dirty="0">
              <a:solidFill>
                <a:srgbClr val="FFC000"/>
              </a:solidFill>
              <a:latin typeface="Arial MT"/>
              <a:cs typeface="Arial MT"/>
            </a:endParaRPr>
          </a:p>
        </p:txBody>
      </p:sp>
      <p:sp>
        <p:nvSpPr>
          <p:cNvPr id="10" name="object 10"/>
          <p:cNvSpPr txBox="1">
            <a:spLocks noGrp="1"/>
          </p:cNvSpPr>
          <p:nvPr>
            <p:ph type="title"/>
          </p:nvPr>
        </p:nvSpPr>
        <p:spPr>
          <a:xfrm>
            <a:off x="491439" y="240538"/>
            <a:ext cx="5180965" cy="603885"/>
          </a:xfrm>
          <a:prstGeom prst="rect">
            <a:avLst/>
          </a:prstGeom>
        </p:spPr>
        <p:txBody>
          <a:bodyPr vert="horz" wrap="square" lIns="0" tIns="12700" rIns="0" bIns="0" rtlCol="0">
            <a:spAutoFit/>
          </a:bodyPr>
          <a:lstStyle/>
          <a:p>
            <a:pPr marL="12700">
              <a:lnSpc>
                <a:spcPts val="2155"/>
              </a:lnSpc>
              <a:spcBef>
                <a:spcPts val="100"/>
              </a:spcBef>
            </a:pPr>
            <a:r>
              <a:rPr sz="1800" b="0" spc="-5" dirty="0">
                <a:solidFill>
                  <a:srgbClr val="7E7E7E"/>
                </a:solidFill>
                <a:latin typeface="Arial MT"/>
                <a:cs typeface="Arial MT"/>
              </a:rPr>
              <a:t>Process-driven</a:t>
            </a:r>
            <a:r>
              <a:rPr sz="1800" b="0" spc="25" dirty="0">
                <a:solidFill>
                  <a:srgbClr val="7E7E7E"/>
                </a:solidFill>
                <a:latin typeface="Arial MT"/>
                <a:cs typeface="Arial MT"/>
              </a:rPr>
              <a:t> </a:t>
            </a:r>
            <a:r>
              <a:rPr sz="1800" b="0" spc="-5" dirty="0">
                <a:solidFill>
                  <a:srgbClr val="7E7E7E"/>
                </a:solidFill>
                <a:latin typeface="Arial MT"/>
                <a:cs typeface="Arial MT"/>
              </a:rPr>
              <a:t>and</a:t>
            </a:r>
            <a:r>
              <a:rPr sz="1800" b="0" spc="10" dirty="0">
                <a:solidFill>
                  <a:srgbClr val="7E7E7E"/>
                </a:solidFill>
                <a:latin typeface="Arial MT"/>
                <a:cs typeface="Arial MT"/>
              </a:rPr>
              <a:t> </a:t>
            </a:r>
            <a:r>
              <a:rPr sz="1800" b="0" spc="-5" dirty="0">
                <a:solidFill>
                  <a:srgbClr val="7E7E7E"/>
                </a:solidFill>
                <a:latin typeface="Arial MT"/>
                <a:cs typeface="Arial MT"/>
              </a:rPr>
              <a:t>solution-driven</a:t>
            </a:r>
            <a:r>
              <a:rPr sz="1800" b="0" spc="35" dirty="0">
                <a:solidFill>
                  <a:srgbClr val="7E7E7E"/>
                </a:solidFill>
                <a:latin typeface="Arial MT"/>
                <a:cs typeface="Arial MT"/>
              </a:rPr>
              <a:t> </a:t>
            </a:r>
            <a:r>
              <a:rPr sz="1800" b="0" spc="-5" dirty="0">
                <a:solidFill>
                  <a:srgbClr val="7E7E7E"/>
                </a:solidFill>
                <a:latin typeface="Arial MT"/>
                <a:cs typeface="Arial MT"/>
              </a:rPr>
              <a:t>transformations</a:t>
            </a:r>
            <a:endParaRPr sz="1800" dirty="0">
              <a:latin typeface="Arial MT"/>
              <a:cs typeface="Arial MT"/>
            </a:endParaRPr>
          </a:p>
          <a:p>
            <a:pPr marL="12700">
              <a:lnSpc>
                <a:spcPts val="2395"/>
              </a:lnSpc>
            </a:pPr>
            <a:r>
              <a:rPr spc="-5" dirty="0">
                <a:solidFill>
                  <a:srgbClr val="FFC000"/>
                </a:solidFill>
              </a:rPr>
              <a:t>Process-driven</a:t>
            </a:r>
            <a:r>
              <a:rPr spc="-20" dirty="0">
                <a:solidFill>
                  <a:srgbClr val="FFC000"/>
                </a:solidFill>
              </a:rPr>
              <a:t> </a:t>
            </a:r>
            <a:r>
              <a:rPr dirty="0">
                <a:solidFill>
                  <a:srgbClr val="FFC000"/>
                </a:solidFill>
              </a:rPr>
              <a:t>transformations</a:t>
            </a:r>
            <a:r>
              <a:rPr spc="-40" dirty="0">
                <a:solidFill>
                  <a:srgbClr val="FFC000"/>
                </a:solidFill>
              </a:rPr>
              <a:t> </a:t>
            </a:r>
            <a:r>
              <a:rPr dirty="0">
                <a:solidFill>
                  <a:srgbClr val="FFC000"/>
                </a:solidFill>
              </a:rPr>
              <a:t>(1)</a:t>
            </a:r>
          </a:p>
        </p:txBody>
      </p:sp>
      <p:sp>
        <p:nvSpPr>
          <p:cNvPr id="68" name="object 44"/>
          <p:cNvSpPr/>
          <p:nvPr/>
        </p:nvSpPr>
        <p:spPr>
          <a:xfrm>
            <a:off x="659765" y="1066800"/>
            <a:ext cx="10694035" cy="1678305"/>
          </a:xfrm>
          <a:custGeom>
            <a:avLst/>
            <a:gdLst/>
            <a:ahLst/>
            <a:cxnLst/>
            <a:rect l="l" t="t" r="r" b="b"/>
            <a:pathLst>
              <a:path w="10617835" h="1678304">
                <a:moveTo>
                  <a:pt x="10252075" y="0"/>
                </a:moveTo>
                <a:lnTo>
                  <a:pt x="0" y="0"/>
                </a:lnTo>
                <a:lnTo>
                  <a:pt x="0" y="1677924"/>
                </a:lnTo>
                <a:lnTo>
                  <a:pt x="10252075" y="1677924"/>
                </a:lnTo>
                <a:lnTo>
                  <a:pt x="10617708" y="838962"/>
                </a:lnTo>
                <a:lnTo>
                  <a:pt x="10252075" y="0"/>
                </a:lnTo>
                <a:close/>
              </a:path>
            </a:pathLst>
          </a:custGeom>
          <a:solidFill>
            <a:srgbClr val="EDEDED"/>
          </a:solidFill>
        </p:spPr>
        <p:txBody>
          <a:bodyPr wrap="square" lIns="0" tIns="0" rIns="0" bIns="0" rtlCol="0"/>
          <a:lstStyle/>
          <a:p>
            <a:endParaRPr/>
          </a:p>
        </p:txBody>
      </p:sp>
      <p:sp>
        <p:nvSpPr>
          <p:cNvPr id="69" name="object 45"/>
          <p:cNvSpPr txBox="1"/>
          <p:nvPr/>
        </p:nvSpPr>
        <p:spPr>
          <a:xfrm>
            <a:off x="725891" y="1401808"/>
            <a:ext cx="290830" cy="1011555"/>
          </a:xfrm>
          <a:prstGeom prst="rect">
            <a:avLst/>
          </a:prstGeom>
        </p:spPr>
        <p:txBody>
          <a:bodyPr vert="vert270" wrap="square" lIns="0" tIns="1905" rIns="0" bIns="0" rtlCol="0">
            <a:spAutoFit/>
          </a:bodyPr>
          <a:lstStyle/>
          <a:p>
            <a:pPr algn="ctr">
              <a:lnSpc>
                <a:spcPct val="100000"/>
              </a:lnSpc>
              <a:spcBef>
                <a:spcPts val="15"/>
              </a:spcBef>
            </a:pPr>
            <a:r>
              <a:rPr sz="900" b="1" dirty="0">
                <a:latin typeface="Arial"/>
                <a:cs typeface="Arial"/>
              </a:rPr>
              <a:t>Business</a:t>
            </a:r>
            <a:r>
              <a:rPr sz="900" b="1" spc="-65" dirty="0">
                <a:latin typeface="Arial"/>
                <a:cs typeface="Arial"/>
              </a:rPr>
              <a:t> </a:t>
            </a:r>
            <a:r>
              <a:rPr sz="900" b="1" dirty="0">
                <a:latin typeface="Arial"/>
                <a:cs typeface="Arial"/>
              </a:rPr>
              <a:t>Process</a:t>
            </a:r>
            <a:endParaRPr sz="900">
              <a:latin typeface="Arial"/>
              <a:cs typeface="Arial"/>
            </a:endParaRPr>
          </a:p>
          <a:p>
            <a:pPr marL="635" algn="ctr">
              <a:lnSpc>
                <a:spcPct val="100000"/>
              </a:lnSpc>
              <a:spcBef>
                <a:spcPts val="5"/>
              </a:spcBef>
            </a:pPr>
            <a:r>
              <a:rPr sz="900" b="1" dirty="0">
                <a:latin typeface="Arial"/>
                <a:cs typeface="Arial"/>
              </a:rPr>
              <a:t>Transformation</a:t>
            </a:r>
            <a:endParaRPr sz="900">
              <a:latin typeface="Arial"/>
              <a:cs typeface="Arial"/>
            </a:endParaRPr>
          </a:p>
        </p:txBody>
      </p:sp>
      <p:grpSp>
        <p:nvGrpSpPr>
          <p:cNvPr id="70" name="object 46"/>
          <p:cNvGrpSpPr/>
          <p:nvPr/>
        </p:nvGrpSpPr>
        <p:grpSpPr>
          <a:xfrm>
            <a:off x="995044" y="1275588"/>
            <a:ext cx="7411720" cy="1216660"/>
            <a:chOff x="841247" y="1965960"/>
            <a:chExt cx="7411720" cy="1216660"/>
          </a:xfrm>
        </p:grpSpPr>
        <p:pic>
          <p:nvPicPr>
            <p:cNvPr id="71" name="object 47"/>
            <p:cNvPicPr/>
            <p:nvPr/>
          </p:nvPicPr>
          <p:blipFill>
            <a:blip r:embed="rId4" cstate="print"/>
            <a:stretch>
              <a:fillRect/>
            </a:stretch>
          </p:blipFill>
          <p:spPr>
            <a:xfrm>
              <a:off x="841247" y="1965960"/>
              <a:ext cx="7411211" cy="1216152"/>
            </a:xfrm>
            <a:prstGeom prst="rect">
              <a:avLst/>
            </a:prstGeom>
          </p:spPr>
        </p:pic>
        <p:pic>
          <p:nvPicPr>
            <p:cNvPr id="72" name="object 48"/>
            <p:cNvPicPr/>
            <p:nvPr/>
          </p:nvPicPr>
          <p:blipFill>
            <a:blip r:embed="rId5" cstate="print"/>
            <a:stretch>
              <a:fillRect/>
            </a:stretch>
          </p:blipFill>
          <p:spPr>
            <a:xfrm>
              <a:off x="5522976" y="2272296"/>
              <a:ext cx="810755" cy="710171"/>
            </a:xfrm>
            <a:prstGeom prst="rect">
              <a:avLst/>
            </a:prstGeom>
          </p:spPr>
        </p:pic>
        <p:sp>
          <p:nvSpPr>
            <p:cNvPr id="73" name="object 49"/>
            <p:cNvSpPr/>
            <p:nvPr/>
          </p:nvSpPr>
          <p:spPr>
            <a:xfrm>
              <a:off x="5582412" y="2293620"/>
              <a:ext cx="696595" cy="596265"/>
            </a:xfrm>
            <a:custGeom>
              <a:avLst/>
              <a:gdLst/>
              <a:ahLst/>
              <a:cxnLst/>
              <a:rect l="l" t="t" r="r" b="b"/>
              <a:pathLst>
                <a:path w="696595" h="596264">
                  <a:moveTo>
                    <a:pt x="696467" y="0"/>
                  </a:moveTo>
                  <a:lnTo>
                    <a:pt x="0" y="0"/>
                  </a:lnTo>
                  <a:lnTo>
                    <a:pt x="0" y="595884"/>
                  </a:lnTo>
                  <a:lnTo>
                    <a:pt x="696467" y="595884"/>
                  </a:lnTo>
                  <a:lnTo>
                    <a:pt x="696467" y="0"/>
                  </a:lnTo>
                  <a:close/>
                </a:path>
              </a:pathLst>
            </a:custGeom>
            <a:solidFill>
              <a:srgbClr val="FFFFFF"/>
            </a:solidFill>
          </p:spPr>
          <p:txBody>
            <a:bodyPr wrap="square" lIns="0" tIns="0" rIns="0" bIns="0" rtlCol="0"/>
            <a:lstStyle/>
            <a:p>
              <a:endParaRPr/>
            </a:p>
          </p:txBody>
        </p:sp>
        <p:sp>
          <p:nvSpPr>
            <p:cNvPr id="74" name="object 50"/>
            <p:cNvSpPr/>
            <p:nvPr/>
          </p:nvSpPr>
          <p:spPr>
            <a:xfrm>
              <a:off x="5582412" y="2293620"/>
              <a:ext cx="696595" cy="596265"/>
            </a:xfrm>
            <a:custGeom>
              <a:avLst/>
              <a:gdLst/>
              <a:ahLst/>
              <a:cxnLst/>
              <a:rect l="l" t="t" r="r" b="b"/>
              <a:pathLst>
                <a:path w="696595" h="596264">
                  <a:moveTo>
                    <a:pt x="0" y="595884"/>
                  </a:moveTo>
                  <a:lnTo>
                    <a:pt x="696467" y="595884"/>
                  </a:lnTo>
                  <a:lnTo>
                    <a:pt x="696467" y="0"/>
                  </a:lnTo>
                  <a:lnTo>
                    <a:pt x="0" y="0"/>
                  </a:lnTo>
                  <a:lnTo>
                    <a:pt x="0" y="595884"/>
                  </a:lnTo>
                  <a:close/>
                </a:path>
              </a:pathLst>
            </a:custGeom>
            <a:ln w="12700">
              <a:solidFill>
                <a:srgbClr val="960982"/>
              </a:solidFill>
            </a:ln>
          </p:spPr>
          <p:txBody>
            <a:bodyPr wrap="square" lIns="0" tIns="0" rIns="0" bIns="0" rtlCol="0"/>
            <a:lstStyle/>
            <a:p>
              <a:endParaRPr/>
            </a:p>
          </p:txBody>
        </p:sp>
      </p:grpSp>
      <p:sp>
        <p:nvSpPr>
          <p:cNvPr id="75" name="object 51"/>
          <p:cNvSpPr txBox="1"/>
          <p:nvPr/>
        </p:nvSpPr>
        <p:spPr>
          <a:xfrm>
            <a:off x="5790818" y="1716481"/>
            <a:ext cx="586740" cy="361950"/>
          </a:xfrm>
          <a:prstGeom prst="rect">
            <a:avLst/>
          </a:prstGeom>
        </p:spPr>
        <p:txBody>
          <a:bodyPr vert="horz" wrap="square" lIns="0" tIns="13335" rIns="0" bIns="0" rtlCol="0">
            <a:spAutoFit/>
          </a:bodyPr>
          <a:lstStyle/>
          <a:p>
            <a:pPr algn="ctr">
              <a:lnSpc>
                <a:spcPct val="100000"/>
              </a:lnSpc>
              <a:spcBef>
                <a:spcPts val="105"/>
              </a:spcBef>
            </a:pPr>
            <a:r>
              <a:rPr sz="1100" b="1" spc="-5" dirty="0">
                <a:latin typeface="Arial"/>
                <a:cs typeface="Arial"/>
              </a:rPr>
              <a:t>Test</a:t>
            </a:r>
            <a:endParaRPr sz="1100">
              <a:latin typeface="Arial"/>
              <a:cs typeface="Arial"/>
            </a:endParaRPr>
          </a:p>
          <a:p>
            <a:pPr algn="ctr">
              <a:lnSpc>
                <a:spcPct val="100000"/>
              </a:lnSpc>
            </a:pPr>
            <a:r>
              <a:rPr sz="1100" b="1" dirty="0">
                <a:latin typeface="Arial"/>
                <a:cs typeface="Arial"/>
              </a:rPr>
              <a:t>Solution</a:t>
            </a:r>
            <a:endParaRPr sz="1100">
              <a:latin typeface="Arial"/>
              <a:cs typeface="Arial"/>
            </a:endParaRPr>
          </a:p>
        </p:txBody>
      </p:sp>
      <p:grpSp>
        <p:nvGrpSpPr>
          <p:cNvPr id="76" name="object 52"/>
          <p:cNvGrpSpPr/>
          <p:nvPr/>
        </p:nvGrpSpPr>
        <p:grpSpPr>
          <a:xfrm>
            <a:off x="4741037" y="1581924"/>
            <a:ext cx="810895" cy="710565"/>
            <a:chOff x="4587240" y="2272296"/>
            <a:chExt cx="810895" cy="710565"/>
          </a:xfrm>
        </p:grpSpPr>
        <p:pic>
          <p:nvPicPr>
            <p:cNvPr id="77" name="object 53"/>
            <p:cNvPicPr/>
            <p:nvPr/>
          </p:nvPicPr>
          <p:blipFill>
            <a:blip r:embed="rId5" cstate="print"/>
            <a:stretch>
              <a:fillRect/>
            </a:stretch>
          </p:blipFill>
          <p:spPr>
            <a:xfrm>
              <a:off x="4587240" y="2272296"/>
              <a:ext cx="810755" cy="710171"/>
            </a:xfrm>
            <a:prstGeom prst="rect">
              <a:avLst/>
            </a:prstGeom>
          </p:spPr>
        </p:pic>
        <p:sp>
          <p:nvSpPr>
            <p:cNvPr id="78" name="object 54"/>
            <p:cNvSpPr/>
            <p:nvPr/>
          </p:nvSpPr>
          <p:spPr>
            <a:xfrm>
              <a:off x="4646676" y="2293620"/>
              <a:ext cx="696595" cy="596265"/>
            </a:xfrm>
            <a:custGeom>
              <a:avLst/>
              <a:gdLst/>
              <a:ahLst/>
              <a:cxnLst/>
              <a:rect l="l" t="t" r="r" b="b"/>
              <a:pathLst>
                <a:path w="696595" h="596264">
                  <a:moveTo>
                    <a:pt x="696468" y="0"/>
                  </a:moveTo>
                  <a:lnTo>
                    <a:pt x="0" y="0"/>
                  </a:lnTo>
                  <a:lnTo>
                    <a:pt x="0" y="595884"/>
                  </a:lnTo>
                  <a:lnTo>
                    <a:pt x="696468" y="595884"/>
                  </a:lnTo>
                  <a:lnTo>
                    <a:pt x="696468" y="0"/>
                  </a:lnTo>
                  <a:close/>
                </a:path>
              </a:pathLst>
            </a:custGeom>
            <a:solidFill>
              <a:srgbClr val="FFFFFF"/>
            </a:solidFill>
          </p:spPr>
          <p:txBody>
            <a:bodyPr wrap="square" lIns="0" tIns="0" rIns="0" bIns="0" rtlCol="0"/>
            <a:lstStyle/>
            <a:p>
              <a:endParaRPr/>
            </a:p>
          </p:txBody>
        </p:sp>
        <p:sp>
          <p:nvSpPr>
            <p:cNvPr id="79" name="object 55"/>
            <p:cNvSpPr/>
            <p:nvPr/>
          </p:nvSpPr>
          <p:spPr>
            <a:xfrm>
              <a:off x="4646676" y="2293620"/>
              <a:ext cx="696595" cy="596265"/>
            </a:xfrm>
            <a:custGeom>
              <a:avLst/>
              <a:gdLst/>
              <a:ahLst/>
              <a:cxnLst/>
              <a:rect l="l" t="t" r="r" b="b"/>
              <a:pathLst>
                <a:path w="696595" h="596264">
                  <a:moveTo>
                    <a:pt x="0" y="595884"/>
                  </a:moveTo>
                  <a:lnTo>
                    <a:pt x="696468" y="595884"/>
                  </a:lnTo>
                  <a:lnTo>
                    <a:pt x="696468" y="0"/>
                  </a:lnTo>
                  <a:lnTo>
                    <a:pt x="0" y="0"/>
                  </a:lnTo>
                  <a:lnTo>
                    <a:pt x="0" y="595884"/>
                  </a:lnTo>
                  <a:close/>
                </a:path>
              </a:pathLst>
            </a:custGeom>
            <a:ln w="12700">
              <a:solidFill>
                <a:srgbClr val="960982"/>
              </a:solidFill>
            </a:ln>
          </p:spPr>
          <p:txBody>
            <a:bodyPr wrap="square" lIns="0" tIns="0" rIns="0" bIns="0" rtlCol="0"/>
            <a:lstStyle/>
            <a:p>
              <a:endParaRPr/>
            </a:p>
          </p:txBody>
        </p:sp>
      </p:grpSp>
      <p:sp>
        <p:nvSpPr>
          <p:cNvPr id="80" name="object 56"/>
          <p:cNvSpPr txBox="1"/>
          <p:nvPr/>
        </p:nvSpPr>
        <p:spPr>
          <a:xfrm>
            <a:off x="4855463" y="1716481"/>
            <a:ext cx="588010" cy="361950"/>
          </a:xfrm>
          <a:prstGeom prst="rect">
            <a:avLst/>
          </a:prstGeom>
        </p:spPr>
        <p:txBody>
          <a:bodyPr vert="horz" wrap="square" lIns="0" tIns="13335" rIns="0" bIns="0" rtlCol="0">
            <a:spAutoFit/>
          </a:bodyPr>
          <a:lstStyle/>
          <a:p>
            <a:pPr algn="ctr">
              <a:lnSpc>
                <a:spcPct val="100000"/>
              </a:lnSpc>
              <a:spcBef>
                <a:spcPts val="105"/>
              </a:spcBef>
            </a:pPr>
            <a:r>
              <a:rPr sz="1100" b="1" dirty="0">
                <a:latin typeface="Arial"/>
                <a:cs typeface="Arial"/>
              </a:rPr>
              <a:t>Build</a:t>
            </a:r>
            <a:endParaRPr sz="1100">
              <a:latin typeface="Arial"/>
              <a:cs typeface="Arial"/>
            </a:endParaRPr>
          </a:p>
          <a:p>
            <a:pPr algn="ctr">
              <a:lnSpc>
                <a:spcPct val="100000"/>
              </a:lnSpc>
            </a:pPr>
            <a:r>
              <a:rPr sz="1100" b="1" dirty="0">
                <a:latin typeface="Arial"/>
                <a:cs typeface="Arial"/>
              </a:rPr>
              <a:t>Solution</a:t>
            </a:r>
            <a:endParaRPr sz="1100">
              <a:latin typeface="Arial"/>
              <a:cs typeface="Arial"/>
            </a:endParaRPr>
          </a:p>
        </p:txBody>
      </p:sp>
      <p:grpSp>
        <p:nvGrpSpPr>
          <p:cNvPr id="81" name="object 57"/>
          <p:cNvGrpSpPr/>
          <p:nvPr/>
        </p:nvGrpSpPr>
        <p:grpSpPr>
          <a:xfrm>
            <a:off x="3806825" y="1581924"/>
            <a:ext cx="810895" cy="710565"/>
            <a:chOff x="3653028" y="2272296"/>
            <a:chExt cx="810895" cy="710565"/>
          </a:xfrm>
        </p:grpSpPr>
        <p:pic>
          <p:nvPicPr>
            <p:cNvPr id="82" name="object 58"/>
            <p:cNvPicPr/>
            <p:nvPr/>
          </p:nvPicPr>
          <p:blipFill>
            <a:blip r:embed="rId5" cstate="print"/>
            <a:stretch>
              <a:fillRect/>
            </a:stretch>
          </p:blipFill>
          <p:spPr>
            <a:xfrm>
              <a:off x="3653028" y="2272296"/>
              <a:ext cx="810755" cy="710171"/>
            </a:xfrm>
            <a:prstGeom prst="rect">
              <a:avLst/>
            </a:prstGeom>
          </p:spPr>
        </p:pic>
        <p:sp>
          <p:nvSpPr>
            <p:cNvPr id="83" name="object 59"/>
            <p:cNvSpPr/>
            <p:nvPr/>
          </p:nvSpPr>
          <p:spPr>
            <a:xfrm>
              <a:off x="3712464" y="2293620"/>
              <a:ext cx="696595" cy="596265"/>
            </a:xfrm>
            <a:custGeom>
              <a:avLst/>
              <a:gdLst/>
              <a:ahLst/>
              <a:cxnLst/>
              <a:rect l="l" t="t" r="r" b="b"/>
              <a:pathLst>
                <a:path w="696595" h="596264">
                  <a:moveTo>
                    <a:pt x="696467" y="0"/>
                  </a:moveTo>
                  <a:lnTo>
                    <a:pt x="0" y="0"/>
                  </a:lnTo>
                  <a:lnTo>
                    <a:pt x="0" y="595884"/>
                  </a:lnTo>
                  <a:lnTo>
                    <a:pt x="696467" y="595884"/>
                  </a:lnTo>
                  <a:lnTo>
                    <a:pt x="696467" y="0"/>
                  </a:lnTo>
                  <a:close/>
                </a:path>
              </a:pathLst>
            </a:custGeom>
            <a:solidFill>
              <a:srgbClr val="FFFFFF"/>
            </a:solidFill>
          </p:spPr>
          <p:txBody>
            <a:bodyPr wrap="square" lIns="0" tIns="0" rIns="0" bIns="0" rtlCol="0"/>
            <a:lstStyle/>
            <a:p>
              <a:endParaRPr/>
            </a:p>
          </p:txBody>
        </p:sp>
        <p:sp>
          <p:nvSpPr>
            <p:cNvPr id="84" name="object 60"/>
            <p:cNvSpPr/>
            <p:nvPr/>
          </p:nvSpPr>
          <p:spPr>
            <a:xfrm>
              <a:off x="3712464" y="2293620"/>
              <a:ext cx="696595" cy="596265"/>
            </a:xfrm>
            <a:custGeom>
              <a:avLst/>
              <a:gdLst/>
              <a:ahLst/>
              <a:cxnLst/>
              <a:rect l="l" t="t" r="r" b="b"/>
              <a:pathLst>
                <a:path w="696595" h="596264">
                  <a:moveTo>
                    <a:pt x="0" y="595884"/>
                  </a:moveTo>
                  <a:lnTo>
                    <a:pt x="696467" y="595884"/>
                  </a:lnTo>
                  <a:lnTo>
                    <a:pt x="696467" y="0"/>
                  </a:lnTo>
                  <a:lnTo>
                    <a:pt x="0" y="0"/>
                  </a:lnTo>
                  <a:lnTo>
                    <a:pt x="0" y="595884"/>
                  </a:lnTo>
                  <a:close/>
                </a:path>
              </a:pathLst>
            </a:custGeom>
            <a:ln w="12700">
              <a:solidFill>
                <a:srgbClr val="960982"/>
              </a:solidFill>
            </a:ln>
          </p:spPr>
          <p:txBody>
            <a:bodyPr wrap="square" lIns="0" tIns="0" rIns="0" bIns="0" rtlCol="0"/>
            <a:lstStyle/>
            <a:p>
              <a:endParaRPr/>
            </a:p>
          </p:txBody>
        </p:sp>
      </p:grpSp>
      <p:sp>
        <p:nvSpPr>
          <p:cNvPr id="85" name="object 61"/>
          <p:cNvSpPr txBox="1"/>
          <p:nvPr/>
        </p:nvSpPr>
        <p:spPr>
          <a:xfrm>
            <a:off x="3921251" y="1716481"/>
            <a:ext cx="586740" cy="361950"/>
          </a:xfrm>
          <a:prstGeom prst="rect">
            <a:avLst/>
          </a:prstGeom>
        </p:spPr>
        <p:txBody>
          <a:bodyPr vert="horz" wrap="square" lIns="0" tIns="13335" rIns="0" bIns="0" rtlCol="0">
            <a:spAutoFit/>
          </a:bodyPr>
          <a:lstStyle/>
          <a:p>
            <a:pPr marL="59690">
              <a:lnSpc>
                <a:spcPct val="100000"/>
              </a:lnSpc>
              <a:spcBef>
                <a:spcPts val="105"/>
              </a:spcBef>
            </a:pPr>
            <a:r>
              <a:rPr sz="1100" b="1" spc="-5" dirty="0">
                <a:latin typeface="Arial"/>
                <a:cs typeface="Arial"/>
              </a:rPr>
              <a:t>Design</a:t>
            </a:r>
            <a:endParaRPr sz="1100">
              <a:latin typeface="Arial"/>
              <a:cs typeface="Arial"/>
            </a:endParaRPr>
          </a:p>
          <a:p>
            <a:pPr marL="12700">
              <a:lnSpc>
                <a:spcPct val="100000"/>
              </a:lnSpc>
            </a:pPr>
            <a:r>
              <a:rPr sz="1100" b="1" spc="-5" dirty="0">
                <a:latin typeface="Arial"/>
                <a:cs typeface="Arial"/>
              </a:rPr>
              <a:t>S</a:t>
            </a:r>
            <a:r>
              <a:rPr sz="1100" b="1" dirty="0">
                <a:latin typeface="Arial"/>
                <a:cs typeface="Arial"/>
              </a:rPr>
              <a:t>olution</a:t>
            </a:r>
            <a:endParaRPr sz="1100">
              <a:latin typeface="Arial"/>
              <a:cs typeface="Arial"/>
            </a:endParaRPr>
          </a:p>
        </p:txBody>
      </p:sp>
      <p:grpSp>
        <p:nvGrpSpPr>
          <p:cNvPr id="86" name="object 62"/>
          <p:cNvGrpSpPr/>
          <p:nvPr/>
        </p:nvGrpSpPr>
        <p:grpSpPr>
          <a:xfrm>
            <a:off x="2871089" y="1581924"/>
            <a:ext cx="810895" cy="710565"/>
            <a:chOff x="2717292" y="2272296"/>
            <a:chExt cx="810895" cy="710565"/>
          </a:xfrm>
        </p:grpSpPr>
        <p:pic>
          <p:nvPicPr>
            <p:cNvPr id="87" name="object 63"/>
            <p:cNvPicPr/>
            <p:nvPr/>
          </p:nvPicPr>
          <p:blipFill>
            <a:blip r:embed="rId5" cstate="print"/>
            <a:stretch>
              <a:fillRect/>
            </a:stretch>
          </p:blipFill>
          <p:spPr>
            <a:xfrm>
              <a:off x="2717292" y="2272296"/>
              <a:ext cx="810755" cy="710171"/>
            </a:xfrm>
            <a:prstGeom prst="rect">
              <a:avLst/>
            </a:prstGeom>
          </p:spPr>
        </p:pic>
        <p:sp>
          <p:nvSpPr>
            <p:cNvPr id="88" name="object 64"/>
            <p:cNvSpPr/>
            <p:nvPr/>
          </p:nvSpPr>
          <p:spPr>
            <a:xfrm>
              <a:off x="2776728" y="2293620"/>
              <a:ext cx="696595" cy="596265"/>
            </a:xfrm>
            <a:custGeom>
              <a:avLst/>
              <a:gdLst/>
              <a:ahLst/>
              <a:cxnLst/>
              <a:rect l="l" t="t" r="r" b="b"/>
              <a:pathLst>
                <a:path w="696595" h="596264">
                  <a:moveTo>
                    <a:pt x="696468" y="0"/>
                  </a:moveTo>
                  <a:lnTo>
                    <a:pt x="0" y="0"/>
                  </a:lnTo>
                  <a:lnTo>
                    <a:pt x="0" y="595884"/>
                  </a:lnTo>
                  <a:lnTo>
                    <a:pt x="696468" y="595884"/>
                  </a:lnTo>
                  <a:lnTo>
                    <a:pt x="696468" y="0"/>
                  </a:lnTo>
                  <a:close/>
                </a:path>
              </a:pathLst>
            </a:custGeom>
            <a:solidFill>
              <a:srgbClr val="FFFFFF"/>
            </a:solidFill>
          </p:spPr>
          <p:txBody>
            <a:bodyPr wrap="square" lIns="0" tIns="0" rIns="0" bIns="0" rtlCol="0"/>
            <a:lstStyle/>
            <a:p>
              <a:endParaRPr/>
            </a:p>
          </p:txBody>
        </p:sp>
        <p:sp>
          <p:nvSpPr>
            <p:cNvPr id="89" name="object 65"/>
            <p:cNvSpPr/>
            <p:nvPr/>
          </p:nvSpPr>
          <p:spPr>
            <a:xfrm>
              <a:off x="2776728" y="2293620"/>
              <a:ext cx="696595" cy="596265"/>
            </a:xfrm>
            <a:custGeom>
              <a:avLst/>
              <a:gdLst/>
              <a:ahLst/>
              <a:cxnLst/>
              <a:rect l="l" t="t" r="r" b="b"/>
              <a:pathLst>
                <a:path w="696595" h="596264">
                  <a:moveTo>
                    <a:pt x="0" y="595884"/>
                  </a:moveTo>
                  <a:lnTo>
                    <a:pt x="696468" y="595884"/>
                  </a:lnTo>
                  <a:lnTo>
                    <a:pt x="696468" y="0"/>
                  </a:lnTo>
                  <a:lnTo>
                    <a:pt x="0" y="0"/>
                  </a:lnTo>
                  <a:lnTo>
                    <a:pt x="0" y="595884"/>
                  </a:lnTo>
                  <a:close/>
                </a:path>
              </a:pathLst>
            </a:custGeom>
            <a:ln w="12700">
              <a:solidFill>
                <a:srgbClr val="F0AB00"/>
              </a:solidFill>
            </a:ln>
          </p:spPr>
          <p:txBody>
            <a:bodyPr wrap="square" lIns="0" tIns="0" rIns="0" bIns="0" rtlCol="0"/>
            <a:lstStyle/>
            <a:p>
              <a:endParaRPr/>
            </a:p>
          </p:txBody>
        </p:sp>
      </p:grpSp>
      <p:sp>
        <p:nvSpPr>
          <p:cNvPr id="90" name="object 66"/>
          <p:cNvSpPr txBox="1"/>
          <p:nvPr/>
        </p:nvSpPr>
        <p:spPr>
          <a:xfrm>
            <a:off x="2994024" y="1716481"/>
            <a:ext cx="570230" cy="361950"/>
          </a:xfrm>
          <a:prstGeom prst="rect">
            <a:avLst/>
          </a:prstGeom>
        </p:spPr>
        <p:txBody>
          <a:bodyPr vert="horz" wrap="square" lIns="0" tIns="13335" rIns="0" bIns="0" rtlCol="0">
            <a:spAutoFit/>
          </a:bodyPr>
          <a:lstStyle/>
          <a:p>
            <a:pPr marL="52069">
              <a:lnSpc>
                <a:spcPct val="100000"/>
              </a:lnSpc>
              <a:spcBef>
                <a:spcPts val="105"/>
              </a:spcBef>
            </a:pPr>
            <a:r>
              <a:rPr sz="1100" b="1" spc="-5" dirty="0">
                <a:latin typeface="Arial"/>
                <a:cs typeface="Arial"/>
              </a:rPr>
              <a:t>Design</a:t>
            </a:r>
            <a:endParaRPr sz="1100">
              <a:latin typeface="Arial"/>
              <a:cs typeface="Arial"/>
            </a:endParaRPr>
          </a:p>
          <a:p>
            <a:pPr marL="12700">
              <a:lnSpc>
                <a:spcPct val="100000"/>
              </a:lnSpc>
            </a:pPr>
            <a:r>
              <a:rPr sz="1100" b="1" spc="-5" dirty="0">
                <a:latin typeface="Arial"/>
                <a:cs typeface="Arial"/>
              </a:rPr>
              <a:t>P</a:t>
            </a:r>
            <a:r>
              <a:rPr sz="1100" b="1" dirty="0">
                <a:latin typeface="Arial"/>
                <a:cs typeface="Arial"/>
              </a:rPr>
              <a:t>roc</a:t>
            </a:r>
            <a:r>
              <a:rPr sz="1100" b="1" spc="-5" dirty="0">
                <a:latin typeface="Arial"/>
                <a:cs typeface="Arial"/>
              </a:rPr>
              <a:t>e</a:t>
            </a:r>
            <a:r>
              <a:rPr sz="1100" b="1" dirty="0">
                <a:latin typeface="Arial"/>
                <a:cs typeface="Arial"/>
              </a:rPr>
              <a:t>ss</a:t>
            </a:r>
            <a:endParaRPr sz="1100">
              <a:latin typeface="Arial"/>
              <a:cs typeface="Arial"/>
            </a:endParaRPr>
          </a:p>
        </p:txBody>
      </p:sp>
      <p:grpSp>
        <p:nvGrpSpPr>
          <p:cNvPr id="91" name="object 67"/>
          <p:cNvGrpSpPr/>
          <p:nvPr/>
        </p:nvGrpSpPr>
        <p:grpSpPr>
          <a:xfrm>
            <a:off x="1938401" y="1581886"/>
            <a:ext cx="809625" cy="713740"/>
            <a:chOff x="1784604" y="2272258"/>
            <a:chExt cx="809625" cy="713740"/>
          </a:xfrm>
        </p:grpSpPr>
        <p:pic>
          <p:nvPicPr>
            <p:cNvPr id="92" name="object 68"/>
            <p:cNvPicPr/>
            <p:nvPr/>
          </p:nvPicPr>
          <p:blipFill>
            <a:blip r:embed="rId6" cstate="print"/>
            <a:stretch>
              <a:fillRect/>
            </a:stretch>
          </p:blipFill>
          <p:spPr>
            <a:xfrm>
              <a:off x="1784604" y="2272258"/>
              <a:ext cx="809244" cy="713257"/>
            </a:xfrm>
            <a:prstGeom prst="rect">
              <a:avLst/>
            </a:prstGeom>
          </p:spPr>
        </p:pic>
        <p:sp>
          <p:nvSpPr>
            <p:cNvPr id="93" name="object 69"/>
            <p:cNvSpPr/>
            <p:nvPr/>
          </p:nvSpPr>
          <p:spPr>
            <a:xfrm>
              <a:off x="1844040" y="2293619"/>
              <a:ext cx="695325" cy="599440"/>
            </a:xfrm>
            <a:custGeom>
              <a:avLst/>
              <a:gdLst/>
              <a:ahLst/>
              <a:cxnLst/>
              <a:rect l="l" t="t" r="r" b="b"/>
              <a:pathLst>
                <a:path w="695325" h="599439">
                  <a:moveTo>
                    <a:pt x="694944" y="0"/>
                  </a:moveTo>
                  <a:lnTo>
                    <a:pt x="0" y="0"/>
                  </a:lnTo>
                  <a:lnTo>
                    <a:pt x="0" y="598931"/>
                  </a:lnTo>
                  <a:lnTo>
                    <a:pt x="694944" y="598931"/>
                  </a:lnTo>
                  <a:lnTo>
                    <a:pt x="694944" y="0"/>
                  </a:lnTo>
                  <a:close/>
                </a:path>
              </a:pathLst>
            </a:custGeom>
            <a:solidFill>
              <a:srgbClr val="B3A2C7"/>
            </a:solidFill>
          </p:spPr>
          <p:txBody>
            <a:bodyPr wrap="square" lIns="0" tIns="0" rIns="0" bIns="0" rtlCol="0"/>
            <a:lstStyle/>
            <a:p>
              <a:endParaRPr/>
            </a:p>
          </p:txBody>
        </p:sp>
        <p:sp>
          <p:nvSpPr>
            <p:cNvPr id="94" name="object 70"/>
            <p:cNvSpPr/>
            <p:nvPr/>
          </p:nvSpPr>
          <p:spPr>
            <a:xfrm>
              <a:off x="1844040" y="2293619"/>
              <a:ext cx="695325" cy="599440"/>
            </a:xfrm>
            <a:custGeom>
              <a:avLst/>
              <a:gdLst/>
              <a:ahLst/>
              <a:cxnLst/>
              <a:rect l="l" t="t" r="r" b="b"/>
              <a:pathLst>
                <a:path w="695325" h="599439">
                  <a:moveTo>
                    <a:pt x="0" y="598931"/>
                  </a:moveTo>
                  <a:lnTo>
                    <a:pt x="694944" y="598931"/>
                  </a:lnTo>
                  <a:lnTo>
                    <a:pt x="694944" y="0"/>
                  </a:lnTo>
                  <a:lnTo>
                    <a:pt x="0" y="0"/>
                  </a:lnTo>
                  <a:lnTo>
                    <a:pt x="0" y="598931"/>
                  </a:lnTo>
                  <a:close/>
                </a:path>
              </a:pathLst>
            </a:custGeom>
            <a:ln w="12700">
              <a:solidFill>
                <a:srgbClr val="F0AB00"/>
              </a:solidFill>
            </a:ln>
          </p:spPr>
          <p:txBody>
            <a:bodyPr wrap="square" lIns="0" tIns="0" rIns="0" bIns="0" rtlCol="0"/>
            <a:lstStyle/>
            <a:p>
              <a:endParaRPr/>
            </a:p>
          </p:txBody>
        </p:sp>
      </p:grpSp>
      <p:sp>
        <p:nvSpPr>
          <p:cNvPr id="95" name="object 71"/>
          <p:cNvSpPr txBox="1"/>
          <p:nvPr/>
        </p:nvSpPr>
        <p:spPr>
          <a:xfrm>
            <a:off x="2041270" y="1718564"/>
            <a:ext cx="608330" cy="361950"/>
          </a:xfrm>
          <a:prstGeom prst="rect">
            <a:avLst/>
          </a:prstGeom>
        </p:spPr>
        <p:txBody>
          <a:bodyPr vert="horz" wrap="square" lIns="0" tIns="13335" rIns="0" bIns="0" rtlCol="0">
            <a:spAutoFit/>
          </a:bodyPr>
          <a:lstStyle/>
          <a:p>
            <a:pPr marL="12700">
              <a:lnSpc>
                <a:spcPct val="100000"/>
              </a:lnSpc>
              <a:spcBef>
                <a:spcPts val="105"/>
              </a:spcBef>
            </a:pPr>
            <a:r>
              <a:rPr sz="1100" b="1" spc="-5" dirty="0">
                <a:latin typeface="Arial"/>
                <a:cs typeface="Arial"/>
              </a:rPr>
              <a:t>Enhance</a:t>
            </a:r>
            <a:endParaRPr sz="1100">
              <a:latin typeface="Arial"/>
              <a:cs typeface="Arial"/>
            </a:endParaRPr>
          </a:p>
          <a:p>
            <a:pPr marL="30480">
              <a:lnSpc>
                <a:spcPct val="100000"/>
              </a:lnSpc>
            </a:pPr>
            <a:r>
              <a:rPr sz="1100" b="1" spc="-5" dirty="0">
                <a:latin typeface="Arial"/>
                <a:cs typeface="Arial"/>
              </a:rPr>
              <a:t>Process</a:t>
            </a:r>
            <a:endParaRPr sz="1100">
              <a:latin typeface="Arial"/>
              <a:cs typeface="Arial"/>
            </a:endParaRPr>
          </a:p>
        </p:txBody>
      </p:sp>
      <p:grpSp>
        <p:nvGrpSpPr>
          <p:cNvPr id="96" name="object 72"/>
          <p:cNvGrpSpPr/>
          <p:nvPr/>
        </p:nvGrpSpPr>
        <p:grpSpPr>
          <a:xfrm>
            <a:off x="1002664" y="1581924"/>
            <a:ext cx="810895" cy="710565"/>
            <a:chOff x="848867" y="2272296"/>
            <a:chExt cx="810895" cy="710565"/>
          </a:xfrm>
        </p:grpSpPr>
        <p:pic>
          <p:nvPicPr>
            <p:cNvPr id="97" name="object 73"/>
            <p:cNvPicPr/>
            <p:nvPr/>
          </p:nvPicPr>
          <p:blipFill>
            <a:blip r:embed="rId7" cstate="print"/>
            <a:stretch>
              <a:fillRect/>
            </a:stretch>
          </p:blipFill>
          <p:spPr>
            <a:xfrm>
              <a:off x="848867" y="2272296"/>
              <a:ext cx="810755" cy="710171"/>
            </a:xfrm>
            <a:prstGeom prst="rect">
              <a:avLst/>
            </a:prstGeom>
          </p:spPr>
        </p:pic>
        <p:sp>
          <p:nvSpPr>
            <p:cNvPr id="98" name="object 74"/>
            <p:cNvSpPr/>
            <p:nvPr/>
          </p:nvSpPr>
          <p:spPr>
            <a:xfrm>
              <a:off x="908303" y="2293620"/>
              <a:ext cx="696595" cy="596265"/>
            </a:xfrm>
            <a:custGeom>
              <a:avLst/>
              <a:gdLst/>
              <a:ahLst/>
              <a:cxnLst/>
              <a:rect l="l" t="t" r="r" b="b"/>
              <a:pathLst>
                <a:path w="696594" h="596264">
                  <a:moveTo>
                    <a:pt x="696468" y="0"/>
                  </a:moveTo>
                  <a:lnTo>
                    <a:pt x="0" y="0"/>
                  </a:lnTo>
                  <a:lnTo>
                    <a:pt x="0" y="595884"/>
                  </a:lnTo>
                  <a:lnTo>
                    <a:pt x="696468" y="595884"/>
                  </a:lnTo>
                  <a:lnTo>
                    <a:pt x="696468" y="0"/>
                  </a:lnTo>
                  <a:close/>
                </a:path>
              </a:pathLst>
            </a:custGeom>
            <a:solidFill>
              <a:srgbClr val="B3A2C7"/>
            </a:solidFill>
          </p:spPr>
          <p:txBody>
            <a:bodyPr wrap="square" lIns="0" tIns="0" rIns="0" bIns="0" rtlCol="0"/>
            <a:lstStyle/>
            <a:p>
              <a:endParaRPr/>
            </a:p>
          </p:txBody>
        </p:sp>
        <p:sp>
          <p:nvSpPr>
            <p:cNvPr id="99" name="object 75"/>
            <p:cNvSpPr/>
            <p:nvPr/>
          </p:nvSpPr>
          <p:spPr>
            <a:xfrm>
              <a:off x="908303" y="2293620"/>
              <a:ext cx="696595" cy="596265"/>
            </a:xfrm>
            <a:custGeom>
              <a:avLst/>
              <a:gdLst/>
              <a:ahLst/>
              <a:cxnLst/>
              <a:rect l="l" t="t" r="r" b="b"/>
              <a:pathLst>
                <a:path w="696594" h="596264">
                  <a:moveTo>
                    <a:pt x="0" y="595884"/>
                  </a:moveTo>
                  <a:lnTo>
                    <a:pt x="696468" y="595884"/>
                  </a:lnTo>
                  <a:lnTo>
                    <a:pt x="696468" y="0"/>
                  </a:lnTo>
                  <a:lnTo>
                    <a:pt x="0" y="0"/>
                  </a:lnTo>
                  <a:lnTo>
                    <a:pt x="0" y="595884"/>
                  </a:lnTo>
                  <a:close/>
                </a:path>
              </a:pathLst>
            </a:custGeom>
            <a:ln w="12700">
              <a:solidFill>
                <a:srgbClr val="F0AB00"/>
              </a:solidFill>
            </a:ln>
          </p:spPr>
          <p:txBody>
            <a:bodyPr wrap="square" lIns="0" tIns="0" rIns="0" bIns="0" rtlCol="0"/>
            <a:lstStyle/>
            <a:p>
              <a:endParaRPr/>
            </a:p>
          </p:txBody>
        </p:sp>
      </p:grpSp>
      <p:sp>
        <p:nvSpPr>
          <p:cNvPr id="100" name="object 76"/>
          <p:cNvSpPr txBox="1"/>
          <p:nvPr/>
        </p:nvSpPr>
        <p:spPr>
          <a:xfrm>
            <a:off x="1125296" y="1716481"/>
            <a:ext cx="570230" cy="361950"/>
          </a:xfrm>
          <a:prstGeom prst="rect">
            <a:avLst/>
          </a:prstGeom>
        </p:spPr>
        <p:txBody>
          <a:bodyPr vert="horz" wrap="square" lIns="0" tIns="13335" rIns="0" bIns="0" rtlCol="0">
            <a:spAutoFit/>
          </a:bodyPr>
          <a:lstStyle/>
          <a:p>
            <a:pPr marL="24765">
              <a:lnSpc>
                <a:spcPct val="100000"/>
              </a:lnSpc>
              <a:spcBef>
                <a:spcPts val="105"/>
              </a:spcBef>
            </a:pPr>
            <a:r>
              <a:rPr sz="1100" b="1" spc="-10" dirty="0">
                <a:latin typeface="Arial"/>
                <a:cs typeface="Arial"/>
              </a:rPr>
              <a:t>Analyze</a:t>
            </a:r>
            <a:endParaRPr sz="1100">
              <a:latin typeface="Arial"/>
              <a:cs typeface="Arial"/>
            </a:endParaRPr>
          </a:p>
          <a:p>
            <a:pPr marL="12700">
              <a:lnSpc>
                <a:spcPct val="100000"/>
              </a:lnSpc>
            </a:pPr>
            <a:r>
              <a:rPr sz="1100" b="1" spc="-5" dirty="0">
                <a:latin typeface="Arial"/>
                <a:cs typeface="Arial"/>
              </a:rPr>
              <a:t>P</a:t>
            </a:r>
            <a:r>
              <a:rPr sz="1100" b="1" dirty="0">
                <a:latin typeface="Arial"/>
                <a:cs typeface="Arial"/>
              </a:rPr>
              <a:t>roc</a:t>
            </a:r>
            <a:r>
              <a:rPr sz="1100" b="1" spc="-5" dirty="0">
                <a:latin typeface="Arial"/>
                <a:cs typeface="Arial"/>
              </a:rPr>
              <a:t>e</a:t>
            </a:r>
            <a:r>
              <a:rPr sz="1100" b="1" dirty="0">
                <a:latin typeface="Arial"/>
                <a:cs typeface="Arial"/>
              </a:rPr>
              <a:t>ss</a:t>
            </a:r>
            <a:endParaRPr sz="1100">
              <a:latin typeface="Arial"/>
              <a:cs typeface="Arial"/>
            </a:endParaRPr>
          </a:p>
        </p:txBody>
      </p:sp>
      <p:grpSp>
        <p:nvGrpSpPr>
          <p:cNvPr id="101" name="object 77"/>
          <p:cNvGrpSpPr/>
          <p:nvPr/>
        </p:nvGrpSpPr>
        <p:grpSpPr>
          <a:xfrm>
            <a:off x="6612508" y="1581924"/>
            <a:ext cx="1610995" cy="710565"/>
            <a:chOff x="6458711" y="2272296"/>
            <a:chExt cx="1610995" cy="710565"/>
          </a:xfrm>
        </p:grpSpPr>
        <p:pic>
          <p:nvPicPr>
            <p:cNvPr id="102" name="object 78"/>
            <p:cNvPicPr/>
            <p:nvPr/>
          </p:nvPicPr>
          <p:blipFill>
            <a:blip r:embed="rId8" cstate="print"/>
            <a:stretch>
              <a:fillRect/>
            </a:stretch>
          </p:blipFill>
          <p:spPr>
            <a:xfrm>
              <a:off x="6458711" y="2272296"/>
              <a:ext cx="1610867" cy="710171"/>
            </a:xfrm>
            <a:prstGeom prst="rect">
              <a:avLst/>
            </a:prstGeom>
          </p:spPr>
        </p:pic>
        <p:pic>
          <p:nvPicPr>
            <p:cNvPr id="103" name="object 79"/>
            <p:cNvPicPr/>
            <p:nvPr/>
          </p:nvPicPr>
          <p:blipFill>
            <a:blip r:embed="rId9" cstate="print"/>
            <a:stretch>
              <a:fillRect/>
            </a:stretch>
          </p:blipFill>
          <p:spPr>
            <a:xfrm>
              <a:off x="6511797" y="2287270"/>
              <a:ext cx="1509268" cy="608583"/>
            </a:xfrm>
            <a:prstGeom prst="rect">
              <a:avLst/>
            </a:prstGeom>
          </p:spPr>
        </p:pic>
        <p:pic>
          <p:nvPicPr>
            <p:cNvPr id="104" name="object 80"/>
            <p:cNvPicPr/>
            <p:nvPr/>
          </p:nvPicPr>
          <p:blipFill>
            <a:blip r:embed="rId10" cstate="print"/>
            <a:stretch>
              <a:fillRect/>
            </a:stretch>
          </p:blipFill>
          <p:spPr>
            <a:xfrm>
              <a:off x="7260081" y="2348484"/>
              <a:ext cx="12700" cy="495426"/>
            </a:xfrm>
            <a:prstGeom prst="rect">
              <a:avLst/>
            </a:prstGeom>
          </p:spPr>
        </p:pic>
      </p:grpSp>
      <p:sp>
        <p:nvSpPr>
          <p:cNvPr id="105" name="object 81"/>
          <p:cNvSpPr txBox="1"/>
          <p:nvPr/>
        </p:nvSpPr>
        <p:spPr>
          <a:xfrm>
            <a:off x="6751954" y="1716481"/>
            <a:ext cx="586740" cy="361950"/>
          </a:xfrm>
          <a:prstGeom prst="rect">
            <a:avLst/>
          </a:prstGeom>
        </p:spPr>
        <p:txBody>
          <a:bodyPr vert="horz" wrap="square" lIns="0" tIns="13335" rIns="0" bIns="0" rtlCol="0">
            <a:spAutoFit/>
          </a:bodyPr>
          <a:lstStyle/>
          <a:p>
            <a:pPr marL="60960">
              <a:lnSpc>
                <a:spcPct val="100000"/>
              </a:lnSpc>
              <a:spcBef>
                <a:spcPts val="105"/>
              </a:spcBef>
            </a:pPr>
            <a:r>
              <a:rPr sz="1100" b="1" spc="-5" dirty="0">
                <a:latin typeface="Arial"/>
                <a:cs typeface="Arial"/>
              </a:rPr>
              <a:t>Deploy</a:t>
            </a:r>
            <a:endParaRPr sz="1100">
              <a:latin typeface="Arial"/>
              <a:cs typeface="Arial"/>
            </a:endParaRPr>
          </a:p>
          <a:p>
            <a:pPr marL="12700">
              <a:lnSpc>
                <a:spcPct val="100000"/>
              </a:lnSpc>
            </a:pPr>
            <a:r>
              <a:rPr sz="1100" b="1" spc="-5" dirty="0">
                <a:latin typeface="Arial"/>
                <a:cs typeface="Arial"/>
              </a:rPr>
              <a:t>S</a:t>
            </a:r>
            <a:r>
              <a:rPr sz="1100" b="1" dirty="0">
                <a:latin typeface="Arial"/>
                <a:cs typeface="Arial"/>
              </a:rPr>
              <a:t>olution</a:t>
            </a:r>
            <a:endParaRPr sz="1100">
              <a:latin typeface="Arial"/>
              <a:cs typeface="Arial"/>
            </a:endParaRPr>
          </a:p>
        </p:txBody>
      </p:sp>
      <p:sp>
        <p:nvSpPr>
          <p:cNvPr id="106" name="object 82"/>
          <p:cNvSpPr txBox="1"/>
          <p:nvPr/>
        </p:nvSpPr>
        <p:spPr>
          <a:xfrm>
            <a:off x="7509382" y="1716481"/>
            <a:ext cx="570230" cy="361950"/>
          </a:xfrm>
          <a:prstGeom prst="rect">
            <a:avLst/>
          </a:prstGeom>
        </p:spPr>
        <p:txBody>
          <a:bodyPr vert="horz" wrap="square" lIns="0" tIns="13335" rIns="0" bIns="0" rtlCol="0">
            <a:spAutoFit/>
          </a:bodyPr>
          <a:lstStyle/>
          <a:p>
            <a:pPr marL="55244">
              <a:lnSpc>
                <a:spcPct val="100000"/>
              </a:lnSpc>
              <a:spcBef>
                <a:spcPts val="105"/>
              </a:spcBef>
            </a:pPr>
            <a:r>
              <a:rPr sz="1100" b="1" spc="-5" dirty="0">
                <a:latin typeface="Arial"/>
                <a:cs typeface="Arial"/>
              </a:rPr>
              <a:t>Enable</a:t>
            </a:r>
            <a:endParaRPr sz="1100">
              <a:latin typeface="Arial"/>
              <a:cs typeface="Arial"/>
            </a:endParaRPr>
          </a:p>
          <a:p>
            <a:pPr marL="12700">
              <a:lnSpc>
                <a:spcPct val="100000"/>
              </a:lnSpc>
            </a:pPr>
            <a:r>
              <a:rPr sz="1100" b="1" spc="-5" dirty="0">
                <a:latin typeface="Arial"/>
                <a:cs typeface="Arial"/>
              </a:rPr>
              <a:t>P</a:t>
            </a:r>
            <a:r>
              <a:rPr sz="1100" b="1" dirty="0">
                <a:latin typeface="Arial"/>
                <a:cs typeface="Arial"/>
              </a:rPr>
              <a:t>roc</a:t>
            </a:r>
            <a:r>
              <a:rPr sz="1100" b="1" spc="-5" dirty="0">
                <a:latin typeface="Arial"/>
                <a:cs typeface="Arial"/>
              </a:rPr>
              <a:t>e</a:t>
            </a:r>
            <a:r>
              <a:rPr sz="1100" b="1" dirty="0">
                <a:latin typeface="Arial"/>
                <a:cs typeface="Arial"/>
              </a:rPr>
              <a:t>ss</a:t>
            </a:r>
            <a:endParaRPr sz="1100">
              <a:latin typeface="Arial"/>
              <a:cs typeface="Arial"/>
            </a:endParaRPr>
          </a:p>
        </p:txBody>
      </p:sp>
      <p:sp>
        <p:nvSpPr>
          <p:cNvPr id="107" name="object 92"/>
          <p:cNvSpPr txBox="1"/>
          <p:nvPr/>
        </p:nvSpPr>
        <p:spPr>
          <a:xfrm>
            <a:off x="4173855" y="2290394"/>
            <a:ext cx="1673860" cy="163195"/>
          </a:xfrm>
          <a:prstGeom prst="rect">
            <a:avLst/>
          </a:prstGeom>
        </p:spPr>
        <p:txBody>
          <a:bodyPr vert="horz" wrap="square" lIns="0" tIns="12700" rIns="0" bIns="0" rtlCol="0">
            <a:spAutoFit/>
          </a:bodyPr>
          <a:lstStyle/>
          <a:p>
            <a:pPr marL="12700">
              <a:lnSpc>
                <a:spcPct val="100000"/>
              </a:lnSpc>
              <a:spcBef>
                <a:spcPts val="100"/>
              </a:spcBef>
            </a:pPr>
            <a:r>
              <a:rPr sz="900" b="1" spc="-10" dirty="0">
                <a:latin typeface="Arial"/>
                <a:cs typeface="Arial"/>
              </a:rPr>
              <a:t>SAP </a:t>
            </a:r>
            <a:r>
              <a:rPr sz="900" b="1" spc="-5" dirty="0">
                <a:latin typeface="Arial"/>
                <a:cs typeface="Arial"/>
              </a:rPr>
              <a:t>S/4HANA</a:t>
            </a:r>
            <a:r>
              <a:rPr sz="900" b="1" spc="-15" dirty="0">
                <a:latin typeface="Arial"/>
                <a:cs typeface="Arial"/>
              </a:rPr>
              <a:t> </a:t>
            </a:r>
            <a:r>
              <a:rPr sz="900" b="1" dirty="0">
                <a:latin typeface="Arial"/>
                <a:cs typeface="Arial"/>
              </a:rPr>
              <a:t>Implementation</a:t>
            </a:r>
            <a:endParaRPr sz="900">
              <a:latin typeface="Arial"/>
              <a:cs typeface="Arial"/>
            </a:endParaRPr>
          </a:p>
        </p:txBody>
      </p:sp>
      <p:grpSp>
        <p:nvGrpSpPr>
          <p:cNvPr id="108" name="object 95"/>
          <p:cNvGrpSpPr/>
          <p:nvPr/>
        </p:nvGrpSpPr>
        <p:grpSpPr>
          <a:xfrm>
            <a:off x="8502268" y="1578863"/>
            <a:ext cx="2409825" cy="708660"/>
            <a:chOff x="8348471" y="2269235"/>
            <a:chExt cx="2409825" cy="708660"/>
          </a:xfrm>
        </p:grpSpPr>
        <p:pic>
          <p:nvPicPr>
            <p:cNvPr id="109" name="object 96"/>
            <p:cNvPicPr/>
            <p:nvPr/>
          </p:nvPicPr>
          <p:blipFill>
            <a:blip r:embed="rId11" cstate="print"/>
            <a:stretch>
              <a:fillRect/>
            </a:stretch>
          </p:blipFill>
          <p:spPr>
            <a:xfrm>
              <a:off x="8348471" y="2269235"/>
              <a:ext cx="2409444" cy="708660"/>
            </a:xfrm>
            <a:prstGeom prst="rect">
              <a:avLst/>
            </a:prstGeom>
          </p:spPr>
        </p:pic>
        <p:pic>
          <p:nvPicPr>
            <p:cNvPr id="110" name="object 97"/>
            <p:cNvPicPr/>
            <p:nvPr/>
          </p:nvPicPr>
          <p:blipFill>
            <a:blip r:embed="rId12" cstate="print"/>
            <a:stretch>
              <a:fillRect/>
            </a:stretch>
          </p:blipFill>
          <p:spPr>
            <a:xfrm>
              <a:off x="8401557" y="2284221"/>
              <a:ext cx="2307844" cy="607060"/>
            </a:xfrm>
            <a:prstGeom prst="rect">
              <a:avLst/>
            </a:prstGeom>
          </p:spPr>
        </p:pic>
        <p:sp>
          <p:nvSpPr>
            <p:cNvPr id="111" name="object 98"/>
            <p:cNvSpPr/>
            <p:nvPr/>
          </p:nvSpPr>
          <p:spPr>
            <a:xfrm>
              <a:off x="9007643" y="2580947"/>
              <a:ext cx="497840" cy="247650"/>
            </a:xfrm>
            <a:custGeom>
              <a:avLst/>
              <a:gdLst/>
              <a:ahLst/>
              <a:cxnLst/>
              <a:rect l="l" t="t" r="r" b="b"/>
              <a:pathLst>
                <a:path w="497840" h="247650">
                  <a:moveTo>
                    <a:pt x="63806" y="0"/>
                  </a:moveTo>
                  <a:lnTo>
                    <a:pt x="0" y="0"/>
                  </a:lnTo>
                  <a:lnTo>
                    <a:pt x="4743" y="48642"/>
                  </a:lnTo>
                  <a:lnTo>
                    <a:pt x="18677" y="94715"/>
                  </a:lnTo>
                  <a:lnTo>
                    <a:pt x="41358" y="137157"/>
                  </a:lnTo>
                  <a:lnTo>
                    <a:pt x="72342" y="174908"/>
                  </a:lnTo>
                  <a:lnTo>
                    <a:pt x="109934" y="206028"/>
                  </a:lnTo>
                  <a:lnTo>
                    <a:pt x="152264" y="228797"/>
                  </a:lnTo>
                  <a:lnTo>
                    <a:pt x="198220" y="242778"/>
                  </a:lnTo>
                  <a:lnTo>
                    <a:pt x="246689" y="247535"/>
                  </a:lnTo>
                  <a:lnTo>
                    <a:pt x="295222" y="242778"/>
                  </a:lnTo>
                  <a:lnTo>
                    <a:pt x="341189" y="228797"/>
                  </a:lnTo>
                  <a:lnTo>
                    <a:pt x="383527" y="206028"/>
                  </a:lnTo>
                  <a:lnTo>
                    <a:pt x="410844" y="183449"/>
                  </a:lnTo>
                  <a:lnTo>
                    <a:pt x="246689" y="183449"/>
                  </a:lnTo>
                  <a:lnTo>
                    <a:pt x="210757" y="179923"/>
                  </a:lnTo>
                  <a:lnTo>
                    <a:pt x="145333" y="152696"/>
                  </a:lnTo>
                  <a:lnTo>
                    <a:pt x="94495" y="101719"/>
                  </a:lnTo>
                  <a:lnTo>
                    <a:pt x="67328" y="36082"/>
                  </a:lnTo>
                  <a:lnTo>
                    <a:pt x="63806" y="0"/>
                  </a:lnTo>
                  <a:close/>
                </a:path>
                <a:path w="497840" h="247650">
                  <a:moveTo>
                    <a:pt x="452279" y="53216"/>
                  </a:moveTo>
                  <a:lnTo>
                    <a:pt x="376051" y="129649"/>
                  </a:lnTo>
                  <a:lnTo>
                    <a:pt x="316804" y="169563"/>
                  </a:lnTo>
                  <a:lnTo>
                    <a:pt x="246689" y="183449"/>
                  </a:lnTo>
                  <a:lnTo>
                    <a:pt x="410844" y="183449"/>
                  </a:lnTo>
                  <a:lnTo>
                    <a:pt x="421176" y="174908"/>
                  </a:lnTo>
                  <a:lnTo>
                    <a:pt x="497404" y="98479"/>
                  </a:lnTo>
                  <a:lnTo>
                    <a:pt x="452279" y="53216"/>
                  </a:lnTo>
                  <a:close/>
                </a:path>
              </a:pathLst>
            </a:custGeom>
            <a:solidFill>
              <a:srgbClr val="EFAB00"/>
            </a:solidFill>
          </p:spPr>
          <p:txBody>
            <a:bodyPr wrap="square" lIns="0" tIns="0" rIns="0" bIns="0" rtlCol="0"/>
            <a:lstStyle/>
            <a:p>
              <a:endParaRPr/>
            </a:p>
          </p:txBody>
        </p:sp>
        <p:sp>
          <p:nvSpPr>
            <p:cNvPr id="112" name="object 99"/>
            <p:cNvSpPr/>
            <p:nvPr/>
          </p:nvSpPr>
          <p:spPr>
            <a:xfrm>
              <a:off x="9007643" y="2334398"/>
              <a:ext cx="478790" cy="247015"/>
            </a:xfrm>
            <a:custGeom>
              <a:avLst/>
              <a:gdLst/>
              <a:ahLst/>
              <a:cxnLst/>
              <a:rect l="l" t="t" r="r" b="b"/>
              <a:pathLst>
                <a:path w="478790" h="247014">
                  <a:moveTo>
                    <a:pt x="246692" y="0"/>
                  </a:moveTo>
                  <a:lnTo>
                    <a:pt x="199555" y="4503"/>
                  </a:lnTo>
                  <a:lnTo>
                    <a:pt x="153841" y="18013"/>
                  </a:lnTo>
                  <a:lnTo>
                    <a:pt x="110965" y="40531"/>
                  </a:lnTo>
                  <a:lnTo>
                    <a:pt x="72341" y="72055"/>
                  </a:lnTo>
                  <a:lnTo>
                    <a:pt x="41358" y="109691"/>
                  </a:lnTo>
                  <a:lnTo>
                    <a:pt x="18677" y="152020"/>
                  </a:lnTo>
                  <a:lnTo>
                    <a:pt x="4743" y="197989"/>
                  </a:lnTo>
                  <a:lnTo>
                    <a:pt x="0" y="246549"/>
                  </a:lnTo>
                  <a:lnTo>
                    <a:pt x="63806" y="246549"/>
                  </a:lnTo>
                  <a:lnTo>
                    <a:pt x="67326" y="210547"/>
                  </a:lnTo>
                  <a:lnTo>
                    <a:pt x="77652" y="176459"/>
                  </a:lnTo>
                  <a:lnTo>
                    <a:pt x="117337" y="117165"/>
                  </a:lnTo>
                  <a:lnTo>
                    <a:pt x="156323" y="87463"/>
                  </a:lnTo>
                  <a:lnTo>
                    <a:pt x="200269" y="69641"/>
                  </a:lnTo>
                  <a:lnTo>
                    <a:pt x="246696" y="63701"/>
                  </a:lnTo>
                  <a:lnTo>
                    <a:pt x="410925" y="63701"/>
                  </a:lnTo>
                  <a:lnTo>
                    <a:pt x="382495" y="40531"/>
                  </a:lnTo>
                  <a:lnTo>
                    <a:pt x="339577" y="18013"/>
                  </a:lnTo>
                  <a:lnTo>
                    <a:pt x="293838" y="4503"/>
                  </a:lnTo>
                  <a:lnTo>
                    <a:pt x="246692" y="0"/>
                  </a:lnTo>
                  <a:close/>
                </a:path>
                <a:path w="478790" h="247014">
                  <a:moveTo>
                    <a:pt x="410925" y="63701"/>
                  </a:moveTo>
                  <a:lnTo>
                    <a:pt x="246696" y="63701"/>
                  </a:lnTo>
                  <a:lnTo>
                    <a:pt x="293123" y="69641"/>
                  </a:lnTo>
                  <a:lnTo>
                    <a:pt x="337068" y="87463"/>
                  </a:lnTo>
                  <a:lnTo>
                    <a:pt x="376051" y="117165"/>
                  </a:lnTo>
                  <a:lnTo>
                    <a:pt x="433380" y="174597"/>
                  </a:lnTo>
                  <a:lnTo>
                    <a:pt x="478504" y="129469"/>
                  </a:lnTo>
                  <a:lnTo>
                    <a:pt x="421176" y="72055"/>
                  </a:lnTo>
                  <a:lnTo>
                    <a:pt x="410925" y="63701"/>
                  </a:lnTo>
                  <a:close/>
                </a:path>
              </a:pathLst>
            </a:custGeom>
            <a:solidFill>
              <a:srgbClr val="DF8E17"/>
            </a:solidFill>
          </p:spPr>
          <p:txBody>
            <a:bodyPr wrap="square" lIns="0" tIns="0" rIns="0" bIns="0" rtlCol="0"/>
            <a:lstStyle/>
            <a:p>
              <a:endParaRPr/>
            </a:p>
          </p:txBody>
        </p:sp>
        <p:sp>
          <p:nvSpPr>
            <p:cNvPr id="113" name="object 100"/>
            <p:cNvSpPr/>
            <p:nvPr/>
          </p:nvSpPr>
          <p:spPr>
            <a:xfrm>
              <a:off x="9441149" y="2463471"/>
              <a:ext cx="224790" cy="226060"/>
            </a:xfrm>
            <a:custGeom>
              <a:avLst/>
              <a:gdLst/>
              <a:ahLst/>
              <a:cxnLst/>
              <a:rect l="l" t="t" r="r" b="b"/>
              <a:pathLst>
                <a:path w="224790" h="226060">
                  <a:moveTo>
                    <a:pt x="44998" y="0"/>
                  </a:moveTo>
                  <a:lnTo>
                    <a:pt x="0" y="45253"/>
                  </a:lnTo>
                  <a:lnTo>
                    <a:pt x="179365" y="225838"/>
                  </a:lnTo>
                  <a:lnTo>
                    <a:pt x="224364" y="180619"/>
                  </a:lnTo>
                  <a:lnTo>
                    <a:pt x="44998" y="0"/>
                  </a:lnTo>
                  <a:close/>
                </a:path>
              </a:pathLst>
            </a:custGeom>
            <a:solidFill>
              <a:srgbClr val="D0702E"/>
            </a:solidFill>
          </p:spPr>
          <p:txBody>
            <a:bodyPr wrap="square" lIns="0" tIns="0" rIns="0" bIns="0" rtlCol="0"/>
            <a:lstStyle/>
            <a:p>
              <a:endParaRPr/>
            </a:p>
          </p:txBody>
        </p:sp>
        <p:sp>
          <p:nvSpPr>
            <p:cNvPr id="114" name="object 101"/>
            <p:cNvSpPr/>
            <p:nvPr/>
          </p:nvSpPr>
          <p:spPr>
            <a:xfrm>
              <a:off x="9620515" y="2580948"/>
              <a:ext cx="487680" cy="247650"/>
            </a:xfrm>
            <a:custGeom>
              <a:avLst/>
              <a:gdLst/>
              <a:ahLst/>
              <a:cxnLst/>
              <a:rect l="l" t="t" r="r" b="b"/>
              <a:pathLst>
                <a:path w="487679" h="247650">
                  <a:moveTo>
                    <a:pt x="44998" y="63016"/>
                  </a:moveTo>
                  <a:lnTo>
                    <a:pt x="0" y="108228"/>
                  </a:lnTo>
                  <a:lnTo>
                    <a:pt x="66346" y="175041"/>
                  </a:lnTo>
                  <a:lnTo>
                    <a:pt x="104016" y="206084"/>
                  </a:lnTo>
                  <a:lnTo>
                    <a:pt x="146343" y="228814"/>
                  </a:lnTo>
                  <a:lnTo>
                    <a:pt x="192270" y="242780"/>
                  </a:lnTo>
                  <a:lnTo>
                    <a:pt x="240743" y="247535"/>
                  </a:lnTo>
                  <a:lnTo>
                    <a:pt x="289271" y="242780"/>
                  </a:lnTo>
                  <a:lnTo>
                    <a:pt x="335229" y="228814"/>
                  </a:lnTo>
                  <a:lnTo>
                    <a:pt x="377566" y="206084"/>
                  </a:lnTo>
                  <a:lnTo>
                    <a:pt x="405030" y="183449"/>
                  </a:lnTo>
                  <a:lnTo>
                    <a:pt x="240743" y="183449"/>
                  </a:lnTo>
                  <a:lnTo>
                    <a:pt x="204819" y="179923"/>
                  </a:lnTo>
                  <a:lnTo>
                    <a:pt x="170761" y="169563"/>
                  </a:lnTo>
                  <a:lnTo>
                    <a:pt x="139390" y="152696"/>
                  </a:lnTo>
                  <a:lnTo>
                    <a:pt x="111525" y="129648"/>
                  </a:lnTo>
                  <a:lnTo>
                    <a:pt x="44998" y="63016"/>
                  </a:lnTo>
                  <a:close/>
                </a:path>
                <a:path w="487679" h="247650">
                  <a:moveTo>
                    <a:pt x="487390" y="0"/>
                  </a:moveTo>
                  <a:lnTo>
                    <a:pt x="423636" y="0"/>
                  </a:lnTo>
                  <a:lnTo>
                    <a:pt x="420117" y="36082"/>
                  </a:lnTo>
                  <a:lnTo>
                    <a:pt x="409790" y="70260"/>
                  </a:lnTo>
                  <a:lnTo>
                    <a:pt x="370106" y="129648"/>
                  </a:lnTo>
                  <a:lnTo>
                    <a:pt x="310845" y="169563"/>
                  </a:lnTo>
                  <a:lnTo>
                    <a:pt x="240743" y="183449"/>
                  </a:lnTo>
                  <a:lnTo>
                    <a:pt x="405030" y="183449"/>
                  </a:lnTo>
                  <a:lnTo>
                    <a:pt x="415231" y="175041"/>
                  </a:lnTo>
                  <a:lnTo>
                    <a:pt x="446135" y="137213"/>
                  </a:lnTo>
                  <a:lnTo>
                    <a:pt x="468759" y="94731"/>
                  </a:lnTo>
                  <a:lnTo>
                    <a:pt x="482659" y="48644"/>
                  </a:lnTo>
                  <a:lnTo>
                    <a:pt x="487390" y="0"/>
                  </a:lnTo>
                  <a:close/>
                </a:path>
              </a:pathLst>
            </a:custGeom>
            <a:solidFill>
              <a:srgbClr val="BA494E"/>
            </a:solidFill>
          </p:spPr>
          <p:txBody>
            <a:bodyPr wrap="square" lIns="0" tIns="0" rIns="0" bIns="0" rtlCol="0"/>
            <a:lstStyle/>
            <a:p>
              <a:endParaRPr/>
            </a:p>
          </p:txBody>
        </p:sp>
        <p:sp>
          <p:nvSpPr>
            <p:cNvPr id="115" name="object 102"/>
            <p:cNvSpPr/>
            <p:nvPr/>
          </p:nvSpPr>
          <p:spPr>
            <a:xfrm>
              <a:off x="9617796" y="2334398"/>
              <a:ext cx="490220" cy="247015"/>
            </a:xfrm>
            <a:custGeom>
              <a:avLst/>
              <a:gdLst/>
              <a:ahLst/>
              <a:cxnLst/>
              <a:rect l="l" t="t" r="r" b="b"/>
              <a:pathLst>
                <a:path w="490220" h="247014">
                  <a:moveTo>
                    <a:pt x="407710" y="63701"/>
                  </a:moveTo>
                  <a:lnTo>
                    <a:pt x="243591" y="63701"/>
                  </a:lnTo>
                  <a:lnTo>
                    <a:pt x="290015" y="69641"/>
                  </a:lnTo>
                  <a:lnTo>
                    <a:pt x="333966" y="87463"/>
                  </a:lnTo>
                  <a:lnTo>
                    <a:pt x="372968" y="117165"/>
                  </a:lnTo>
                  <a:lnTo>
                    <a:pt x="412978" y="177635"/>
                  </a:lnTo>
                  <a:lnTo>
                    <a:pt x="426354" y="246549"/>
                  </a:lnTo>
                  <a:lnTo>
                    <a:pt x="490109" y="246549"/>
                  </a:lnTo>
                  <a:lnTo>
                    <a:pt x="485602" y="199405"/>
                  </a:lnTo>
                  <a:lnTo>
                    <a:pt x="472078" y="153648"/>
                  </a:lnTo>
                  <a:lnTo>
                    <a:pt x="449529" y="110718"/>
                  </a:lnTo>
                  <a:lnTo>
                    <a:pt x="417948" y="72055"/>
                  </a:lnTo>
                  <a:lnTo>
                    <a:pt x="407710" y="63701"/>
                  </a:lnTo>
                  <a:close/>
                </a:path>
                <a:path w="490220" h="247014">
                  <a:moveTo>
                    <a:pt x="0" y="71515"/>
                  </a:moveTo>
                  <a:lnTo>
                    <a:pt x="0" y="185550"/>
                  </a:lnTo>
                  <a:lnTo>
                    <a:pt x="115593" y="185550"/>
                  </a:lnTo>
                  <a:lnTo>
                    <a:pt x="80421" y="151033"/>
                  </a:lnTo>
                  <a:lnTo>
                    <a:pt x="114243" y="117165"/>
                  </a:lnTo>
                  <a:lnTo>
                    <a:pt x="128667" y="106176"/>
                  </a:lnTo>
                  <a:lnTo>
                    <a:pt x="35027" y="106176"/>
                  </a:lnTo>
                  <a:lnTo>
                    <a:pt x="0" y="71515"/>
                  </a:lnTo>
                  <a:close/>
                </a:path>
                <a:path w="490220" h="247014">
                  <a:moveTo>
                    <a:pt x="243567" y="0"/>
                  </a:moveTo>
                  <a:lnTo>
                    <a:pt x="196417" y="4503"/>
                  </a:lnTo>
                  <a:lnTo>
                    <a:pt x="150673" y="18013"/>
                  </a:lnTo>
                  <a:lnTo>
                    <a:pt x="107751" y="40531"/>
                  </a:lnTo>
                  <a:lnTo>
                    <a:pt x="69064" y="72055"/>
                  </a:lnTo>
                  <a:lnTo>
                    <a:pt x="35027" y="106176"/>
                  </a:lnTo>
                  <a:lnTo>
                    <a:pt x="128667" y="106176"/>
                  </a:lnTo>
                  <a:lnTo>
                    <a:pt x="153229" y="87463"/>
                  </a:lnTo>
                  <a:lnTo>
                    <a:pt x="197171" y="69641"/>
                  </a:lnTo>
                  <a:lnTo>
                    <a:pt x="243591" y="63701"/>
                  </a:lnTo>
                  <a:lnTo>
                    <a:pt x="407710" y="63701"/>
                  </a:lnTo>
                  <a:lnTo>
                    <a:pt x="379314" y="40531"/>
                  </a:lnTo>
                  <a:lnTo>
                    <a:pt x="336430" y="18013"/>
                  </a:lnTo>
                  <a:lnTo>
                    <a:pt x="290709" y="4503"/>
                  </a:lnTo>
                  <a:lnTo>
                    <a:pt x="243567" y="0"/>
                  </a:lnTo>
                  <a:close/>
                </a:path>
              </a:pathLst>
            </a:custGeom>
            <a:solidFill>
              <a:srgbClr val="960982"/>
            </a:solidFill>
          </p:spPr>
          <p:txBody>
            <a:bodyPr wrap="square" lIns="0" tIns="0" rIns="0" bIns="0" rtlCol="0"/>
            <a:lstStyle/>
            <a:p>
              <a:endParaRPr/>
            </a:p>
          </p:txBody>
        </p:sp>
        <p:pic>
          <p:nvPicPr>
            <p:cNvPr id="116" name="object 103"/>
            <p:cNvPicPr/>
            <p:nvPr/>
          </p:nvPicPr>
          <p:blipFill>
            <a:blip r:embed="rId13" cstate="print"/>
            <a:stretch>
              <a:fillRect/>
            </a:stretch>
          </p:blipFill>
          <p:spPr>
            <a:xfrm>
              <a:off x="9029403" y="2360659"/>
              <a:ext cx="1057022" cy="443405"/>
            </a:xfrm>
            <a:prstGeom prst="rect">
              <a:avLst/>
            </a:prstGeom>
          </p:spPr>
        </p:pic>
      </p:grpSp>
      <p:sp>
        <p:nvSpPr>
          <p:cNvPr id="117" name="object 104"/>
          <p:cNvSpPr txBox="1"/>
          <p:nvPr/>
        </p:nvSpPr>
        <p:spPr>
          <a:xfrm>
            <a:off x="9304595" y="1853593"/>
            <a:ext cx="205740" cy="69215"/>
          </a:xfrm>
          <a:prstGeom prst="rect">
            <a:avLst/>
          </a:prstGeom>
        </p:spPr>
        <p:txBody>
          <a:bodyPr vert="horz" wrap="square" lIns="0" tIns="16510" rIns="0" bIns="0" rtlCol="0">
            <a:spAutoFit/>
          </a:bodyPr>
          <a:lstStyle/>
          <a:p>
            <a:pPr marL="12700">
              <a:lnSpc>
                <a:spcPct val="100000"/>
              </a:lnSpc>
              <a:spcBef>
                <a:spcPts val="130"/>
              </a:spcBef>
            </a:pPr>
            <a:r>
              <a:rPr sz="250" b="1" spc="20" dirty="0">
                <a:latin typeface="Arial"/>
                <a:cs typeface="Arial"/>
              </a:rPr>
              <a:t>P</a:t>
            </a:r>
            <a:r>
              <a:rPr sz="250" b="1" spc="5" dirty="0">
                <a:latin typeface="Arial"/>
                <a:cs typeface="Arial"/>
              </a:rPr>
              <a:t>r</a:t>
            </a:r>
            <a:r>
              <a:rPr sz="250" b="1" spc="20" dirty="0">
                <a:latin typeface="Arial"/>
                <a:cs typeface="Arial"/>
              </a:rPr>
              <a:t>o</a:t>
            </a:r>
            <a:r>
              <a:rPr sz="250" b="1" spc="10" dirty="0">
                <a:latin typeface="Arial"/>
                <a:cs typeface="Arial"/>
              </a:rPr>
              <a:t>ces</a:t>
            </a:r>
            <a:r>
              <a:rPr sz="250" b="1" spc="15" dirty="0">
                <a:latin typeface="Arial"/>
                <a:cs typeface="Arial"/>
              </a:rPr>
              <a:t>s</a:t>
            </a:r>
            <a:r>
              <a:rPr sz="250" b="1" spc="10" dirty="0">
                <a:latin typeface="Arial"/>
                <a:cs typeface="Arial"/>
              </a:rPr>
              <a:t>e</a:t>
            </a:r>
            <a:r>
              <a:rPr sz="250" b="1" spc="15" dirty="0">
                <a:latin typeface="Arial"/>
                <a:cs typeface="Arial"/>
              </a:rPr>
              <a:t>s</a:t>
            </a:r>
            <a:endParaRPr sz="250">
              <a:latin typeface="Arial"/>
              <a:cs typeface="Arial"/>
            </a:endParaRPr>
          </a:p>
        </p:txBody>
      </p:sp>
      <p:sp>
        <p:nvSpPr>
          <p:cNvPr id="118" name="object 105"/>
          <p:cNvSpPr txBox="1"/>
          <p:nvPr/>
        </p:nvSpPr>
        <p:spPr>
          <a:xfrm>
            <a:off x="9935955" y="1853594"/>
            <a:ext cx="173990" cy="69215"/>
          </a:xfrm>
          <a:prstGeom prst="rect">
            <a:avLst/>
          </a:prstGeom>
        </p:spPr>
        <p:txBody>
          <a:bodyPr vert="horz" wrap="square" lIns="0" tIns="16510" rIns="0" bIns="0" rtlCol="0">
            <a:spAutoFit/>
          </a:bodyPr>
          <a:lstStyle/>
          <a:p>
            <a:pPr marL="12700">
              <a:lnSpc>
                <a:spcPct val="100000"/>
              </a:lnSpc>
              <a:spcBef>
                <a:spcPts val="130"/>
              </a:spcBef>
            </a:pPr>
            <a:r>
              <a:rPr sz="250" b="1" spc="20" dirty="0">
                <a:latin typeface="Arial"/>
                <a:cs typeface="Arial"/>
              </a:rPr>
              <a:t>S</a:t>
            </a:r>
            <a:r>
              <a:rPr sz="250" b="1" spc="10" dirty="0">
                <a:latin typeface="Arial"/>
                <a:cs typeface="Arial"/>
              </a:rPr>
              <a:t>yste</a:t>
            </a:r>
            <a:r>
              <a:rPr sz="250" b="1" spc="20" dirty="0">
                <a:latin typeface="Arial"/>
                <a:cs typeface="Arial"/>
              </a:rPr>
              <a:t>ms</a:t>
            </a:r>
            <a:endParaRPr sz="250">
              <a:latin typeface="Arial"/>
              <a:cs typeface="Arial"/>
            </a:endParaRPr>
          </a:p>
        </p:txBody>
      </p:sp>
      <p:sp>
        <p:nvSpPr>
          <p:cNvPr id="119" name="object 106"/>
          <p:cNvSpPr txBox="1"/>
          <p:nvPr/>
        </p:nvSpPr>
        <p:spPr>
          <a:xfrm>
            <a:off x="9645875" y="2068614"/>
            <a:ext cx="144145" cy="69215"/>
          </a:xfrm>
          <a:prstGeom prst="rect">
            <a:avLst/>
          </a:prstGeom>
        </p:spPr>
        <p:txBody>
          <a:bodyPr vert="horz" wrap="square" lIns="0" tIns="16510" rIns="0" bIns="0" rtlCol="0">
            <a:spAutoFit/>
          </a:bodyPr>
          <a:lstStyle/>
          <a:p>
            <a:pPr marL="12700">
              <a:lnSpc>
                <a:spcPct val="100000"/>
              </a:lnSpc>
              <a:spcBef>
                <a:spcPts val="130"/>
              </a:spcBef>
            </a:pPr>
            <a:r>
              <a:rPr sz="250" b="1" spc="20" dirty="0">
                <a:latin typeface="Arial"/>
                <a:cs typeface="Arial"/>
              </a:rPr>
              <a:t>P</a:t>
            </a:r>
            <a:r>
              <a:rPr sz="250" b="1" spc="10" dirty="0">
                <a:latin typeface="Arial"/>
                <a:cs typeface="Arial"/>
              </a:rPr>
              <a:t>e</a:t>
            </a:r>
            <a:r>
              <a:rPr sz="250" b="1" spc="20" dirty="0">
                <a:latin typeface="Arial"/>
                <a:cs typeface="Arial"/>
              </a:rPr>
              <a:t>op</a:t>
            </a:r>
            <a:r>
              <a:rPr sz="250" b="1" dirty="0">
                <a:latin typeface="Arial"/>
                <a:cs typeface="Arial"/>
              </a:rPr>
              <a:t>l</a:t>
            </a:r>
            <a:r>
              <a:rPr sz="250" b="1" spc="15" dirty="0">
                <a:latin typeface="Arial"/>
                <a:cs typeface="Arial"/>
              </a:rPr>
              <a:t>e</a:t>
            </a:r>
            <a:endParaRPr sz="250">
              <a:latin typeface="Arial"/>
              <a:cs typeface="Arial"/>
            </a:endParaRPr>
          </a:p>
        </p:txBody>
      </p:sp>
      <p:grpSp>
        <p:nvGrpSpPr>
          <p:cNvPr id="120" name="object 107"/>
          <p:cNvGrpSpPr/>
          <p:nvPr/>
        </p:nvGrpSpPr>
        <p:grpSpPr>
          <a:xfrm>
            <a:off x="9656163" y="1822821"/>
            <a:ext cx="127635" cy="250825"/>
            <a:chOff x="9502366" y="2513193"/>
            <a:chExt cx="127635" cy="250825"/>
          </a:xfrm>
        </p:grpSpPr>
        <p:sp>
          <p:nvSpPr>
            <p:cNvPr id="121" name="object 108"/>
            <p:cNvSpPr/>
            <p:nvPr/>
          </p:nvSpPr>
          <p:spPr>
            <a:xfrm>
              <a:off x="9561830" y="2669019"/>
              <a:ext cx="8890" cy="95250"/>
            </a:xfrm>
            <a:custGeom>
              <a:avLst/>
              <a:gdLst/>
              <a:ahLst/>
              <a:cxnLst/>
              <a:rect l="l" t="t" r="r" b="b"/>
              <a:pathLst>
                <a:path w="8890" h="95250">
                  <a:moveTo>
                    <a:pt x="8280" y="85102"/>
                  </a:moveTo>
                  <a:lnTo>
                    <a:pt x="0" y="85102"/>
                  </a:lnTo>
                  <a:lnTo>
                    <a:pt x="0" y="94716"/>
                  </a:lnTo>
                  <a:lnTo>
                    <a:pt x="8280" y="94716"/>
                  </a:lnTo>
                  <a:lnTo>
                    <a:pt x="8140" y="89839"/>
                  </a:lnTo>
                  <a:lnTo>
                    <a:pt x="8280" y="85102"/>
                  </a:lnTo>
                  <a:close/>
                </a:path>
                <a:path w="8890" h="95250">
                  <a:moveTo>
                    <a:pt x="8280" y="64211"/>
                  </a:moveTo>
                  <a:lnTo>
                    <a:pt x="0" y="64211"/>
                  </a:lnTo>
                  <a:lnTo>
                    <a:pt x="0" y="73825"/>
                  </a:lnTo>
                  <a:lnTo>
                    <a:pt x="8280" y="73825"/>
                  </a:lnTo>
                  <a:lnTo>
                    <a:pt x="8140" y="69088"/>
                  </a:lnTo>
                  <a:lnTo>
                    <a:pt x="8280" y="64211"/>
                  </a:lnTo>
                  <a:close/>
                </a:path>
                <a:path w="8890" h="95250">
                  <a:moveTo>
                    <a:pt x="8280" y="42519"/>
                  </a:moveTo>
                  <a:lnTo>
                    <a:pt x="0" y="42519"/>
                  </a:lnTo>
                  <a:lnTo>
                    <a:pt x="0" y="52133"/>
                  </a:lnTo>
                  <a:lnTo>
                    <a:pt x="8280" y="52133"/>
                  </a:lnTo>
                  <a:lnTo>
                    <a:pt x="8140" y="47396"/>
                  </a:lnTo>
                  <a:lnTo>
                    <a:pt x="8280" y="42519"/>
                  </a:lnTo>
                  <a:close/>
                </a:path>
                <a:path w="8890" h="95250">
                  <a:moveTo>
                    <a:pt x="8280" y="21818"/>
                  </a:moveTo>
                  <a:lnTo>
                    <a:pt x="0" y="21818"/>
                  </a:lnTo>
                  <a:lnTo>
                    <a:pt x="0" y="31432"/>
                  </a:lnTo>
                  <a:lnTo>
                    <a:pt x="8280" y="31432"/>
                  </a:lnTo>
                  <a:lnTo>
                    <a:pt x="8140" y="26695"/>
                  </a:lnTo>
                  <a:lnTo>
                    <a:pt x="8280" y="21818"/>
                  </a:lnTo>
                  <a:close/>
                </a:path>
                <a:path w="8890" h="95250">
                  <a:moveTo>
                    <a:pt x="8280" y="0"/>
                  </a:moveTo>
                  <a:lnTo>
                    <a:pt x="0" y="0"/>
                  </a:lnTo>
                  <a:lnTo>
                    <a:pt x="0" y="10820"/>
                  </a:lnTo>
                  <a:lnTo>
                    <a:pt x="8280" y="10820"/>
                  </a:lnTo>
                  <a:lnTo>
                    <a:pt x="8140" y="5410"/>
                  </a:lnTo>
                  <a:lnTo>
                    <a:pt x="8280" y="0"/>
                  </a:lnTo>
                  <a:close/>
                </a:path>
              </a:pathLst>
            </a:custGeom>
            <a:solidFill>
              <a:srgbClr val="000000"/>
            </a:solidFill>
          </p:spPr>
          <p:txBody>
            <a:bodyPr wrap="square" lIns="0" tIns="0" rIns="0" bIns="0" rtlCol="0"/>
            <a:lstStyle/>
            <a:p>
              <a:endParaRPr/>
            </a:p>
          </p:txBody>
        </p:sp>
        <p:pic>
          <p:nvPicPr>
            <p:cNvPr id="122" name="object 109"/>
            <p:cNvPicPr/>
            <p:nvPr/>
          </p:nvPicPr>
          <p:blipFill>
            <a:blip r:embed="rId14" cstate="print"/>
            <a:stretch>
              <a:fillRect/>
            </a:stretch>
          </p:blipFill>
          <p:spPr>
            <a:xfrm>
              <a:off x="9502366" y="2513193"/>
              <a:ext cx="127076" cy="126429"/>
            </a:xfrm>
            <a:prstGeom prst="rect">
              <a:avLst/>
            </a:prstGeom>
          </p:spPr>
        </p:pic>
      </p:grpSp>
      <p:sp>
        <p:nvSpPr>
          <p:cNvPr id="123" name="Minus 122"/>
          <p:cNvSpPr/>
          <p:nvPr/>
        </p:nvSpPr>
        <p:spPr>
          <a:xfrm>
            <a:off x="6435978" y="2953893"/>
            <a:ext cx="902716" cy="168632"/>
          </a:xfrm>
          <a:prstGeom prst="mathMinus">
            <a:avLst/>
          </a:prstGeom>
          <a:solidFill>
            <a:srgbClr val="334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Minus 123"/>
          <p:cNvSpPr/>
          <p:nvPr/>
        </p:nvSpPr>
        <p:spPr>
          <a:xfrm>
            <a:off x="8153400" y="4254498"/>
            <a:ext cx="818515" cy="241302"/>
          </a:xfrm>
          <a:prstGeom prst="mathMinus">
            <a:avLst/>
          </a:prstGeom>
          <a:solidFill>
            <a:srgbClr val="334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5" name="Picture 124"/>
          <p:cNvPicPr>
            <a:picLocks noChangeAspect="1"/>
          </p:cNvPicPr>
          <p:nvPr/>
        </p:nvPicPr>
        <p:blipFill>
          <a:blip r:embed="rId15"/>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barn(inVertical)">
                                      <p:cBhvr>
                                        <p:cTn id="12" dur="500"/>
                                        <p:tgtEl>
                                          <p:spTgt spid="68"/>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barn(inVertical)">
                                      <p:cBhvr>
                                        <p:cTn id="15" dur="500"/>
                                        <p:tgtEl>
                                          <p:spTgt spid="69"/>
                                        </p:tgtEl>
                                      </p:cBhvr>
                                    </p:animEffect>
                                  </p:childTnLst>
                                </p:cTn>
                              </p:par>
                              <p:par>
                                <p:cTn id="16" presetID="16" presetClass="entr" presetSubtype="21" fill="hold" nodeType="withEffect">
                                  <p:stCondLst>
                                    <p:cond delay="0"/>
                                  </p:stCondLst>
                                  <p:childTnLst>
                                    <p:set>
                                      <p:cBhvr>
                                        <p:cTn id="17" dur="1" fill="hold">
                                          <p:stCondLst>
                                            <p:cond delay="0"/>
                                          </p:stCondLst>
                                        </p:cTn>
                                        <p:tgtEl>
                                          <p:spTgt spid="70"/>
                                        </p:tgtEl>
                                        <p:attrNameLst>
                                          <p:attrName>style.visibility</p:attrName>
                                        </p:attrNameLst>
                                      </p:cBhvr>
                                      <p:to>
                                        <p:strVal val="visible"/>
                                      </p:to>
                                    </p:set>
                                    <p:animEffect transition="in" filter="barn(inVertical)">
                                      <p:cBhvr>
                                        <p:cTn id="18" dur="500"/>
                                        <p:tgtEl>
                                          <p:spTgt spid="70"/>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75"/>
                                        </p:tgtEl>
                                        <p:attrNameLst>
                                          <p:attrName>style.visibility</p:attrName>
                                        </p:attrNameLst>
                                      </p:cBhvr>
                                      <p:to>
                                        <p:strVal val="visible"/>
                                      </p:to>
                                    </p:set>
                                    <p:animEffect transition="in" filter="barn(inVertical)">
                                      <p:cBhvr>
                                        <p:cTn id="21" dur="500"/>
                                        <p:tgtEl>
                                          <p:spTgt spid="75"/>
                                        </p:tgtEl>
                                      </p:cBhvr>
                                    </p:animEffect>
                                  </p:childTnLst>
                                </p:cTn>
                              </p:par>
                              <p:par>
                                <p:cTn id="22" presetID="16" presetClass="entr" presetSubtype="21" fill="hold" nodeType="withEffect">
                                  <p:stCondLst>
                                    <p:cond delay="0"/>
                                  </p:stCondLst>
                                  <p:childTnLst>
                                    <p:set>
                                      <p:cBhvr>
                                        <p:cTn id="23" dur="1" fill="hold">
                                          <p:stCondLst>
                                            <p:cond delay="0"/>
                                          </p:stCondLst>
                                        </p:cTn>
                                        <p:tgtEl>
                                          <p:spTgt spid="76"/>
                                        </p:tgtEl>
                                        <p:attrNameLst>
                                          <p:attrName>style.visibility</p:attrName>
                                        </p:attrNameLst>
                                      </p:cBhvr>
                                      <p:to>
                                        <p:strVal val="visible"/>
                                      </p:to>
                                    </p:set>
                                    <p:animEffect transition="in" filter="barn(inVertical)">
                                      <p:cBhvr>
                                        <p:cTn id="24" dur="500"/>
                                        <p:tgtEl>
                                          <p:spTgt spid="76"/>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80"/>
                                        </p:tgtEl>
                                        <p:attrNameLst>
                                          <p:attrName>style.visibility</p:attrName>
                                        </p:attrNameLst>
                                      </p:cBhvr>
                                      <p:to>
                                        <p:strVal val="visible"/>
                                      </p:to>
                                    </p:set>
                                    <p:animEffect transition="in" filter="barn(inVertical)">
                                      <p:cBhvr>
                                        <p:cTn id="27" dur="500"/>
                                        <p:tgtEl>
                                          <p:spTgt spid="80"/>
                                        </p:tgtEl>
                                      </p:cBhvr>
                                    </p:animEffect>
                                  </p:childTnLst>
                                </p:cTn>
                              </p:par>
                              <p:par>
                                <p:cTn id="28" presetID="16" presetClass="entr" presetSubtype="21" fill="hold" nodeType="withEffect">
                                  <p:stCondLst>
                                    <p:cond delay="0"/>
                                  </p:stCondLst>
                                  <p:childTnLst>
                                    <p:set>
                                      <p:cBhvr>
                                        <p:cTn id="29" dur="1" fill="hold">
                                          <p:stCondLst>
                                            <p:cond delay="0"/>
                                          </p:stCondLst>
                                        </p:cTn>
                                        <p:tgtEl>
                                          <p:spTgt spid="81"/>
                                        </p:tgtEl>
                                        <p:attrNameLst>
                                          <p:attrName>style.visibility</p:attrName>
                                        </p:attrNameLst>
                                      </p:cBhvr>
                                      <p:to>
                                        <p:strVal val="visible"/>
                                      </p:to>
                                    </p:set>
                                    <p:animEffect transition="in" filter="barn(inVertical)">
                                      <p:cBhvr>
                                        <p:cTn id="30" dur="500"/>
                                        <p:tgtEl>
                                          <p:spTgt spid="81"/>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85"/>
                                        </p:tgtEl>
                                        <p:attrNameLst>
                                          <p:attrName>style.visibility</p:attrName>
                                        </p:attrNameLst>
                                      </p:cBhvr>
                                      <p:to>
                                        <p:strVal val="visible"/>
                                      </p:to>
                                    </p:set>
                                    <p:animEffect transition="in" filter="barn(inVertical)">
                                      <p:cBhvr>
                                        <p:cTn id="33" dur="500"/>
                                        <p:tgtEl>
                                          <p:spTgt spid="85"/>
                                        </p:tgtEl>
                                      </p:cBhvr>
                                    </p:animEffect>
                                  </p:childTnLst>
                                </p:cTn>
                              </p:par>
                              <p:par>
                                <p:cTn id="34" presetID="16" presetClass="entr" presetSubtype="21" fill="hold" nodeType="withEffect">
                                  <p:stCondLst>
                                    <p:cond delay="0"/>
                                  </p:stCondLst>
                                  <p:childTnLst>
                                    <p:set>
                                      <p:cBhvr>
                                        <p:cTn id="35" dur="1" fill="hold">
                                          <p:stCondLst>
                                            <p:cond delay="0"/>
                                          </p:stCondLst>
                                        </p:cTn>
                                        <p:tgtEl>
                                          <p:spTgt spid="86"/>
                                        </p:tgtEl>
                                        <p:attrNameLst>
                                          <p:attrName>style.visibility</p:attrName>
                                        </p:attrNameLst>
                                      </p:cBhvr>
                                      <p:to>
                                        <p:strVal val="visible"/>
                                      </p:to>
                                    </p:set>
                                    <p:animEffect transition="in" filter="barn(inVertical)">
                                      <p:cBhvr>
                                        <p:cTn id="36" dur="500"/>
                                        <p:tgtEl>
                                          <p:spTgt spid="86"/>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90"/>
                                        </p:tgtEl>
                                        <p:attrNameLst>
                                          <p:attrName>style.visibility</p:attrName>
                                        </p:attrNameLst>
                                      </p:cBhvr>
                                      <p:to>
                                        <p:strVal val="visible"/>
                                      </p:to>
                                    </p:set>
                                    <p:animEffect transition="in" filter="barn(inVertical)">
                                      <p:cBhvr>
                                        <p:cTn id="39" dur="500"/>
                                        <p:tgtEl>
                                          <p:spTgt spid="90"/>
                                        </p:tgtEl>
                                      </p:cBhvr>
                                    </p:animEffect>
                                  </p:childTnLst>
                                </p:cTn>
                              </p:par>
                              <p:par>
                                <p:cTn id="40" presetID="16" presetClass="entr" presetSubtype="21" fill="hold" nodeType="withEffect">
                                  <p:stCondLst>
                                    <p:cond delay="0"/>
                                  </p:stCondLst>
                                  <p:childTnLst>
                                    <p:set>
                                      <p:cBhvr>
                                        <p:cTn id="41" dur="1" fill="hold">
                                          <p:stCondLst>
                                            <p:cond delay="0"/>
                                          </p:stCondLst>
                                        </p:cTn>
                                        <p:tgtEl>
                                          <p:spTgt spid="91"/>
                                        </p:tgtEl>
                                        <p:attrNameLst>
                                          <p:attrName>style.visibility</p:attrName>
                                        </p:attrNameLst>
                                      </p:cBhvr>
                                      <p:to>
                                        <p:strVal val="visible"/>
                                      </p:to>
                                    </p:set>
                                    <p:animEffect transition="in" filter="barn(inVertical)">
                                      <p:cBhvr>
                                        <p:cTn id="42" dur="500"/>
                                        <p:tgtEl>
                                          <p:spTgt spid="91"/>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95"/>
                                        </p:tgtEl>
                                        <p:attrNameLst>
                                          <p:attrName>style.visibility</p:attrName>
                                        </p:attrNameLst>
                                      </p:cBhvr>
                                      <p:to>
                                        <p:strVal val="visible"/>
                                      </p:to>
                                    </p:set>
                                    <p:animEffect transition="in" filter="barn(inVertical)">
                                      <p:cBhvr>
                                        <p:cTn id="45" dur="500"/>
                                        <p:tgtEl>
                                          <p:spTgt spid="95"/>
                                        </p:tgtEl>
                                      </p:cBhvr>
                                    </p:animEffect>
                                  </p:childTnLst>
                                </p:cTn>
                              </p:par>
                              <p:par>
                                <p:cTn id="46" presetID="16" presetClass="entr" presetSubtype="21" fill="hold" nodeType="withEffect">
                                  <p:stCondLst>
                                    <p:cond delay="0"/>
                                  </p:stCondLst>
                                  <p:childTnLst>
                                    <p:set>
                                      <p:cBhvr>
                                        <p:cTn id="47" dur="1" fill="hold">
                                          <p:stCondLst>
                                            <p:cond delay="0"/>
                                          </p:stCondLst>
                                        </p:cTn>
                                        <p:tgtEl>
                                          <p:spTgt spid="96"/>
                                        </p:tgtEl>
                                        <p:attrNameLst>
                                          <p:attrName>style.visibility</p:attrName>
                                        </p:attrNameLst>
                                      </p:cBhvr>
                                      <p:to>
                                        <p:strVal val="visible"/>
                                      </p:to>
                                    </p:set>
                                    <p:animEffect transition="in" filter="barn(inVertical)">
                                      <p:cBhvr>
                                        <p:cTn id="48" dur="500"/>
                                        <p:tgtEl>
                                          <p:spTgt spid="96"/>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100"/>
                                        </p:tgtEl>
                                        <p:attrNameLst>
                                          <p:attrName>style.visibility</p:attrName>
                                        </p:attrNameLst>
                                      </p:cBhvr>
                                      <p:to>
                                        <p:strVal val="visible"/>
                                      </p:to>
                                    </p:set>
                                    <p:animEffect transition="in" filter="barn(inVertical)">
                                      <p:cBhvr>
                                        <p:cTn id="51" dur="500"/>
                                        <p:tgtEl>
                                          <p:spTgt spid="100"/>
                                        </p:tgtEl>
                                      </p:cBhvr>
                                    </p:animEffect>
                                  </p:childTnLst>
                                </p:cTn>
                              </p:par>
                              <p:par>
                                <p:cTn id="52" presetID="16" presetClass="entr" presetSubtype="21" fill="hold" nodeType="withEffect">
                                  <p:stCondLst>
                                    <p:cond delay="0"/>
                                  </p:stCondLst>
                                  <p:childTnLst>
                                    <p:set>
                                      <p:cBhvr>
                                        <p:cTn id="53" dur="1" fill="hold">
                                          <p:stCondLst>
                                            <p:cond delay="0"/>
                                          </p:stCondLst>
                                        </p:cTn>
                                        <p:tgtEl>
                                          <p:spTgt spid="101"/>
                                        </p:tgtEl>
                                        <p:attrNameLst>
                                          <p:attrName>style.visibility</p:attrName>
                                        </p:attrNameLst>
                                      </p:cBhvr>
                                      <p:to>
                                        <p:strVal val="visible"/>
                                      </p:to>
                                    </p:set>
                                    <p:animEffect transition="in" filter="barn(inVertical)">
                                      <p:cBhvr>
                                        <p:cTn id="54" dur="500"/>
                                        <p:tgtEl>
                                          <p:spTgt spid="101"/>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105"/>
                                        </p:tgtEl>
                                        <p:attrNameLst>
                                          <p:attrName>style.visibility</p:attrName>
                                        </p:attrNameLst>
                                      </p:cBhvr>
                                      <p:to>
                                        <p:strVal val="visible"/>
                                      </p:to>
                                    </p:set>
                                    <p:animEffect transition="in" filter="barn(inVertical)">
                                      <p:cBhvr>
                                        <p:cTn id="57" dur="500"/>
                                        <p:tgtEl>
                                          <p:spTgt spid="105"/>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106"/>
                                        </p:tgtEl>
                                        <p:attrNameLst>
                                          <p:attrName>style.visibility</p:attrName>
                                        </p:attrNameLst>
                                      </p:cBhvr>
                                      <p:to>
                                        <p:strVal val="visible"/>
                                      </p:to>
                                    </p:set>
                                    <p:animEffect transition="in" filter="barn(inVertical)">
                                      <p:cBhvr>
                                        <p:cTn id="60" dur="500"/>
                                        <p:tgtEl>
                                          <p:spTgt spid="106"/>
                                        </p:tgtEl>
                                      </p:cBhvr>
                                    </p:animEffect>
                                  </p:childTnLst>
                                </p:cTn>
                              </p:par>
                              <p:par>
                                <p:cTn id="61" presetID="16" presetClass="entr" presetSubtype="21" fill="hold" grpId="0" nodeType="withEffect">
                                  <p:stCondLst>
                                    <p:cond delay="0"/>
                                  </p:stCondLst>
                                  <p:childTnLst>
                                    <p:set>
                                      <p:cBhvr>
                                        <p:cTn id="62" dur="1" fill="hold">
                                          <p:stCondLst>
                                            <p:cond delay="0"/>
                                          </p:stCondLst>
                                        </p:cTn>
                                        <p:tgtEl>
                                          <p:spTgt spid="107"/>
                                        </p:tgtEl>
                                        <p:attrNameLst>
                                          <p:attrName>style.visibility</p:attrName>
                                        </p:attrNameLst>
                                      </p:cBhvr>
                                      <p:to>
                                        <p:strVal val="visible"/>
                                      </p:to>
                                    </p:set>
                                    <p:animEffect transition="in" filter="barn(inVertical)">
                                      <p:cBhvr>
                                        <p:cTn id="63" dur="500"/>
                                        <p:tgtEl>
                                          <p:spTgt spid="107"/>
                                        </p:tgtEl>
                                      </p:cBhvr>
                                    </p:animEffect>
                                  </p:childTnLst>
                                </p:cTn>
                              </p:par>
                              <p:par>
                                <p:cTn id="64" presetID="16" presetClass="entr" presetSubtype="21" fill="hold" nodeType="withEffect">
                                  <p:stCondLst>
                                    <p:cond delay="0"/>
                                  </p:stCondLst>
                                  <p:childTnLst>
                                    <p:set>
                                      <p:cBhvr>
                                        <p:cTn id="65" dur="1" fill="hold">
                                          <p:stCondLst>
                                            <p:cond delay="0"/>
                                          </p:stCondLst>
                                        </p:cTn>
                                        <p:tgtEl>
                                          <p:spTgt spid="108"/>
                                        </p:tgtEl>
                                        <p:attrNameLst>
                                          <p:attrName>style.visibility</p:attrName>
                                        </p:attrNameLst>
                                      </p:cBhvr>
                                      <p:to>
                                        <p:strVal val="visible"/>
                                      </p:to>
                                    </p:set>
                                    <p:animEffect transition="in" filter="barn(inVertical)">
                                      <p:cBhvr>
                                        <p:cTn id="66" dur="500"/>
                                        <p:tgtEl>
                                          <p:spTgt spid="108"/>
                                        </p:tgtEl>
                                      </p:cBhvr>
                                    </p:animEffect>
                                  </p:childTnLst>
                                </p:cTn>
                              </p:par>
                              <p:par>
                                <p:cTn id="67" presetID="16" presetClass="entr" presetSubtype="21" fill="hold" grpId="0" nodeType="withEffect">
                                  <p:stCondLst>
                                    <p:cond delay="0"/>
                                  </p:stCondLst>
                                  <p:childTnLst>
                                    <p:set>
                                      <p:cBhvr>
                                        <p:cTn id="68" dur="1" fill="hold">
                                          <p:stCondLst>
                                            <p:cond delay="0"/>
                                          </p:stCondLst>
                                        </p:cTn>
                                        <p:tgtEl>
                                          <p:spTgt spid="117"/>
                                        </p:tgtEl>
                                        <p:attrNameLst>
                                          <p:attrName>style.visibility</p:attrName>
                                        </p:attrNameLst>
                                      </p:cBhvr>
                                      <p:to>
                                        <p:strVal val="visible"/>
                                      </p:to>
                                    </p:set>
                                    <p:animEffect transition="in" filter="barn(inVertical)">
                                      <p:cBhvr>
                                        <p:cTn id="69" dur="500"/>
                                        <p:tgtEl>
                                          <p:spTgt spid="117"/>
                                        </p:tgtEl>
                                      </p:cBhvr>
                                    </p:animEffect>
                                  </p:childTnLst>
                                </p:cTn>
                              </p:par>
                              <p:par>
                                <p:cTn id="70" presetID="16" presetClass="entr" presetSubtype="21" fill="hold" grpId="0" nodeType="withEffect">
                                  <p:stCondLst>
                                    <p:cond delay="0"/>
                                  </p:stCondLst>
                                  <p:childTnLst>
                                    <p:set>
                                      <p:cBhvr>
                                        <p:cTn id="71" dur="1" fill="hold">
                                          <p:stCondLst>
                                            <p:cond delay="0"/>
                                          </p:stCondLst>
                                        </p:cTn>
                                        <p:tgtEl>
                                          <p:spTgt spid="118"/>
                                        </p:tgtEl>
                                        <p:attrNameLst>
                                          <p:attrName>style.visibility</p:attrName>
                                        </p:attrNameLst>
                                      </p:cBhvr>
                                      <p:to>
                                        <p:strVal val="visible"/>
                                      </p:to>
                                    </p:set>
                                    <p:animEffect transition="in" filter="barn(inVertical)">
                                      <p:cBhvr>
                                        <p:cTn id="72" dur="500"/>
                                        <p:tgtEl>
                                          <p:spTgt spid="118"/>
                                        </p:tgtEl>
                                      </p:cBhvr>
                                    </p:animEffect>
                                  </p:childTnLst>
                                </p:cTn>
                              </p:par>
                              <p:par>
                                <p:cTn id="73" presetID="16" presetClass="entr" presetSubtype="21" fill="hold" grpId="0" nodeType="withEffect">
                                  <p:stCondLst>
                                    <p:cond delay="0"/>
                                  </p:stCondLst>
                                  <p:childTnLst>
                                    <p:set>
                                      <p:cBhvr>
                                        <p:cTn id="74" dur="1" fill="hold">
                                          <p:stCondLst>
                                            <p:cond delay="0"/>
                                          </p:stCondLst>
                                        </p:cTn>
                                        <p:tgtEl>
                                          <p:spTgt spid="119"/>
                                        </p:tgtEl>
                                        <p:attrNameLst>
                                          <p:attrName>style.visibility</p:attrName>
                                        </p:attrNameLst>
                                      </p:cBhvr>
                                      <p:to>
                                        <p:strVal val="visible"/>
                                      </p:to>
                                    </p:set>
                                    <p:animEffect transition="in" filter="barn(inVertical)">
                                      <p:cBhvr>
                                        <p:cTn id="75" dur="500"/>
                                        <p:tgtEl>
                                          <p:spTgt spid="119"/>
                                        </p:tgtEl>
                                      </p:cBhvr>
                                    </p:animEffect>
                                  </p:childTnLst>
                                </p:cTn>
                              </p:par>
                              <p:par>
                                <p:cTn id="76" presetID="16" presetClass="entr" presetSubtype="21" fill="hold" nodeType="withEffect">
                                  <p:stCondLst>
                                    <p:cond delay="0"/>
                                  </p:stCondLst>
                                  <p:childTnLst>
                                    <p:set>
                                      <p:cBhvr>
                                        <p:cTn id="77" dur="1" fill="hold">
                                          <p:stCondLst>
                                            <p:cond delay="0"/>
                                          </p:stCondLst>
                                        </p:cTn>
                                        <p:tgtEl>
                                          <p:spTgt spid="120"/>
                                        </p:tgtEl>
                                        <p:attrNameLst>
                                          <p:attrName>style.visibility</p:attrName>
                                        </p:attrNameLst>
                                      </p:cBhvr>
                                      <p:to>
                                        <p:strVal val="visible"/>
                                      </p:to>
                                    </p:set>
                                    <p:animEffect transition="in" filter="barn(inVertical)">
                                      <p:cBhvr>
                                        <p:cTn id="78" dur="500"/>
                                        <p:tgtEl>
                                          <p:spTgt spid="120"/>
                                        </p:tgtEl>
                                      </p:cBhvr>
                                    </p:animEffect>
                                  </p:childTnLst>
                                </p:cTn>
                              </p:par>
                            </p:childTnLst>
                          </p:cTn>
                        </p:par>
                      </p:childTnLst>
                    </p:cTn>
                  </p:par>
                  <p:par>
                    <p:cTn id="79" fill="hold">
                      <p:stCondLst>
                        <p:cond delay="indefinite"/>
                      </p:stCondLst>
                      <p:childTnLst>
                        <p:par>
                          <p:cTn id="80" fill="hold">
                            <p:stCondLst>
                              <p:cond delay="0"/>
                            </p:stCondLst>
                            <p:childTnLst>
                              <p:par>
                                <p:cTn id="81" presetID="16" presetClass="entr" presetSubtype="21" fill="hold" grpId="0" nodeType="clickEffect">
                                  <p:stCondLst>
                                    <p:cond delay="0"/>
                                  </p:stCondLst>
                                  <p:childTnLst>
                                    <p:set>
                                      <p:cBhvr>
                                        <p:cTn id="82" dur="1" fill="hold">
                                          <p:stCondLst>
                                            <p:cond delay="0"/>
                                          </p:stCondLst>
                                        </p:cTn>
                                        <p:tgtEl>
                                          <p:spTgt spid="2"/>
                                        </p:tgtEl>
                                        <p:attrNameLst>
                                          <p:attrName>style.visibility</p:attrName>
                                        </p:attrNameLst>
                                      </p:cBhvr>
                                      <p:to>
                                        <p:strVal val="visible"/>
                                      </p:to>
                                    </p:set>
                                    <p:animEffect transition="in" filter="barn(inVertical)">
                                      <p:cBhvr>
                                        <p:cTn id="83" dur="500"/>
                                        <p:tgtEl>
                                          <p:spTgt spid="2"/>
                                        </p:tgtEl>
                                      </p:cBhvr>
                                    </p:animEffect>
                                  </p:childTnLst>
                                </p:cTn>
                              </p:par>
                              <p:par>
                                <p:cTn id="84" presetID="16" presetClass="entr" presetSubtype="21" fill="hold" nodeType="withEffect">
                                  <p:stCondLst>
                                    <p:cond delay="0"/>
                                  </p:stCondLst>
                                  <p:childTnLst>
                                    <p:set>
                                      <p:cBhvr>
                                        <p:cTn id="85" dur="1" fill="hold">
                                          <p:stCondLst>
                                            <p:cond delay="0"/>
                                          </p:stCondLst>
                                        </p:cTn>
                                        <p:tgtEl>
                                          <p:spTgt spid="3"/>
                                        </p:tgtEl>
                                        <p:attrNameLst>
                                          <p:attrName>style.visibility</p:attrName>
                                        </p:attrNameLst>
                                      </p:cBhvr>
                                      <p:to>
                                        <p:strVal val="visible"/>
                                      </p:to>
                                    </p:set>
                                    <p:animEffect transition="in" filter="barn(inVertical)">
                                      <p:cBhvr>
                                        <p:cTn id="86" dur="500"/>
                                        <p:tgtEl>
                                          <p:spTgt spid="3"/>
                                        </p:tgtEl>
                                      </p:cBhvr>
                                    </p:animEffect>
                                  </p:childTnLst>
                                </p:cTn>
                              </p:par>
                              <p:par>
                                <p:cTn id="87" presetID="16" presetClass="entr" presetSubtype="21" fill="hold" grpId="0" nodeType="withEffect">
                                  <p:stCondLst>
                                    <p:cond delay="0"/>
                                  </p:stCondLst>
                                  <p:childTnLst>
                                    <p:set>
                                      <p:cBhvr>
                                        <p:cTn id="88" dur="1" fill="hold">
                                          <p:stCondLst>
                                            <p:cond delay="0"/>
                                          </p:stCondLst>
                                        </p:cTn>
                                        <p:tgtEl>
                                          <p:spTgt spid="8"/>
                                        </p:tgtEl>
                                        <p:attrNameLst>
                                          <p:attrName>style.visibility</p:attrName>
                                        </p:attrNameLst>
                                      </p:cBhvr>
                                      <p:to>
                                        <p:strVal val="visible"/>
                                      </p:to>
                                    </p:set>
                                    <p:animEffect transition="in" filter="barn(inVertical)">
                                      <p:cBhvr>
                                        <p:cTn id="89" dur="500"/>
                                        <p:tgtEl>
                                          <p:spTgt spid="8"/>
                                        </p:tgtEl>
                                      </p:cBhvr>
                                    </p:animEffect>
                                  </p:childTnLst>
                                </p:cTn>
                              </p:par>
                              <p:par>
                                <p:cTn id="90" presetID="16" presetClass="entr" presetSubtype="21" fill="hold" grpId="0" nodeType="withEffect">
                                  <p:stCondLst>
                                    <p:cond delay="0"/>
                                  </p:stCondLst>
                                  <p:childTnLst>
                                    <p:set>
                                      <p:cBhvr>
                                        <p:cTn id="91" dur="1" fill="hold">
                                          <p:stCondLst>
                                            <p:cond delay="0"/>
                                          </p:stCondLst>
                                        </p:cTn>
                                        <p:tgtEl>
                                          <p:spTgt spid="9"/>
                                        </p:tgtEl>
                                        <p:attrNameLst>
                                          <p:attrName>style.visibility</p:attrName>
                                        </p:attrNameLst>
                                      </p:cBhvr>
                                      <p:to>
                                        <p:strVal val="visible"/>
                                      </p:to>
                                    </p:set>
                                    <p:animEffect transition="in" filter="barn(inVertical)">
                                      <p:cBhvr>
                                        <p:cTn id="92" dur="500"/>
                                        <p:tgtEl>
                                          <p:spTgt spid="9"/>
                                        </p:tgtEl>
                                      </p:cBhvr>
                                    </p:animEffect>
                                  </p:childTnLst>
                                </p:cTn>
                              </p:par>
                              <p:par>
                                <p:cTn id="93" presetID="16" presetClass="entr" presetSubtype="21" fill="hold" grpId="0" nodeType="withEffect">
                                  <p:stCondLst>
                                    <p:cond delay="0"/>
                                  </p:stCondLst>
                                  <p:childTnLst>
                                    <p:set>
                                      <p:cBhvr>
                                        <p:cTn id="94" dur="1" fill="hold">
                                          <p:stCondLst>
                                            <p:cond delay="0"/>
                                          </p:stCondLst>
                                        </p:cTn>
                                        <p:tgtEl>
                                          <p:spTgt spid="123"/>
                                        </p:tgtEl>
                                        <p:attrNameLst>
                                          <p:attrName>style.visibility</p:attrName>
                                        </p:attrNameLst>
                                      </p:cBhvr>
                                      <p:to>
                                        <p:strVal val="visible"/>
                                      </p:to>
                                    </p:set>
                                    <p:animEffect transition="in" filter="barn(inVertical)">
                                      <p:cBhvr>
                                        <p:cTn id="95" dur="500"/>
                                        <p:tgtEl>
                                          <p:spTgt spid="123"/>
                                        </p:tgtEl>
                                      </p:cBhvr>
                                    </p:animEffect>
                                  </p:childTnLst>
                                </p:cTn>
                              </p:par>
                              <p:par>
                                <p:cTn id="96" presetID="16" presetClass="entr" presetSubtype="21" fill="hold" grpId="0" nodeType="withEffect">
                                  <p:stCondLst>
                                    <p:cond delay="0"/>
                                  </p:stCondLst>
                                  <p:childTnLst>
                                    <p:set>
                                      <p:cBhvr>
                                        <p:cTn id="97" dur="1" fill="hold">
                                          <p:stCondLst>
                                            <p:cond delay="0"/>
                                          </p:stCondLst>
                                        </p:cTn>
                                        <p:tgtEl>
                                          <p:spTgt spid="124"/>
                                        </p:tgtEl>
                                        <p:attrNameLst>
                                          <p:attrName>style.visibility</p:attrName>
                                        </p:attrNameLst>
                                      </p:cBhvr>
                                      <p:to>
                                        <p:strVal val="visible"/>
                                      </p:to>
                                    </p:set>
                                    <p:animEffect transition="in" filter="barn(inVertical)">
                                      <p:cBhvr>
                                        <p:cTn id="98"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10" grpId="0"/>
      <p:bldP spid="68" grpId="0" animBg="1"/>
      <p:bldP spid="69" grpId="0"/>
      <p:bldP spid="75" grpId="0"/>
      <p:bldP spid="80" grpId="0"/>
      <p:bldP spid="85" grpId="0"/>
      <p:bldP spid="90" grpId="0"/>
      <p:bldP spid="95" grpId="0"/>
      <p:bldP spid="100" grpId="0"/>
      <p:bldP spid="105" grpId="0"/>
      <p:bldP spid="106" grpId="0"/>
      <p:bldP spid="107" grpId="0"/>
      <p:bldP spid="117" grpId="0"/>
      <p:bldP spid="118" grpId="0"/>
      <p:bldP spid="119" grpId="0"/>
      <p:bldP spid="123" grpId="0" animBg="1"/>
      <p:bldP spid="124"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6075934" y="3073654"/>
            <a:ext cx="4723765" cy="3073400"/>
            <a:chOff x="6075934" y="3073654"/>
            <a:chExt cx="4723765" cy="3073400"/>
          </a:xfrm>
        </p:grpSpPr>
        <p:pic>
          <p:nvPicPr>
            <p:cNvPr id="3" name="object 3"/>
            <p:cNvPicPr/>
            <p:nvPr/>
          </p:nvPicPr>
          <p:blipFill>
            <a:blip r:embed="rId2" cstate="print"/>
            <a:stretch>
              <a:fillRect/>
            </a:stretch>
          </p:blipFill>
          <p:spPr>
            <a:xfrm>
              <a:off x="6082284" y="3080004"/>
              <a:ext cx="2793491" cy="1882140"/>
            </a:xfrm>
            <a:prstGeom prst="rect">
              <a:avLst/>
            </a:prstGeom>
          </p:spPr>
        </p:pic>
        <p:sp>
          <p:nvSpPr>
            <p:cNvPr id="4" name="object 4"/>
            <p:cNvSpPr/>
            <p:nvPr/>
          </p:nvSpPr>
          <p:spPr>
            <a:xfrm>
              <a:off x="6079109" y="3076829"/>
              <a:ext cx="2800350" cy="1888489"/>
            </a:xfrm>
            <a:custGeom>
              <a:avLst/>
              <a:gdLst/>
              <a:ahLst/>
              <a:cxnLst/>
              <a:rect l="l" t="t" r="r" b="b"/>
              <a:pathLst>
                <a:path w="2800350" h="1888489">
                  <a:moveTo>
                    <a:pt x="0" y="1888490"/>
                  </a:moveTo>
                  <a:lnTo>
                    <a:pt x="2799841" y="1888490"/>
                  </a:lnTo>
                  <a:lnTo>
                    <a:pt x="2799841" y="0"/>
                  </a:lnTo>
                  <a:lnTo>
                    <a:pt x="0" y="0"/>
                  </a:lnTo>
                  <a:lnTo>
                    <a:pt x="0" y="1888490"/>
                  </a:lnTo>
                  <a:close/>
                </a:path>
              </a:pathLst>
            </a:custGeom>
            <a:ln w="6350">
              <a:solidFill>
                <a:srgbClr val="666666"/>
              </a:solidFill>
            </a:ln>
          </p:spPr>
          <p:txBody>
            <a:bodyPr wrap="square" lIns="0" tIns="0" rIns="0" bIns="0" rtlCol="0"/>
            <a:lstStyle/>
            <a:p>
              <a:endParaRPr/>
            </a:p>
          </p:txBody>
        </p:sp>
        <p:pic>
          <p:nvPicPr>
            <p:cNvPr id="5" name="object 5"/>
            <p:cNvPicPr/>
            <p:nvPr/>
          </p:nvPicPr>
          <p:blipFill>
            <a:blip r:embed="rId3" cstate="print"/>
            <a:stretch>
              <a:fillRect/>
            </a:stretch>
          </p:blipFill>
          <p:spPr>
            <a:xfrm>
              <a:off x="7961376" y="4466844"/>
              <a:ext cx="2831592" cy="1673352"/>
            </a:xfrm>
            <a:prstGeom prst="rect">
              <a:avLst/>
            </a:prstGeom>
          </p:spPr>
        </p:pic>
        <p:sp>
          <p:nvSpPr>
            <p:cNvPr id="6" name="object 6"/>
            <p:cNvSpPr/>
            <p:nvPr/>
          </p:nvSpPr>
          <p:spPr>
            <a:xfrm>
              <a:off x="7958201" y="4463669"/>
              <a:ext cx="2838450" cy="1680210"/>
            </a:xfrm>
            <a:custGeom>
              <a:avLst/>
              <a:gdLst/>
              <a:ahLst/>
              <a:cxnLst/>
              <a:rect l="l" t="t" r="r" b="b"/>
              <a:pathLst>
                <a:path w="2838450" h="1680210">
                  <a:moveTo>
                    <a:pt x="0" y="1679701"/>
                  </a:moveTo>
                  <a:lnTo>
                    <a:pt x="2837942" y="1679701"/>
                  </a:lnTo>
                  <a:lnTo>
                    <a:pt x="2837942" y="0"/>
                  </a:lnTo>
                  <a:lnTo>
                    <a:pt x="0" y="0"/>
                  </a:lnTo>
                  <a:lnTo>
                    <a:pt x="0" y="1679701"/>
                  </a:lnTo>
                  <a:close/>
                </a:path>
              </a:pathLst>
            </a:custGeom>
            <a:ln w="6350">
              <a:solidFill>
                <a:srgbClr val="666666"/>
              </a:solidFill>
            </a:ln>
          </p:spPr>
          <p:txBody>
            <a:bodyPr wrap="square" lIns="0" tIns="0" rIns="0" bIns="0" rtlCol="0"/>
            <a:lstStyle/>
            <a:p>
              <a:endParaRPr/>
            </a:p>
          </p:txBody>
        </p:sp>
      </p:grpSp>
      <p:sp>
        <p:nvSpPr>
          <p:cNvPr id="7" name="object 7"/>
          <p:cNvSpPr txBox="1"/>
          <p:nvPr/>
        </p:nvSpPr>
        <p:spPr>
          <a:xfrm>
            <a:off x="6070472" y="5074411"/>
            <a:ext cx="1669414" cy="2898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C000"/>
                </a:solidFill>
                <a:latin typeface="Arial MT"/>
                <a:cs typeface="Arial MT"/>
              </a:rPr>
              <a:t>SAP</a:t>
            </a:r>
            <a:r>
              <a:rPr sz="900" spc="-15" dirty="0">
                <a:solidFill>
                  <a:srgbClr val="FFC000"/>
                </a:solidFill>
                <a:latin typeface="Arial MT"/>
                <a:cs typeface="Arial MT"/>
              </a:rPr>
              <a:t> </a:t>
            </a:r>
            <a:r>
              <a:rPr lang="en-US" sz="900" spc="-5" dirty="0">
                <a:solidFill>
                  <a:srgbClr val="FFC000"/>
                </a:solidFill>
                <a:latin typeface="Arial MT"/>
                <a:cs typeface="Arial MT"/>
              </a:rPr>
              <a:t>Signavio's</a:t>
            </a:r>
            <a:r>
              <a:rPr sz="900" spc="-35" dirty="0">
                <a:solidFill>
                  <a:srgbClr val="FFC000"/>
                </a:solidFill>
                <a:latin typeface="Arial MT"/>
                <a:cs typeface="Arial MT"/>
              </a:rPr>
              <a:t> </a:t>
            </a:r>
            <a:r>
              <a:rPr sz="900" dirty="0">
                <a:solidFill>
                  <a:srgbClr val="FFC000"/>
                </a:solidFill>
                <a:latin typeface="Arial MT"/>
                <a:cs typeface="Arial MT"/>
              </a:rPr>
              <a:t>Collaboration</a:t>
            </a:r>
            <a:r>
              <a:rPr sz="900" spc="-45" dirty="0">
                <a:solidFill>
                  <a:srgbClr val="FFC000"/>
                </a:solidFill>
                <a:latin typeface="Arial MT"/>
                <a:cs typeface="Arial MT"/>
              </a:rPr>
              <a:t> </a:t>
            </a:r>
            <a:r>
              <a:rPr sz="900" spc="-5" dirty="0">
                <a:solidFill>
                  <a:srgbClr val="FFC000"/>
                </a:solidFill>
                <a:latin typeface="Arial MT"/>
                <a:cs typeface="Arial MT"/>
              </a:rPr>
              <a:t>Hub</a:t>
            </a:r>
            <a:endParaRPr sz="900" dirty="0">
              <a:solidFill>
                <a:srgbClr val="FFC000"/>
              </a:solidFill>
              <a:latin typeface="Arial MT"/>
              <a:cs typeface="Arial MT"/>
            </a:endParaRPr>
          </a:p>
        </p:txBody>
      </p:sp>
      <p:sp>
        <p:nvSpPr>
          <p:cNvPr id="8" name="object 8"/>
          <p:cNvSpPr txBox="1"/>
          <p:nvPr/>
        </p:nvSpPr>
        <p:spPr>
          <a:xfrm>
            <a:off x="513080" y="2909925"/>
            <a:ext cx="5285740" cy="2541270"/>
          </a:xfrm>
          <a:prstGeom prst="rect">
            <a:avLst/>
          </a:prstGeom>
        </p:spPr>
        <p:txBody>
          <a:bodyPr vert="horz" wrap="square" lIns="0" tIns="88900" rIns="0" bIns="0" rtlCol="0">
            <a:spAutoFit/>
          </a:bodyPr>
          <a:lstStyle/>
          <a:p>
            <a:pPr marL="190500" indent="-178435">
              <a:lnSpc>
                <a:spcPct val="100000"/>
              </a:lnSpc>
              <a:spcBef>
                <a:spcPts val="700"/>
              </a:spcBef>
              <a:buClr>
                <a:srgbClr val="EFAB00"/>
              </a:buClr>
              <a:buFont typeface="Wingdings"/>
              <a:buChar char=""/>
              <a:tabLst>
                <a:tab pos="191135" algn="l"/>
              </a:tabLst>
            </a:pPr>
            <a:r>
              <a:rPr sz="1400" dirty="0">
                <a:latin typeface="Arial MT"/>
                <a:cs typeface="Arial MT"/>
              </a:rPr>
              <a:t>Define</a:t>
            </a:r>
            <a:r>
              <a:rPr sz="1400" spc="-25" dirty="0">
                <a:latin typeface="Arial MT"/>
                <a:cs typeface="Arial MT"/>
              </a:rPr>
              <a:t> </a:t>
            </a:r>
            <a:r>
              <a:rPr sz="1400" dirty="0">
                <a:latin typeface="Arial MT"/>
                <a:cs typeface="Arial MT"/>
              </a:rPr>
              <a:t>and</a:t>
            </a:r>
            <a:r>
              <a:rPr sz="1400" spc="-25" dirty="0">
                <a:latin typeface="Arial MT"/>
                <a:cs typeface="Arial MT"/>
              </a:rPr>
              <a:t> </a:t>
            </a:r>
            <a:r>
              <a:rPr sz="1400" dirty="0">
                <a:latin typeface="Arial MT"/>
                <a:cs typeface="Arial MT"/>
              </a:rPr>
              <a:t>design</a:t>
            </a:r>
            <a:r>
              <a:rPr sz="1400" spc="-35" dirty="0">
                <a:latin typeface="Arial MT"/>
                <a:cs typeface="Arial MT"/>
              </a:rPr>
              <a:t> </a:t>
            </a:r>
            <a:r>
              <a:rPr sz="1400" b="1" spc="-5" dirty="0">
                <a:latin typeface="Arial"/>
                <a:cs typeface="Arial"/>
              </a:rPr>
              <a:t>customer</a:t>
            </a:r>
            <a:r>
              <a:rPr sz="1400" b="1" spc="-35" dirty="0">
                <a:latin typeface="Arial"/>
                <a:cs typeface="Arial"/>
              </a:rPr>
              <a:t> </a:t>
            </a:r>
            <a:r>
              <a:rPr sz="1400" b="1" spc="-5" dirty="0">
                <a:latin typeface="Arial"/>
                <a:cs typeface="Arial"/>
              </a:rPr>
              <a:t>journey</a:t>
            </a:r>
            <a:endParaRPr sz="1400" dirty="0">
              <a:latin typeface="Arial"/>
              <a:cs typeface="Arial"/>
            </a:endParaRPr>
          </a:p>
          <a:p>
            <a:pPr marL="190500" indent="-178435">
              <a:lnSpc>
                <a:spcPct val="100000"/>
              </a:lnSpc>
              <a:spcBef>
                <a:spcPts val="605"/>
              </a:spcBef>
              <a:buClr>
                <a:srgbClr val="EFAB00"/>
              </a:buClr>
              <a:buFont typeface="Wingdings"/>
              <a:buChar char=""/>
              <a:tabLst>
                <a:tab pos="191135" algn="l"/>
              </a:tabLst>
            </a:pPr>
            <a:r>
              <a:rPr sz="1400" spc="-5" dirty="0">
                <a:latin typeface="Arial MT"/>
                <a:cs typeface="Arial MT"/>
              </a:rPr>
              <a:t>Collaboratively</a:t>
            </a:r>
            <a:r>
              <a:rPr sz="1400" spc="-20" dirty="0">
                <a:latin typeface="Arial MT"/>
                <a:cs typeface="Arial MT"/>
              </a:rPr>
              <a:t> </a:t>
            </a:r>
            <a:r>
              <a:rPr sz="1400" dirty="0">
                <a:latin typeface="Arial MT"/>
                <a:cs typeface="Arial MT"/>
              </a:rPr>
              <a:t>define</a:t>
            </a:r>
            <a:r>
              <a:rPr sz="1400" spc="-20" dirty="0">
                <a:latin typeface="Arial MT"/>
                <a:cs typeface="Arial MT"/>
              </a:rPr>
              <a:t> </a:t>
            </a:r>
            <a:r>
              <a:rPr sz="1400" dirty="0">
                <a:latin typeface="Arial MT"/>
                <a:cs typeface="Arial MT"/>
              </a:rPr>
              <a:t>and</a:t>
            </a:r>
            <a:r>
              <a:rPr sz="1400" spc="-15" dirty="0">
                <a:latin typeface="Arial MT"/>
                <a:cs typeface="Arial MT"/>
              </a:rPr>
              <a:t> </a:t>
            </a:r>
            <a:r>
              <a:rPr sz="1400" dirty="0">
                <a:latin typeface="Arial MT"/>
                <a:cs typeface="Arial MT"/>
              </a:rPr>
              <a:t>model</a:t>
            </a:r>
            <a:r>
              <a:rPr sz="1400" spc="-10" dirty="0">
                <a:latin typeface="Arial MT"/>
                <a:cs typeface="Arial MT"/>
              </a:rPr>
              <a:t> </a:t>
            </a:r>
            <a:r>
              <a:rPr sz="1400" b="1" spc="-5" dirty="0">
                <a:latin typeface="Arial"/>
                <a:cs typeface="Arial"/>
              </a:rPr>
              <a:t>to-be</a:t>
            </a:r>
            <a:r>
              <a:rPr sz="1400" b="1" spc="-25" dirty="0">
                <a:latin typeface="Arial"/>
                <a:cs typeface="Arial"/>
              </a:rPr>
              <a:t> </a:t>
            </a:r>
            <a:r>
              <a:rPr sz="1400" b="1" spc="-5" dirty="0">
                <a:latin typeface="Arial"/>
                <a:cs typeface="Arial"/>
              </a:rPr>
              <a:t>processes</a:t>
            </a:r>
            <a:endParaRPr sz="1400" dirty="0">
              <a:latin typeface="Arial"/>
              <a:cs typeface="Arial"/>
            </a:endParaRPr>
          </a:p>
          <a:p>
            <a:pPr marL="373380" marR="92710" lvl="1" indent="-178435">
              <a:lnSpc>
                <a:spcPct val="100000"/>
              </a:lnSpc>
              <a:spcBef>
                <a:spcPts val="300"/>
              </a:spcBef>
              <a:buFont typeface="Calibri"/>
              <a:buChar char="-"/>
              <a:tabLst>
                <a:tab pos="374015" algn="l"/>
              </a:tabLst>
            </a:pPr>
            <a:r>
              <a:rPr sz="1400" dirty="0">
                <a:latin typeface="Arial MT"/>
                <a:cs typeface="Arial MT"/>
              </a:rPr>
              <a:t>Rethink</a:t>
            </a:r>
            <a:r>
              <a:rPr sz="1400" spc="-25" dirty="0">
                <a:latin typeface="Arial MT"/>
                <a:cs typeface="Arial MT"/>
              </a:rPr>
              <a:t> </a:t>
            </a:r>
            <a:r>
              <a:rPr sz="1400" spc="-5" dirty="0">
                <a:latin typeface="Arial MT"/>
                <a:cs typeface="Arial MT"/>
              </a:rPr>
              <a:t>processes:</a:t>
            </a:r>
            <a:r>
              <a:rPr sz="1400" spc="-35" dirty="0">
                <a:latin typeface="Arial MT"/>
                <a:cs typeface="Arial MT"/>
              </a:rPr>
              <a:t> </a:t>
            </a:r>
            <a:r>
              <a:rPr sz="1400" dirty="0">
                <a:latin typeface="Arial MT"/>
                <a:cs typeface="Arial MT"/>
              </a:rPr>
              <a:t>strong</a:t>
            </a:r>
            <a:r>
              <a:rPr sz="1400" spc="-40" dirty="0">
                <a:latin typeface="Arial MT"/>
                <a:cs typeface="Arial MT"/>
              </a:rPr>
              <a:t> </a:t>
            </a:r>
            <a:r>
              <a:rPr sz="1400" spc="-5" dirty="0">
                <a:latin typeface="Arial MT"/>
                <a:cs typeface="Arial MT"/>
              </a:rPr>
              <a:t>standardization</a:t>
            </a:r>
            <a:r>
              <a:rPr sz="1400" spc="-40" dirty="0">
                <a:latin typeface="Arial MT"/>
                <a:cs typeface="Arial MT"/>
              </a:rPr>
              <a:t> </a:t>
            </a:r>
            <a:r>
              <a:rPr sz="1400" dirty="0">
                <a:latin typeface="Arial MT"/>
                <a:cs typeface="Arial MT"/>
              </a:rPr>
              <a:t>and</a:t>
            </a:r>
            <a:r>
              <a:rPr sz="1400" spc="-10" dirty="0">
                <a:latin typeface="Arial MT"/>
                <a:cs typeface="Arial MT"/>
              </a:rPr>
              <a:t> </a:t>
            </a:r>
            <a:r>
              <a:rPr sz="1400" dirty="0">
                <a:latin typeface="Arial MT"/>
                <a:cs typeface="Arial MT"/>
              </a:rPr>
              <a:t>harmonization </a:t>
            </a:r>
            <a:r>
              <a:rPr sz="1400" spc="-375" dirty="0">
                <a:latin typeface="Arial MT"/>
                <a:cs typeface="Arial MT"/>
              </a:rPr>
              <a:t> </a:t>
            </a:r>
            <a:r>
              <a:rPr sz="1400" dirty="0">
                <a:latin typeface="Arial MT"/>
                <a:cs typeface="Arial MT"/>
              </a:rPr>
              <a:t>potential based on </a:t>
            </a:r>
            <a:r>
              <a:rPr sz="1400" spc="-5" dirty="0">
                <a:latin typeface="Arial MT"/>
                <a:cs typeface="Arial MT"/>
              </a:rPr>
              <a:t>best-practices processes </a:t>
            </a:r>
            <a:r>
              <a:rPr sz="1400" dirty="0">
                <a:latin typeface="Arial MT"/>
                <a:cs typeface="Arial MT"/>
              </a:rPr>
              <a:t>and industry </a:t>
            </a:r>
            <a:r>
              <a:rPr sz="1400" spc="5" dirty="0">
                <a:latin typeface="Arial MT"/>
                <a:cs typeface="Arial MT"/>
              </a:rPr>
              <a:t> </a:t>
            </a:r>
            <a:r>
              <a:rPr sz="1400" dirty="0">
                <a:latin typeface="Arial MT"/>
                <a:cs typeface="Arial MT"/>
              </a:rPr>
              <a:t>benchmarking</a:t>
            </a:r>
          </a:p>
          <a:p>
            <a:pPr marL="373380" marR="5080" lvl="1" indent="-178435">
              <a:lnSpc>
                <a:spcPct val="100000"/>
              </a:lnSpc>
              <a:spcBef>
                <a:spcPts val="300"/>
              </a:spcBef>
              <a:buFont typeface="Calibri"/>
              <a:buChar char="-"/>
              <a:tabLst>
                <a:tab pos="374015" algn="l"/>
              </a:tabLst>
            </a:pPr>
            <a:r>
              <a:rPr sz="1400" spc="-5" dirty="0">
                <a:latin typeface="Arial MT"/>
                <a:cs typeface="Arial MT"/>
              </a:rPr>
              <a:t>For</a:t>
            </a:r>
            <a:r>
              <a:rPr sz="1400" spc="-25" dirty="0">
                <a:latin typeface="Arial MT"/>
                <a:cs typeface="Arial MT"/>
              </a:rPr>
              <a:t> </a:t>
            </a:r>
            <a:r>
              <a:rPr sz="1400" dirty="0">
                <a:latin typeface="Arial MT"/>
                <a:cs typeface="Arial MT"/>
              </a:rPr>
              <a:t>differentiation</a:t>
            </a:r>
            <a:r>
              <a:rPr sz="1400" spc="-55" dirty="0">
                <a:latin typeface="Arial MT"/>
                <a:cs typeface="Arial MT"/>
              </a:rPr>
              <a:t> </a:t>
            </a:r>
            <a:r>
              <a:rPr sz="1400" dirty="0">
                <a:latin typeface="Arial MT"/>
                <a:cs typeface="Arial MT"/>
              </a:rPr>
              <a:t>processes,</a:t>
            </a:r>
            <a:r>
              <a:rPr sz="1400" spc="-50" dirty="0">
                <a:latin typeface="Arial MT"/>
                <a:cs typeface="Arial MT"/>
              </a:rPr>
              <a:t> </a:t>
            </a:r>
            <a:r>
              <a:rPr sz="1400" spc="-5" dirty="0">
                <a:latin typeface="Arial MT"/>
                <a:cs typeface="Arial MT"/>
              </a:rPr>
              <a:t>improve</a:t>
            </a:r>
            <a:r>
              <a:rPr sz="1400" spc="-10" dirty="0">
                <a:latin typeface="Arial MT"/>
                <a:cs typeface="Arial MT"/>
              </a:rPr>
              <a:t> </a:t>
            </a:r>
            <a:r>
              <a:rPr sz="1400" dirty="0">
                <a:latin typeface="Arial MT"/>
                <a:cs typeface="Arial MT"/>
              </a:rPr>
              <a:t>current</a:t>
            </a:r>
            <a:r>
              <a:rPr sz="1400" spc="-40" dirty="0">
                <a:latin typeface="Arial MT"/>
                <a:cs typeface="Arial MT"/>
              </a:rPr>
              <a:t> </a:t>
            </a:r>
            <a:r>
              <a:rPr sz="1400" spc="5" dirty="0">
                <a:latin typeface="Arial MT"/>
                <a:cs typeface="Arial MT"/>
              </a:rPr>
              <a:t>as-is</a:t>
            </a:r>
            <a:r>
              <a:rPr sz="1400" spc="-30" dirty="0">
                <a:latin typeface="Arial MT"/>
                <a:cs typeface="Arial MT"/>
              </a:rPr>
              <a:t> </a:t>
            </a:r>
            <a:r>
              <a:rPr sz="1400" spc="-5" dirty="0">
                <a:latin typeface="Arial MT"/>
                <a:cs typeface="Arial MT"/>
              </a:rPr>
              <a:t>processes, </a:t>
            </a:r>
            <a:r>
              <a:rPr sz="1400" spc="-370" dirty="0">
                <a:latin typeface="Arial MT"/>
                <a:cs typeface="Arial MT"/>
              </a:rPr>
              <a:t> </a:t>
            </a:r>
            <a:r>
              <a:rPr sz="1400" dirty="0">
                <a:latin typeface="Arial MT"/>
                <a:cs typeface="Arial MT"/>
              </a:rPr>
              <a:t>get inspiration from best-practice processes, and adapt </a:t>
            </a:r>
            <a:r>
              <a:rPr sz="1400" spc="5" dirty="0">
                <a:latin typeface="Arial MT"/>
                <a:cs typeface="Arial MT"/>
              </a:rPr>
              <a:t> </a:t>
            </a:r>
            <a:r>
              <a:rPr sz="1400" spc="-5" dirty="0">
                <a:latin typeface="Arial MT"/>
                <a:cs typeface="Arial MT"/>
              </a:rPr>
              <a:t>innovation</a:t>
            </a:r>
            <a:r>
              <a:rPr sz="1400" spc="-30" dirty="0">
                <a:latin typeface="Arial MT"/>
                <a:cs typeface="Arial MT"/>
              </a:rPr>
              <a:t> </a:t>
            </a:r>
            <a:r>
              <a:rPr sz="1400" spc="-5" dirty="0">
                <a:latin typeface="Arial MT"/>
                <a:cs typeface="Arial MT"/>
              </a:rPr>
              <a:t>recommendations</a:t>
            </a:r>
            <a:endParaRPr sz="1400" dirty="0">
              <a:latin typeface="Arial MT"/>
              <a:cs typeface="Arial MT"/>
            </a:endParaRPr>
          </a:p>
          <a:p>
            <a:pPr marL="190500" indent="-178435">
              <a:lnSpc>
                <a:spcPct val="100000"/>
              </a:lnSpc>
              <a:spcBef>
                <a:spcPts val="600"/>
              </a:spcBef>
              <a:buClr>
                <a:srgbClr val="EFAB00"/>
              </a:buClr>
              <a:buFont typeface="Wingdings"/>
              <a:buChar char=""/>
              <a:tabLst>
                <a:tab pos="191135" algn="l"/>
              </a:tabLst>
            </a:pPr>
            <a:r>
              <a:rPr sz="1400" dirty="0">
                <a:latin typeface="Arial MT"/>
                <a:cs typeface="Arial MT"/>
              </a:rPr>
              <a:t>Define</a:t>
            </a:r>
            <a:r>
              <a:rPr sz="1400" spc="-30" dirty="0">
                <a:latin typeface="Arial MT"/>
                <a:cs typeface="Arial MT"/>
              </a:rPr>
              <a:t> </a:t>
            </a:r>
            <a:r>
              <a:rPr sz="1400" b="1" spc="-5" dirty="0">
                <a:latin typeface="Arial"/>
                <a:cs typeface="Arial"/>
              </a:rPr>
              <a:t>business</a:t>
            </a:r>
            <a:r>
              <a:rPr sz="1400" b="1" spc="-50" dirty="0">
                <a:latin typeface="Arial"/>
                <a:cs typeface="Arial"/>
              </a:rPr>
              <a:t> </a:t>
            </a:r>
            <a:r>
              <a:rPr sz="1400" b="1" spc="-5" dirty="0">
                <a:latin typeface="Arial"/>
                <a:cs typeface="Arial"/>
              </a:rPr>
              <a:t>requirement</a:t>
            </a:r>
            <a:endParaRPr sz="1400" dirty="0">
              <a:latin typeface="Arial"/>
              <a:cs typeface="Arial"/>
            </a:endParaRPr>
          </a:p>
          <a:p>
            <a:pPr marL="190500" indent="-178435">
              <a:lnSpc>
                <a:spcPct val="100000"/>
              </a:lnSpc>
              <a:spcBef>
                <a:spcPts val="600"/>
              </a:spcBef>
              <a:buClr>
                <a:srgbClr val="EFAB00"/>
              </a:buClr>
              <a:buFont typeface="Wingdings"/>
              <a:buChar char=""/>
              <a:tabLst>
                <a:tab pos="191135" algn="l"/>
              </a:tabLst>
            </a:pPr>
            <a:r>
              <a:rPr sz="1400" b="1" spc="-15" dirty="0">
                <a:latin typeface="Arial"/>
                <a:cs typeface="Arial"/>
              </a:rPr>
              <a:t>Approve</a:t>
            </a:r>
            <a:r>
              <a:rPr sz="1400" b="1" spc="20" dirty="0">
                <a:latin typeface="Arial"/>
                <a:cs typeface="Arial"/>
              </a:rPr>
              <a:t> </a:t>
            </a:r>
            <a:r>
              <a:rPr sz="1400" b="1" spc="-5" dirty="0">
                <a:latin typeface="Arial"/>
                <a:cs typeface="Arial"/>
              </a:rPr>
              <a:t>to-be</a:t>
            </a:r>
            <a:r>
              <a:rPr sz="1400" b="1" spc="-20" dirty="0">
                <a:latin typeface="Arial"/>
                <a:cs typeface="Arial"/>
              </a:rPr>
              <a:t> </a:t>
            </a:r>
            <a:r>
              <a:rPr sz="1400" b="1" spc="-5" dirty="0">
                <a:latin typeface="Arial"/>
                <a:cs typeface="Arial"/>
              </a:rPr>
              <a:t>processes</a:t>
            </a:r>
            <a:endParaRPr sz="1400" dirty="0">
              <a:latin typeface="Arial"/>
              <a:cs typeface="Arial"/>
            </a:endParaRPr>
          </a:p>
        </p:txBody>
      </p:sp>
      <p:sp>
        <p:nvSpPr>
          <p:cNvPr id="9" name="object 9"/>
          <p:cNvSpPr txBox="1"/>
          <p:nvPr/>
        </p:nvSpPr>
        <p:spPr>
          <a:xfrm>
            <a:off x="7950200" y="6274409"/>
            <a:ext cx="1605915" cy="2898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C000"/>
                </a:solidFill>
                <a:latin typeface="Arial MT"/>
                <a:cs typeface="Arial MT"/>
              </a:rPr>
              <a:t>SAP</a:t>
            </a:r>
            <a:r>
              <a:rPr sz="900" spc="-15" dirty="0">
                <a:solidFill>
                  <a:srgbClr val="FFC000"/>
                </a:solidFill>
                <a:latin typeface="Arial MT"/>
                <a:cs typeface="Arial MT"/>
              </a:rPr>
              <a:t> </a:t>
            </a:r>
            <a:r>
              <a:rPr lang="en-US" sz="900" spc="-5" dirty="0">
                <a:solidFill>
                  <a:srgbClr val="FFC000"/>
                </a:solidFill>
                <a:latin typeface="Arial MT"/>
                <a:cs typeface="Arial MT"/>
              </a:rPr>
              <a:t>Signavio's</a:t>
            </a:r>
            <a:r>
              <a:rPr sz="900" spc="-35" dirty="0">
                <a:solidFill>
                  <a:srgbClr val="FFC000"/>
                </a:solidFill>
                <a:latin typeface="Arial MT"/>
                <a:cs typeface="Arial MT"/>
              </a:rPr>
              <a:t> </a:t>
            </a:r>
            <a:r>
              <a:rPr sz="900" dirty="0">
                <a:solidFill>
                  <a:srgbClr val="FFC000"/>
                </a:solidFill>
                <a:latin typeface="Arial MT"/>
                <a:cs typeface="Arial MT"/>
              </a:rPr>
              <a:t>Journey</a:t>
            </a:r>
            <a:r>
              <a:rPr sz="900" spc="-35" dirty="0">
                <a:solidFill>
                  <a:srgbClr val="FFC000"/>
                </a:solidFill>
                <a:latin typeface="Arial MT"/>
                <a:cs typeface="Arial MT"/>
              </a:rPr>
              <a:t> </a:t>
            </a:r>
            <a:r>
              <a:rPr sz="900" spc="-5" dirty="0">
                <a:solidFill>
                  <a:srgbClr val="FFC000"/>
                </a:solidFill>
                <a:latin typeface="Arial MT"/>
                <a:cs typeface="Arial MT"/>
              </a:rPr>
              <a:t>Modeler</a:t>
            </a:r>
            <a:endParaRPr sz="900" dirty="0">
              <a:solidFill>
                <a:srgbClr val="FFC000"/>
              </a:solidFill>
              <a:latin typeface="Arial MT"/>
              <a:cs typeface="Arial MT"/>
            </a:endParaRPr>
          </a:p>
        </p:txBody>
      </p:sp>
      <p:sp>
        <p:nvSpPr>
          <p:cNvPr id="10" name="object 10"/>
          <p:cNvSpPr txBox="1">
            <a:spLocks noGrp="1"/>
          </p:cNvSpPr>
          <p:nvPr>
            <p:ph type="title"/>
          </p:nvPr>
        </p:nvSpPr>
        <p:spPr>
          <a:xfrm>
            <a:off x="491439" y="240538"/>
            <a:ext cx="5180965" cy="603885"/>
          </a:xfrm>
          <a:prstGeom prst="rect">
            <a:avLst/>
          </a:prstGeom>
        </p:spPr>
        <p:txBody>
          <a:bodyPr vert="horz" wrap="square" lIns="0" tIns="12700" rIns="0" bIns="0" rtlCol="0">
            <a:spAutoFit/>
          </a:bodyPr>
          <a:lstStyle/>
          <a:p>
            <a:pPr marL="12700">
              <a:lnSpc>
                <a:spcPts val="2155"/>
              </a:lnSpc>
              <a:spcBef>
                <a:spcPts val="100"/>
              </a:spcBef>
            </a:pPr>
            <a:r>
              <a:rPr sz="1800" b="0" spc="-5" dirty="0">
                <a:solidFill>
                  <a:srgbClr val="7E7E7E"/>
                </a:solidFill>
                <a:latin typeface="Arial MT"/>
                <a:cs typeface="Arial MT"/>
              </a:rPr>
              <a:t>Process-driven</a:t>
            </a:r>
            <a:r>
              <a:rPr sz="1800" b="0" spc="25" dirty="0">
                <a:solidFill>
                  <a:srgbClr val="7E7E7E"/>
                </a:solidFill>
                <a:latin typeface="Arial MT"/>
                <a:cs typeface="Arial MT"/>
              </a:rPr>
              <a:t> </a:t>
            </a:r>
            <a:r>
              <a:rPr sz="1800" b="0" spc="-5" dirty="0">
                <a:solidFill>
                  <a:srgbClr val="7E7E7E"/>
                </a:solidFill>
                <a:latin typeface="Arial MT"/>
                <a:cs typeface="Arial MT"/>
              </a:rPr>
              <a:t>and</a:t>
            </a:r>
            <a:r>
              <a:rPr sz="1800" b="0" spc="10" dirty="0">
                <a:solidFill>
                  <a:srgbClr val="7E7E7E"/>
                </a:solidFill>
                <a:latin typeface="Arial MT"/>
                <a:cs typeface="Arial MT"/>
              </a:rPr>
              <a:t> </a:t>
            </a:r>
            <a:r>
              <a:rPr sz="1800" b="0" spc="-5" dirty="0">
                <a:solidFill>
                  <a:srgbClr val="7E7E7E"/>
                </a:solidFill>
                <a:latin typeface="Arial MT"/>
                <a:cs typeface="Arial MT"/>
              </a:rPr>
              <a:t>solution-driven</a:t>
            </a:r>
            <a:r>
              <a:rPr sz="1800" b="0" spc="35" dirty="0">
                <a:solidFill>
                  <a:srgbClr val="7E7E7E"/>
                </a:solidFill>
                <a:latin typeface="Arial MT"/>
                <a:cs typeface="Arial MT"/>
              </a:rPr>
              <a:t> </a:t>
            </a:r>
            <a:r>
              <a:rPr sz="1800" b="0" spc="-5" dirty="0">
                <a:solidFill>
                  <a:srgbClr val="7E7E7E"/>
                </a:solidFill>
                <a:latin typeface="Arial MT"/>
                <a:cs typeface="Arial MT"/>
              </a:rPr>
              <a:t>transformations</a:t>
            </a:r>
            <a:endParaRPr sz="1800" dirty="0">
              <a:latin typeface="Arial MT"/>
              <a:cs typeface="Arial MT"/>
            </a:endParaRPr>
          </a:p>
          <a:p>
            <a:pPr marL="12700">
              <a:lnSpc>
                <a:spcPts val="2395"/>
              </a:lnSpc>
            </a:pPr>
            <a:r>
              <a:rPr spc="-5" dirty="0">
                <a:solidFill>
                  <a:srgbClr val="FFC000"/>
                </a:solidFill>
              </a:rPr>
              <a:t>Process-driven</a:t>
            </a:r>
            <a:r>
              <a:rPr spc="-20" dirty="0">
                <a:solidFill>
                  <a:srgbClr val="FFC000"/>
                </a:solidFill>
              </a:rPr>
              <a:t> </a:t>
            </a:r>
            <a:r>
              <a:rPr dirty="0">
                <a:solidFill>
                  <a:srgbClr val="FFC000"/>
                </a:solidFill>
              </a:rPr>
              <a:t>transformations</a:t>
            </a:r>
            <a:r>
              <a:rPr spc="-40" dirty="0">
                <a:solidFill>
                  <a:srgbClr val="FFC000"/>
                </a:solidFill>
              </a:rPr>
              <a:t> </a:t>
            </a:r>
            <a:r>
              <a:rPr dirty="0">
                <a:solidFill>
                  <a:srgbClr val="FFC000"/>
                </a:solidFill>
              </a:rPr>
              <a:t>(2)</a:t>
            </a:r>
          </a:p>
        </p:txBody>
      </p:sp>
      <p:sp>
        <p:nvSpPr>
          <p:cNvPr id="13" name="object 44"/>
          <p:cNvSpPr/>
          <p:nvPr/>
        </p:nvSpPr>
        <p:spPr>
          <a:xfrm>
            <a:off x="505968" y="1066800"/>
            <a:ext cx="10617835" cy="1678305"/>
          </a:xfrm>
          <a:custGeom>
            <a:avLst/>
            <a:gdLst/>
            <a:ahLst/>
            <a:cxnLst/>
            <a:rect l="l" t="t" r="r" b="b"/>
            <a:pathLst>
              <a:path w="10617835" h="1678304">
                <a:moveTo>
                  <a:pt x="10252075" y="0"/>
                </a:moveTo>
                <a:lnTo>
                  <a:pt x="0" y="0"/>
                </a:lnTo>
                <a:lnTo>
                  <a:pt x="0" y="1677924"/>
                </a:lnTo>
                <a:lnTo>
                  <a:pt x="10252075" y="1677924"/>
                </a:lnTo>
                <a:lnTo>
                  <a:pt x="10617708" y="838962"/>
                </a:lnTo>
                <a:lnTo>
                  <a:pt x="10252075" y="0"/>
                </a:lnTo>
                <a:close/>
              </a:path>
            </a:pathLst>
          </a:custGeom>
          <a:solidFill>
            <a:srgbClr val="EDEDED"/>
          </a:solidFill>
        </p:spPr>
        <p:txBody>
          <a:bodyPr wrap="square" lIns="0" tIns="0" rIns="0" bIns="0" rtlCol="0"/>
          <a:lstStyle/>
          <a:p>
            <a:endParaRPr/>
          </a:p>
        </p:txBody>
      </p:sp>
      <p:sp>
        <p:nvSpPr>
          <p:cNvPr id="14" name="object 45"/>
          <p:cNvSpPr txBox="1"/>
          <p:nvPr/>
        </p:nvSpPr>
        <p:spPr>
          <a:xfrm>
            <a:off x="572094" y="1478008"/>
            <a:ext cx="290830" cy="1011555"/>
          </a:xfrm>
          <a:prstGeom prst="rect">
            <a:avLst/>
          </a:prstGeom>
        </p:spPr>
        <p:txBody>
          <a:bodyPr vert="vert270" wrap="square" lIns="0" tIns="1905" rIns="0" bIns="0" rtlCol="0">
            <a:spAutoFit/>
          </a:bodyPr>
          <a:lstStyle/>
          <a:p>
            <a:pPr algn="ctr">
              <a:lnSpc>
                <a:spcPct val="100000"/>
              </a:lnSpc>
              <a:spcBef>
                <a:spcPts val="15"/>
              </a:spcBef>
            </a:pPr>
            <a:r>
              <a:rPr sz="900" b="1" dirty="0">
                <a:latin typeface="Arial"/>
                <a:cs typeface="Arial"/>
              </a:rPr>
              <a:t>Business</a:t>
            </a:r>
            <a:r>
              <a:rPr sz="900" b="1" spc="-65" dirty="0">
                <a:latin typeface="Arial"/>
                <a:cs typeface="Arial"/>
              </a:rPr>
              <a:t> </a:t>
            </a:r>
            <a:r>
              <a:rPr sz="900" b="1" dirty="0">
                <a:latin typeface="Arial"/>
                <a:cs typeface="Arial"/>
              </a:rPr>
              <a:t>Process</a:t>
            </a:r>
            <a:endParaRPr sz="900">
              <a:latin typeface="Arial"/>
              <a:cs typeface="Arial"/>
            </a:endParaRPr>
          </a:p>
          <a:p>
            <a:pPr marL="635" algn="ctr">
              <a:lnSpc>
                <a:spcPct val="100000"/>
              </a:lnSpc>
              <a:spcBef>
                <a:spcPts val="5"/>
              </a:spcBef>
            </a:pPr>
            <a:r>
              <a:rPr sz="900" b="1" dirty="0">
                <a:latin typeface="Arial"/>
                <a:cs typeface="Arial"/>
              </a:rPr>
              <a:t>Transformation</a:t>
            </a:r>
            <a:endParaRPr sz="900">
              <a:latin typeface="Arial"/>
              <a:cs typeface="Arial"/>
            </a:endParaRPr>
          </a:p>
        </p:txBody>
      </p:sp>
      <p:grpSp>
        <p:nvGrpSpPr>
          <p:cNvPr id="15" name="object 46"/>
          <p:cNvGrpSpPr/>
          <p:nvPr/>
        </p:nvGrpSpPr>
        <p:grpSpPr>
          <a:xfrm>
            <a:off x="841247" y="1351788"/>
            <a:ext cx="7411720" cy="1216660"/>
            <a:chOff x="841247" y="1965960"/>
            <a:chExt cx="7411720" cy="1216660"/>
          </a:xfrm>
        </p:grpSpPr>
        <p:pic>
          <p:nvPicPr>
            <p:cNvPr id="16" name="object 47"/>
            <p:cNvPicPr/>
            <p:nvPr/>
          </p:nvPicPr>
          <p:blipFill>
            <a:blip r:embed="rId4" cstate="print"/>
            <a:stretch>
              <a:fillRect/>
            </a:stretch>
          </p:blipFill>
          <p:spPr>
            <a:xfrm>
              <a:off x="841247" y="1965960"/>
              <a:ext cx="7411211" cy="1216152"/>
            </a:xfrm>
            <a:prstGeom prst="rect">
              <a:avLst/>
            </a:prstGeom>
          </p:spPr>
        </p:pic>
        <p:pic>
          <p:nvPicPr>
            <p:cNvPr id="17" name="object 48"/>
            <p:cNvPicPr/>
            <p:nvPr/>
          </p:nvPicPr>
          <p:blipFill>
            <a:blip r:embed="rId5" cstate="print"/>
            <a:stretch>
              <a:fillRect/>
            </a:stretch>
          </p:blipFill>
          <p:spPr>
            <a:xfrm>
              <a:off x="5522976" y="2272296"/>
              <a:ext cx="810755" cy="710171"/>
            </a:xfrm>
            <a:prstGeom prst="rect">
              <a:avLst/>
            </a:prstGeom>
          </p:spPr>
        </p:pic>
        <p:sp>
          <p:nvSpPr>
            <p:cNvPr id="18" name="object 49"/>
            <p:cNvSpPr/>
            <p:nvPr/>
          </p:nvSpPr>
          <p:spPr>
            <a:xfrm>
              <a:off x="5582412" y="2293620"/>
              <a:ext cx="696595" cy="596265"/>
            </a:xfrm>
            <a:custGeom>
              <a:avLst/>
              <a:gdLst/>
              <a:ahLst/>
              <a:cxnLst/>
              <a:rect l="l" t="t" r="r" b="b"/>
              <a:pathLst>
                <a:path w="696595" h="596264">
                  <a:moveTo>
                    <a:pt x="696467" y="0"/>
                  </a:moveTo>
                  <a:lnTo>
                    <a:pt x="0" y="0"/>
                  </a:lnTo>
                  <a:lnTo>
                    <a:pt x="0" y="595884"/>
                  </a:lnTo>
                  <a:lnTo>
                    <a:pt x="696467" y="595884"/>
                  </a:lnTo>
                  <a:lnTo>
                    <a:pt x="696467" y="0"/>
                  </a:lnTo>
                  <a:close/>
                </a:path>
              </a:pathLst>
            </a:custGeom>
            <a:solidFill>
              <a:srgbClr val="FFFFFF"/>
            </a:solidFill>
          </p:spPr>
          <p:txBody>
            <a:bodyPr wrap="square" lIns="0" tIns="0" rIns="0" bIns="0" rtlCol="0"/>
            <a:lstStyle/>
            <a:p>
              <a:endParaRPr/>
            </a:p>
          </p:txBody>
        </p:sp>
        <p:sp>
          <p:nvSpPr>
            <p:cNvPr id="19" name="object 50"/>
            <p:cNvSpPr/>
            <p:nvPr/>
          </p:nvSpPr>
          <p:spPr>
            <a:xfrm>
              <a:off x="5582412" y="2293620"/>
              <a:ext cx="696595" cy="596265"/>
            </a:xfrm>
            <a:custGeom>
              <a:avLst/>
              <a:gdLst/>
              <a:ahLst/>
              <a:cxnLst/>
              <a:rect l="l" t="t" r="r" b="b"/>
              <a:pathLst>
                <a:path w="696595" h="596264">
                  <a:moveTo>
                    <a:pt x="0" y="595884"/>
                  </a:moveTo>
                  <a:lnTo>
                    <a:pt x="696467" y="595884"/>
                  </a:lnTo>
                  <a:lnTo>
                    <a:pt x="696467" y="0"/>
                  </a:lnTo>
                  <a:lnTo>
                    <a:pt x="0" y="0"/>
                  </a:lnTo>
                  <a:lnTo>
                    <a:pt x="0" y="595884"/>
                  </a:lnTo>
                  <a:close/>
                </a:path>
              </a:pathLst>
            </a:custGeom>
            <a:ln w="12700">
              <a:solidFill>
                <a:srgbClr val="960982"/>
              </a:solidFill>
            </a:ln>
          </p:spPr>
          <p:txBody>
            <a:bodyPr wrap="square" lIns="0" tIns="0" rIns="0" bIns="0" rtlCol="0"/>
            <a:lstStyle/>
            <a:p>
              <a:endParaRPr/>
            </a:p>
          </p:txBody>
        </p:sp>
      </p:grpSp>
      <p:sp>
        <p:nvSpPr>
          <p:cNvPr id="20" name="object 51"/>
          <p:cNvSpPr txBox="1"/>
          <p:nvPr/>
        </p:nvSpPr>
        <p:spPr>
          <a:xfrm>
            <a:off x="5637021" y="1792681"/>
            <a:ext cx="586740" cy="361950"/>
          </a:xfrm>
          <a:prstGeom prst="rect">
            <a:avLst/>
          </a:prstGeom>
        </p:spPr>
        <p:txBody>
          <a:bodyPr vert="horz" wrap="square" lIns="0" tIns="13335" rIns="0" bIns="0" rtlCol="0">
            <a:spAutoFit/>
          </a:bodyPr>
          <a:lstStyle/>
          <a:p>
            <a:pPr algn="ctr">
              <a:lnSpc>
                <a:spcPct val="100000"/>
              </a:lnSpc>
              <a:spcBef>
                <a:spcPts val="105"/>
              </a:spcBef>
            </a:pPr>
            <a:r>
              <a:rPr sz="1100" b="1" spc="-5" dirty="0">
                <a:latin typeface="Arial"/>
                <a:cs typeface="Arial"/>
              </a:rPr>
              <a:t>Test</a:t>
            </a:r>
            <a:endParaRPr sz="1100">
              <a:latin typeface="Arial"/>
              <a:cs typeface="Arial"/>
            </a:endParaRPr>
          </a:p>
          <a:p>
            <a:pPr algn="ctr">
              <a:lnSpc>
                <a:spcPct val="100000"/>
              </a:lnSpc>
            </a:pPr>
            <a:r>
              <a:rPr sz="1100" b="1" dirty="0">
                <a:latin typeface="Arial"/>
                <a:cs typeface="Arial"/>
              </a:rPr>
              <a:t>Solution</a:t>
            </a:r>
            <a:endParaRPr sz="1100">
              <a:latin typeface="Arial"/>
              <a:cs typeface="Arial"/>
            </a:endParaRPr>
          </a:p>
        </p:txBody>
      </p:sp>
      <p:grpSp>
        <p:nvGrpSpPr>
          <p:cNvPr id="21" name="object 52"/>
          <p:cNvGrpSpPr/>
          <p:nvPr/>
        </p:nvGrpSpPr>
        <p:grpSpPr>
          <a:xfrm>
            <a:off x="4587240" y="1658124"/>
            <a:ext cx="810895" cy="710565"/>
            <a:chOff x="4587240" y="2272296"/>
            <a:chExt cx="810895" cy="710565"/>
          </a:xfrm>
        </p:grpSpPr>
        <p:pic>
          <p:nvPicPr>
            <p:cNvPr id="22" name="object 53"/>
            <p:cNvPicPr/>
            <p:nvPr/>
          </p:nvPicPr>
          <p:blipFill>
            <a:blip r:embed="rId5" cstate="print"/>
            <a:stretch>
              <a:fillRect/>
            </a:stretch>
          </p:blipFill>
          <p:spPr>
            <a:xfrm>
              <a:off x="4587240" y="2272296"/>
              <a:ext cx="810755" cy="710171"/>
            </a:xfrm>
            <a:prstGeom prst="rect">
              <a:avLst/>
            </a:prstGeom>
          </p:spPr>
        </p:pic>
        <p:sp>
          <p:nvSpPr>
            <p:cNvPr id="23" name="object 54"/>
            <p:cNvSpPr/>
            <p:nvPr/>
          </p:nvSpPr>
          <p:spPr>
            <a:xfrm>
              <a:off x="4646676" y="2293620"/>
              <a:ext cx="696595" cy="596265"/>
            </a:xfrm>
            <a:custGeom>
              <a:avLst/>
              <a:gdLst/>
              <a:ahLst/>
              <a:cxnLst/>
              <a:rect l="l" t="t" r="r" b="b"/>
              <a:pathLst>
                <a:path w="696595" h="596264">
                  <a:moveTo>
                    <a:pt x="696468" y="0"/>
                  </a:moveTo>
                  <a:lnTo>
                    <a:pt x="0" y="0"/>
                  </a:lnTo>
                  <a:lnTo>
                    <a:pt x="0" y="595884"/>
                  </a:lnTo>
                  <a:lnTo>
                    <a:pt x="696468" y="595884"/>
                  </a:lnTo>
                  <a:lnTo>
                    <a:pt x="696468" y="0"/>
                  </a:lnTo>
                  <a:close/>
                </a:path>
              </a:pathLst>
            </a:custGeom>
            <a:solidFill>
              <a:srgbClr val="FFFFFF"/>
            </a:solidFill>
          </p:spPr>
          <p:txBody>
            <a:bodyPr wrap="square" lIns="0" tIns="0" rIns="0" bIns="0" rtlCol="0"/>
            <a:lstStyle/>
            <a:p>
              <a:endParaRPr/>
            </a:p>
          </p:txBody>
        </p:sp>
        <p:sp>
          <p:nvSpPr>
            <p:cNvPr id="24" name="object 55"/>
            <p:cNvSpPr/>
            <p:nvPr/>
          </p:nvSpPr>
          <p:spPr>
            <a:xfrm>
              <a:off x="4646676" y="2293620"/>
              <a:ext cx="696595" cy="596265"/>
            </a:xfrm>
            <a:custGeom>
              <a:avLst/>
              <a:gdLst/>
              <a:ahLst/>
              <a:cxnLst/>
              <a:rect l="l" t="t" r="r" b="b"/>
              <a:pathLst>
                <a:path w="696595" h="596264">
                  <a:moveTo>
                    <a:pt x="0" y="595884"/>
                  </a:moveTo>
                  <a:lnTo>
                    <a:pt x="696468" y="595884"/>
                  </a:lnTo>
                  <a:lnTo>
                    <a:pt x="696468" y="0"/>
                  </a:lnTo>
                  <a:lnTo>
                    <a:pt x="0" y="0"/>
                  </a:lnTo>
                  <a:lnTo>
                    <a:pt x="0" y="595884"/>
                  </a:lnTo>
                  <a:close/>
                </a:path>
              </a:pathLst>
            </a:custGeom>
            <a:ln w="12700">
              <a:solidFill>
                <a:srgbClr val="960982"/>
              </a:solidFill>
            </a:ln>
          </p:spPr>
          <p:txBody>
            <a:bodyPr wrap="square" lIns="0" tIns="0" rIns="0" bIns="0" rtlCol="0"/>
            <a:lstStyle/>
            <a:p>
              <a:endParaRPr/>
            </a:p>
          </p:txBody>
        </p:sp>
      </p:grpSp>
      <p:sp>
        <p:nvSpPr>
          <p:cNvPr id="25" name="object 56"/>
          <p:cNvSpPr txBox="1"/>
          <p:nvPr/>
        </p:nvSpPr>
        <p:spPr>
          <a:xfrm>
            <a:off x="4701666" y="1792681"/>
            <a:ext cx="588010" cy="361950"/>
          </a:xfrm>
          <a:prstGeom prst="rect">
            <a:avLst/>
          </a:prstGeom>
        </p:spPr>
        <p:txBody>
          <a:bodyPr vert="horz" wrap="square" lIns="0" tIns="13335" rIns="0" bIns="0" rtlCol="0">
            <a:spAutoFit/>
          </a:bodyPr>
          <a:lstStyle/>
          <a:p>
            <a:pPr algn="ctr">
              <a:lnSpc>
                <a:spcPct val="100000"/>
              </a:lnSpc>
              <a:spcBef>
                <a:spcPts val="105"/>
              </a:spcBef>
            </a:pPr>
            <a:r>
              <a:rPr sz="1100" b="1" dirty="0">
                <a:latin typeface="Arial"/>
                <a:cs typeface="Arial"/>
              </a:rPr>
              <a:t>Build</a:t>
            </a:r>
            <a:endParaRPr sz="1100">
              <a:latin typeface="Arial"/>
              <a:cs typeface="Arial"/>
            </a:endParaRPr>
          </a:p>
          <a:p>
            <a:pPr algn="ctr">
              <a:lnSpc>
                <a:spcPct val="100000"/>
              </a:lnSpc>
            </a:pPr>
            <a:r>
              <a:rPr sz="1100" b="1" dirty="0">
                <a:latin typeface="Arial"/>
                <a:cs typeface="Arial"/>
              </a:rPr>
              <a:t>Solution</a:t>
            </a:r>
            <a:endParaRPr sz="1100">
              <a:latin typeface="Arial"/>
              <a:cs typeface="Arial"/>
            </a:endParaRPr>
          </a:p>
        </p:txBody>
      </p:sp>
      <p:grpSp>
        <p:nvGrpSpPr>
          <p:cNvPr id="26" name="object 57"/>
          <p:cNvGrpSpPr/>
          <p:nvPr/>
        </p:nvGrpSpPr>
        <p:grpSpPr>
          <a:xfrm>
            <a:off x="3653028" y="1658124"/>
            <a:ext cx="810895" cy="710565"/>
            <a:chOff x="3653028" y="2272296"/>
            <a:chExt cx="810895" cy="710565"/>
          </a:xfrm>
        </p:grpSpPr>
        <p:pic>
          <p:nvPicPr>
            <p:cNvPr id="27" name="object 58"/>
            <p:cNvPicPr/>
            <p:nvPr/>
          </p:nvPicPr>
          <p:blipFill>
            <a:blip r:embed="rId5" cstate="print"/>
            <a:stretch>
              <a:fillRect/>
            </a:stretch>
          </p:blipFill>
          <p:spPr>
            <a:xfrm>
              <a:off x="3653028" y="2272296"/>
              <a:ext cx="810755" cy="710171"/>
            </a:xfrm>
            <a:prstGeom prst="rect">
              <a:avLst/>
            </a:prstGeom>
          </p:spPr>
        </p:pic>
        <p:sp>
          <p:nvSpPr>
            <p:cNvPr id="28" name="object 59"/>
            <p:cNvSpPr/>
            <p:nvPr/>
          </p:nvSpPr>
          <p:spPr>
            <a:xfrm>
              <a:off x="3712464" y="2293620"/>
              <a:ext cx="696595" cy="596265"/>
            </a:xfrm>
            <a:custGeom>
              <a:avLst/>
              <a:gdLst/>
              <a:ahLst/>
              <a:cxnLst/>
              <a:rect l="l" t="t" r="r" b="b"/>
              <a:pathLst>
                <a:path w="696595" h="596264">
                  <a:moveTo>
                    <a:pt x="696467" y="0"/>
                  </a:moveTo>
                  <a:lnTo>
                    <a:pt x="0" y="0"/>
                  </a:lnTo>
                  <a:lnTo>
                    <a:pt x="0" y="595884"/>
                  </a:lnTo>
                  <a:lnTo>
                    <a:pt x="696467" y="595884"/>
                  </a:lnTo>
                  <a:lnTo>
                    <a:pt x="696467" y="0"/>
                  </a:lnTo>
                  <a:close/>
                </a:path>
              </a:pathLst>
            </a:custGeom>
            <a:solidFill>
              <a:srgbClr val="FFFFFF"/>
            </a:solidFill>
          </p:spPr>
          <p:txBody>
            <a:bodyPr wrap="square" lIns="0" tIns="0" rIns="0" bIns="0" rtlCol="0"/>
            <a:lstStyle/>
            <a:p>
              <a:endParaRPr/>
            </a:p>
          </p:txBody>
        </p:sp>
        <p:sp>
          <p:nvSpPr>
            <p:cNvPr id="29" name="object 60"/>
            <p:cNvSpPr/>
            <p:nvPr/>
          </p:nvSpPr>
          <p:spPr>
            <a:xfrm>
              <a:off x="3712464" y="2293620"/>
              <a:ext cx="696595" cy="596265"/>
            </a:xfrm>
            <a:custGeom>
              <a:avLst/>
              <a:gdLst/>
              <a:ahLst/>
              <a:cxnLst/>
              <a:rect l="l" t="t" r="r" b="b"/>
              <a:pathLst>
                <a:path w="696595" h="596264">
                  <a:moveTo>
                    <a:pt x="0" y="595884"/>
                  </a:moveTo>
                  <a:lnTo>
                    <a:pt x="696467" y="595884"/>
                  </a:lnTo>
                  <a:lnTo>
                    <a:pt x="696467" y="0"/>
                  </a:lnTo>
                  <a:lnTo>
                    <a:pt x="0" y="0"/>
                  </a:lnTo>
                  <a:lnTo>
                    <a:pt x="0" y="595884"/>
                  </a:lnTo>
                  <a:close/>
                </a:path>
              </a:pathLst>
            </a:custGeom>
            <a:ln w="12700">
              <a:solidFill>
                <a:srgbClr val="960982"/>
              </a:solidFill>
            </a:ln>
          </p:spPr>
          <p:txBody>
            <a:bodyPr wrap="square" lIns="0" tIns="0" rIns="0" bIns="0" rtlCol="0"/>
            <a:lstStyle/>
            <a:p>
              <a:endParaRPr/>
            </a:p>
          </p:txBody>
        </p:sp>
      </p:grpSp>
      <p:sp>
        <p:nvSpPr>
          <p:cNvPr id="30" name="object 61"/>
          <p:cNvSpPr txBox="1"/>
          <p:nvPr/>
        </p:nvSpPr>
        <p:spPr>
          <a:xfrm>
            <a:off x="3767454" y="1792681"/>
            <a:ext cx="586740" cy="361950"/>
          </a:xfrm>
          <a:prstGeom prst="rect">
            <a:avLst/>
          </a:prstGeom>
        </p:spPr>
        <p:txBody>
          <a:bodyPr vert="horz" wrap="square" lIns="0" tIns="13335" rIns="0" bIns="0" rtlCol="0">
            <a:spAutoFit/>
          </a:bodyPr>
          <a:lstStyle/>
          <a:p>
            <a:pPr marL="59690">
              <a:lnSpc>
                <a:spcPct val="100000"/>
              </a:lnSpc>
              <a:spcBef>
                <a:spcPts val="105"/>
              </a:spcBef>
            </a:pPr>
            <a:r>
              <a:rPr sz="1100" b="1" spc="-5" dirty="0">
                <a:latin typeface="Arial"/>
                <a:cs typeface="Arial"/>
              </a:rPr>
              <a:t>Design</a:t>
            </a:r>
            <a:endParaRPr sz="1100">
              <a:latin typeface="Arial"/>
              <a:cs typeface="Arial"/>
            </a:endParaRPr>
          </a:p>
          <a:p>
            <a:pPr marL="12700">
              <a:lnSpc>
                <a:spcPct val="100000"/>
              </a:lnSpc>
            </a:pPr>
            <a:r>
              <a:rPr sz="1100" b="1" spc="-5" dirty="0">
                <a:latin typeface="Arial"/>
                <a:cs typeface="Arial"/>
              </a:rPr>
              <a:t>S</a:t>
            </a:r>
            <a:r>
              <a:rPr sz="1100" b="1" dirty="0">
                <a:latin typeface="Arial"/>
                <a:cs typeface="Arial"/>
              </a:rPr>
              <a:t>olution</a:t>
            </a:r>
            <a:endParaRPr sz="1100">
              <a:latin typeface="Arial"/>
              <a:cs typeface="Arial"/>
            </a:endParaRPr>
          </a:p>
        </p:txBody>
      </p:sp>
      <p:grpSp>
        <p:nvGrpSpPr>
          <p:cNvPr id="31" name="object 62"/>
          <p:cNvGrpSpPr/>
          <p:nvPr/>
        </p:nvGrpSpPr>
        <p:grpSpPr>
          <a:xfrm>
            <a:off x="2717292" y="1658124"/>
            <a:ext cx="810895" cy="710565"/>
            <a:chOff x="2717292" y="2272296"/>
            <a:chExt cx="810895" cy="710565"/>
          </a:xfrm>
        </p:grpSpPr>
        <p:pic>
          <p:nvPicPr>
            <p:cNvPr id="32" name="object 63"/>
            <p:cNvPicPr/>
            <p:nvPr/>
          </p:nvPicPr>
          <p:blipFill>
            <a:blip r:embed="rId5" cstate="print"/>
            <a:stretch>
              <a:fillRect/>
            </a:stretch>
          </p:blipFill>
          <p:spPr>
            <a:xfrm>
              <a:off x="2717292" y="2272296"/>
              <a:ext cx="810755" cy="710171"/>
            </a:xfrm>
            <a:prstGeom prst="rect">
              <a:avLst/>
            </a:prstGeom>
          </p:spPr>
        </p:pic>
        <p:sp>
          <p:nvSpPr>
            <p:cNvPr id="33" name="object 64"/>
            <p:cNvSpPr/>
            <p:nvPr/>
          </p:nvSpPr>
          <p:spPr>
            <a:xfrm>
              <a:off x="2776728" y="2293620"/>
              <a:ext cx="696595" cy="596265"/>
            </a:xfrm>
            <a:custGeom>
              <a:avLst/>
              <a:gdLst/>
              <a:ahLst/>
              <a:cxnLst/>
              <a:rect l="l" t="t" r="r" b="b"/>
              <a:pathLst>
                <a:path w="696595" h="596264">
                  <a:moveTo>
                    <a:pt x="696468" y="0"/>
                  </a:moveTo>
                  <a:lnTo>
                    <a:pt x="0" y="0"/>
                  </a:lnTo>
                  <a:lnTo>
                    <a:pt x="0" y="595884"/>
                  </a:lnTo>
                  <a:lnTo>
                    <a:pt x="696468" y="595884"/>
                  </a:lnTo>
                  <a:lnTo>
                    <a:pt x="696468" y="0"/>
                  </a:lnTo>
                  <a:close/>
                </a:path>
              </a:pathLst>
            </a:custGeom>
            <a:solidFill>
              <a:srgbClr val="B3A2C7"/>
            </a:solidFill>
          </p:spPr>
          <p:txBody>
            <a:bodyPr wrap="square" lIns="0" tIns="0" rIns="0" bIns="0" rtlCol="0"/>
            <a:lstStyle/>
            <a:p>
              <a:endParaRPr/>
            </a:p>
          </p:txBody>
        </p:sp>
        <p:sp>
          <p:nvSpPr>
            <p:cNvPr id="34" name="object 65"/>
            <p:cNvSpPr/>
            <p:nvPr/>
          </p:nvSpPr>
          <p:spPr>
            <a:xfrm>
              <a:off x="2776728" y="2293620"/>
              <a:ext cx="696595" cy="596265"/>
            </a:xfrm>
            <a:custGeom>
              <a:avLst/>
              <a:gdLst/>
              <a:ahLst/>
              <a:cxnLst/>
              <a:rect l="l" t="t" r="r" b="b"/>
              <a:pathLst>
                <a:path w="696595" h="596264">
                  <a:moveTo>
                    <a:pt x="0" y="595884"/>
                  </a:moveTo>
                  <a:lnTo>
                    <a:pt x="696468" y="595884"/>
                  </a:lnTo>
                  <a:lnTo>
                    <a:pt x="696468" y="0"/>
                  </a:lnTo>
                  <a:lnTo>
                    <a:pt x="0" y="0"/>
                  </a:lnTo>
                  <a:lnTo>
                    <a:pt x="0" y="595884"/>
                  </a:lnTo>
                  <a:close/>
                </a:path>
              </a:pathLst>
            </a:custGeom>
            <a:ln w="12700">
              <a:solidFill>
                <a:srgbClr val="F0AB00"/>
              </a:solidFill>
            </a:ln>
          </p:spPr>
          <p:txBody>
            <a:bodyPr wrap="square" lIns="0" tIns="0" rIns="0" bIns="0" rtlCol="0"/>
            <a:lstStyle/>
            <a:p>
              <a:endParaRPr/>
            </a:p>
          </p:txBody>
        </p:sp>
      </p:grpSp>
      <p:sp>
        <p:nvSpPr>
          <p:cNvPr id="35" name="object 66"/>
          <p:cNvSpPr txBox="1"/>
          <p:nvPr/>
        </p:nvSpPr>
        <p:spPr>
          <a:xfrm>
            <a:off x="2840227" y="1792681"/>
            <a:ext cx="570230" cy="361950"/>
          </a:xfrm>
          <a:prstGeom prst="rect">
            <a:avLst/>
          </a:prstGeom>
        </p:spPr>
        <p:txBody>
          <a:bodyPr vert="horz" wrap="square" lIns="0" tIns="13335" rIns="0" bIns="0" rtlCol="0">
            <a:spAutoFit/>
          </a:bodyPr>
          <a:lstStyle/>
          <a:p>
            <a:pPr marL="52069">
              <a:lnSpc>
                <a:spcPct val="100000"/>
              </a:lnSpc>
              <a:spcBef>
                <a:spcPts val="105"/>
              </a:spcBef>
            </a:pPr>
            <a:r>
              <a:rPr sz="1100" b="1" spc="-5" dirty="0">
                <a:latin typeface="Arial"/>
                <a:cs typeface="Arial"/>
              </a:rPr>
              <a:t>Design</a:t>
            </a:r>
            <a:endParaRPr sz="1100" dirty="0">
              <a:latin typeface="Arial"/>
              <a:cs typeface="Arial"/>
            </a:endParaRPr>
          </a:p>
          <a:p>
            <a:pPr marL="12700">
              <a:lnSpc>
                <a:spcPct val="100000"/>
              </a:lnSpc>
            </a:pPr>
            <a:r>
              <a:rPr sz="1100" b="1" spc="-5" dirty="0">
                <a:latin typeface="Arial"/>
                <a:cs typeface="Arial"/>
              </a:rPr>
              <a:t>P</a:t>
            </a:r>
            <a:r>
              <a:rPr sz="1100" b="1" dirty="0">
                <a:latin typeface="Arial"/>
                <a:cs typeface="Arial"/>
              </a:rPr>
              <a:t>roc</a:t>
            </a:r>
            <a:r>
              <a:rPr sz="1100" b="1" spc="-5" dirty="0">
                <a:latin typeface="Arial"/>
                <a:cs typeface="Arial"/>
              </a:rPr>
              <a:t>e</a:t>
            </a:r>
            <a:r>
              <a:rPr sz="1100" b="1" dirty="0">
                <a:latin typeface="Arial"/>
                <a:cs typeface="Arial"/>
              </a:rPr>
              <a:t>ss</a:t>
            </a:r>
            <a:endParaRPr sz="1100" dirty="0">
              <a:latin typeface="Arial"/>
              <a:cs typeface="Arial"/>
            </a:endParaRPr>
          </a:p>
        </p:txBody>
      </p:sp>
      <p:grpSp>
        <p:nvGrpSpPr>
          <p:cNvPr id="36" name="object 67"/>
          <p:cNvGrpSpPr/>
          <p:nvPr/>
        </p:nvGrpSpPr>
        <p:grpSpPr>
          <a:xfrm>
            <a:off x="1784604" y="1658086"/>
            <a:ext cx="809625" cy="713740"/>
            <a:chOff x="1784604" y="2272258"/>
            <a:chExt cx="809625" cy="713740"/>
          </a:xfrm>
        </p:grpSpPr>
        <p:pic>
          <p:nvPicPr>
            <p:cNvPr id="37" name="object 68"/>
            <p:cNvPicPr/>
            <p:nvPr/>
          </p:nvPicPr>
          <p:blipFill>
            <a:blip r:embed="rId6" cstate="print"/>
            <a:stretch>
              <a:fillRect/>
            </a:stretch>
          </p:blipFill>
          <p:spPr>
            <a:xfrm>
              <a:off x="1784604" y="2272258"/>
              <a:ext cx="809244" cy="713257"/>
            </a:xfrm>
            <a:prstGeom prst="rect">
              <a:avLst/>
            </a:prstGeom>
          </p:spPr>
        </p:pic>
        <p:sp>
          <p:nvSpPr>
            <p:cNvPr id="38" name="object 69"/>
            <p:cNvSpPr/>
            <p:nvPr/>
          </p:nvSpPr>
          <p:spPr>
            <a:xfrm>
              <a:off x="1844040" y="2293619"/>
              <a:ext cx="695325" cy="599440"/>
            </a:xfrm>
            <a:custGeom>
              <a:avLst/>
              <a:gdLst/>
              <a:ahLst/>
              <a:cxnLst/>
              <a:rect l="l" t="t" r="r" b="b"/>
              <a:pathLst>
                <a:path w="695325" h="599439">
                  <a:moveTo>
                    <a:pt x="694944" y="0"/>
                  </a:moveTo>
                  <a:lnTo>
                    <a:pt x="0" y="0"/>
                  </a:lnTo>
                  <a:lnTo>
                    <a:pt x="0" y="598931"/>
                  </a:lnTo>
                  <a:lnTo>
                    <a:pt x="694944" y="598931"/>
                  </a:lnTo>
                  <a:lnTo>
                    <a:pt x="694944" y="0"/>
                  </a:lnTo>
                  <a:close/>
                </a:path>
              </a:pathLst>
            </a:custGeom>
            <a:solidFill>
              <a:srgbClr val="FFFFFF">
                <a:alpha val="79998"/>
              </a:srgbClr>
            </a:solidFill>
          </p:spPr>
          <p:txBody>
            <a:bodyPr wrap="square" lIns="0" tIns="0" rIns="0" bIns="0" rtlCol="0"/>
            <a:lstStyle/>
            <a:p>
              <a:endParaRPr/>
            </a:p>
          </p:txBody>
        </p:sp>
        <p:sp>
          <p:nvSpPr>
            <p:cNvPr id="39" name="object 70"/>
            <p:cNvSpPr/>
            <p:nvPr/>
          </p:nvSpPr>
          <p:spPr>
            <a:xfrm>
              <a:off x="1844040" y="2293619"/>
              <a:ext cx="695325" cy="599440"/>
            </a:xfrm>
            <a:custGeom>
              <a:avLst/>
              <a:gdLst/>
              <a:ahLst/>
              <a:cxnLst/>
              <a:rect l="l" t="t" r="r" b="b"/>
              <a:pathLst>
                <a:path w="695325" h="599439">
                  <a:moveTo>
                    <a:pt x="0" y="598931"/>
                  </a:moveTo>
                  <a:lnTo>
                    <a:pt x="694944" y="598931"/>
                  </a:lnTo>
                  <a:lnTo>
                    <a:pt x="694944" y="0"/>
                  </a:lnTo>
                  <a:lnTo>
                    <a:pt x="0" y="0"/>
                  </a:lnTo>
                  <a:lnTo>
                    <a:pt x="0" y="598931"/>
                  </a:lnTo>
                  <a:close/>
                </a:path>
              </a:pathLst>
            </a:custGeom>
            <a:ln w="12700">
              <a:solidFill>
                <a:srgbClr val="F0AB00"/>
              </a:solidFill>
            </a:ln>
          </p:spPr>
          <p:txBody>
            <a:bodyPr wrap="square" lIns="0" tIns="0" rIns="0" bIns="0" rtlCol="0"/>
            <a:lstStyle/>
            <a:p>
              <a:endParaRPr/>
            </a:p>
          </p:txBody>
        </p:sp>
      </p:grpSp>
      <p:sp>
        <p:nvSpPr>
          <p:cNvPr id="40" name="object 71"/>
          <p:cNvSpPr txBox="1"/>
          <p:nvPr/>
        </p:nvSpPr>
        <p:spPr>
          <a:xfrm>
            <a:off x="1887473" y="1794764"/>
            <a:ext cx="608330" cy="361950"/>
          </a:xfrm>
          <a:prstGeom prst="rect">
            <a:avLst/>
          </a:prstGeom>
        </p:spPr>
        <p:txBody>
          <a:bodyPr vert="horz" wrap="square" lIns="0" tIns="13335" rIns="0" bIns="0" rtlCol="0">
            <a:spAutoFit/>
          </a:bodyPr>
          <a:lstStyle/>
          <a:p>
            <a:pPr marL="12700">
              <a:lnSpc>
                <a:spcPct val="100000"/>
              </a:lnSpc>
              <a:spcBef>
                <a:spcPts val="105"/>
              </a:spcBef>
            </a:pPr>
            <a:r>
              <a:rPr sz="1100" b="1" spc="-5" dirty="0">
                <a:latin typeface="Arial"/>
                <a:cs typeface="Arial"/>
              </a:rPr>
              <a:t>Enhance</a:t>
            </a:r>
            <a:endParaRPr sz="1100">
              <a:latin typeface="Arial"/>
              <a:cs typeface="Arial"/>
            </a:endParaRPr>
          </a:p>
          <a:p>
            <a:pPr marL="30480">
              <a:lnSpc>
                <a:spcPct val="100000"/>
              </a:lnSpc>
            </a:pPr>
            <a:r>
              <a:rPr sz="1100" b="1" spc="-5" dirty="0">
                <a:latin typeface="Arial"/>
                <a:cs typeface="Arial"/>
              </a:rPr>
              <a:t>Process</a:t>
            </a:r>
            <a:endParaRPr sz="1100">
              <a:latin typeface="Arial"/>
              <a:cs typeface="Arial"/>
            </a:endParaRPr>
          </a:p>
        </p:txBody>
      </p:sp>
      <p:grpSp>
        <p:nvGrpSpPr>
          <p:cNvPr id="41" name="object 72"/>
          <p:cNvGrpSpPr/>
          <p:nvPr/>
        </p:nvGrpSpPr>
        <p:grpSpPr>
          <a:xfrm>
            <a:off x="848867" y="1658124"/>
            <a:ext cx="810895" cy="710565"/>
            <a:chOff x="848867" y="2272296"/>
            <a:chExt cx="810895" cy="710565"/>
          </a:xfrm>
        </p:grpSpPr>
        <p:pic>
          <p:nvPicPr>
            <p:cNvPr id="42" name="object 73"/>
            <p:cNvPicPr/>
            <p:nvPr/>
          </p:nvPicPr>
          <p:blipFill>
            <a:blip r:embed="rId7" cstate="print"/>
            <a:stretch>
              <a:fillRect/>
            </a:stretch>
          </p:blipFill>
          <p:spPr>
            <a:xfrm>
              <a:off x="848867" y="2272296"/>
              <a:ext cx="810755" cy="710171"/>
            </a:xfrm>
            <a:prstGeom prst="rect">
              <a:avLst/>
            </a:prstGeom>
          </p:spPr>
        </p:pic>
        <p:sp>
          <p:nvSpPr>
            <p:cNvPr id="43" name="object 74"/>
            <p:cNvSpPr/>
            <p:nvPr/>
          </p:nvSpPr>
          <p:spPr>
            <a:xfrm>
              <a:off x="908303" y="2293620"/>
              <a:ext cx="696595" cy="596265"/>
            </a:xfrm>
            <a:custGeom>
              <a:avLst/>
              <a:gdLst/>
              <a:ahLst/>
              <a:cxnLst/>
              <a:rect l="l" t="t" r="r" b="b"/>
              <a:pathLst>
                <a:path w="696594" h="596264">
                  <a:moveTo>
                    <a:pt x="696468" y="0"/>
                  </a:moveTo>
                  <a:lnTo>
                    <a:pt x="0" y="0"/>
                  </a:lnTo>
                  <a:lnTo>
                    <a:pt x="0" y="595884"/>
                  </a:lnTo>
                  <a:lnTo>
                    <a:pt x="696468" y="595884"/>
                  </a:lnTo>
                  <a:lnTo>
                    <a:pt x="696468" y="0"/>
                  </a:lnTo>
                  <a:close/>
                </a:path>
              </a:pathLst>
            </a:custGeom>
            <a:solidFill>
              <a:srgbClr val="FFFFFF">
                <a:alpha val="79998"/>
              </a:srgbClr>
            </a:solidFill>
          </p:spPr>
          <p:txBody>
            <a:bodyPr wrap="square" lIns="0" tIns="0" rIns="0" bIns="0" rtlCol="0"/>
            <a:lstStyle/>
            <a:p>
              <a:endParaRPr/>
            </a:p>
          </p:txBody>
        </p:sp>
        <p:sp>
          <p:nvSpPr>
            <p:cNvPr id="44" name="object 75"/>
            <p:cNvSpPr/>
            <p:nvPr/>
          </p:nvSpPr>
          <p:spPr>
            <a:xfrm>
              <a:off x="908303" y="2293620"/>
              <a:ext cx="696595" cy="596265"/>
            </a:xfrm>
            <a:custGeom>
              <a:avLst/>
              <a:gdLst/>
              <a:ahLst/>
              <a:cxnLst/>
              <a:rect l="l" t="t" r="r" b="b"/>
              <a:pathLst>
                <a:path w="696594" h="596264">
                  <a:moveTo>
                    <a:pt x="0" y="595884"/>
                  </a:moveTo>
                  <a:lnTo>
                    <a:pt x="696468" y="595884"/>
                  </a:lnTo>
                  <a:lnTo>
                    <a:pt x="696468" y="0"/>
                  </a:lnTo>
                  <a:lnTo>
                    <a:pt x="0" y="0"/>
                  </a:lnTo>
                  <a:lnTo>
                    <a:pt x="0" y="595884"/>
                  </a:lnTo>
                  <a:close/>
                </a:path>
              </a:pathLst>
            </a:custGeom>
            <a:ln w="12700">
              <a:solidFill>
                <a:srgbClr val="F0AB00"/>
              </a:solidFill>
            </a:ln>
          </p:spPr>
          <p:txBody>
            <a:bodyPr wrap="square" lIns="0" tIns="0" rIns="0" bIns="0" rtlCol="0"/>
            <a:lstStyle/>
            <a:p>
              <a:endParaRPr/>
            </a:p>
          </p:txBody>
        </p:sp>
      </p:grpSp>
      <p:sp>
        <p:nvSpPr>
          <p:cNvPr id="45" name="object 76"/>
          <p:cNvSpPr txBox="1"/>
          <p:nvPr/>
        </p:nvSpPr>
        <p:spPr>
          <a:xfrm>
            <a:off x="971499" y="1792681"/>
            <a:ext cx="570230" cy="361950"/>
          </a:xfrm>
          <a:prstGeom prst="rect">
            <a:avLst/>
          </a:prstGeom>
        </p:spPr>
        <p:txBody>
          <a:bodyPr vert="horz" wrap="square" lIns="0" tIns="13335" rIns="0" bIns="0" rtlCol="0">
            <a:spAutoFit/>
          </a:bodyPr>
          <a:lstStyle/>
          <a:p>
            <a:pPr marL="24765">
              <a:lnSpc>
                <a:spcPct val="100000"/>
              </a:lnSpc>
              <a:spcBef>
                <a:spcPts val="105"/>
              </a:spcBef>
            </a:pPr>
            <a:r>
              <a:rPr sz="1100" b="1" spc="-10" dirty="0">
                <a:latin typeface="Arial"/>
                <a:cs typeface="Arial"/>
              </a:rPr>
              <a:t>Analyze</a:t>
            </a:r>
            <a:endParaRPr sz="1100">
              <a:latin typeface="Arial"/>
              <a:cs typeface="Arial"/>
            </a:endParaRPr>
          </a:p>
          <a:p>
            <a:pPr marL="12700">
              <a:lnSpc>
                <a:spcPct val="100000"/>
              </a:lnSpc>
            </a:pPr>
            <a:r>
              <a:rPr sz="1100" b="1" spc="-5" dirty="0">
                <a:latin typeface="Arial"/>
                <a:cs typeface="Arial"/>
              </a:rPr>
              <a:t>P</a:t>
            </a:r>
            <a:r>
              <a:rPr sz="1100" b="1" dirty="0">
                <a:latin typeface="Arial"/>
                <a:cs typeface="Arial"/>
              </a:rPr>
              <a:t>roc</a:t>
            </a:r>
            <a:r>
              <a:rPr sz="1100" b="1" spc="-5" dirty="0">
                <a:latin typeface="Arial"/>
                <a:cs typeface="Arial"/>
              </a:rPr>
              <a:t>e</a:t>
            </a:r>
            <a:r>
              <a:rPr sz="1100" b="1" dirty="0">
                <a:latin typeface="Arial"/>
                <a:cs typeface="Arial"/>
              </a:rPr>
              <a:t>ss</a:t>
            </a:r>
            <a:endParaRPr sz="1100">
              <a:latin typeface="Arial"/>
              <a:cs typeface="Arial"/>
            </a:endParaRPr>
          </a:p>
        </p:txBody>
      </p:sp>
      <p:grpSp>
        <p:nvGrpSpPr>
          <p:cNvPr id="46" name="object 77"/>
          <p:cNvGrpSpPr/>
          <p:nvPr/>
        </p:nvGrpSpPr>
        <p:grpSpPr>
          <a:xfrm>
            <a:off x="6458711" y="1658124"/>
            <a:ext cx="1610995" cy="710565"/>
            <a:chOff x="6458711" y="2272296"/>
            <a:chExt cx="1610995" cy="710565"/>
          </a:xfrm>
        </p:grpSpPr>
        <p:pic>
          <p:nvPicPr>
            <p:cNvPr id="47" name="object 78"/>
            <p:cNvPicPr/>
            <p:nvPr/>
          </p:nvPicPr>
          <p:blipFill>
            <a:blip r:embed="rId8" cstate="print"/>
            <a:stretch>
              <a:fillRect/>
            </a:stretch>
          </p:blipFill>
          <p:spPr>
            <a:xfrm>
              <a:off x="6458711" y="2272296"/>
              <a:ext cx="1610867" cy="710171"/>
            </a:xfrm>
            <a:prstGeom prst="rect">
              <a:avLst/>
            </a:prstGeom>
          </p:spPr>
        </p:pic>
        <p:pic>
          <p:nvPicPr>
            <p:cNvPr id="48" name="object 79"/>
            <p:cNvPicPr/>
            <p:nvPr/>
          </p:nvPicPr>
          <p:blipFill>
            <a:blip r:embed="rId9" cstate="print"/>
            <a:stretch>
              <a:fillRect/>
            </a:stretch>
          </p:blipFill>
          <p:spPr>
            <a:xfrm>
              <a:off x="6511797" y="2287270"/>
              <a:ext cx="1509268" cy="608583"/>
            </a:xfrm>
            <a:prstGeom prst="rect">
              <a:avLst/>
            </a:prstGeom>
          </p:spPr>
        </p:pic>
        <p:pic>
          <p:nvPicPr>
            <p:cNvPr id="49" name="object 80"/>
            <p:cNvPicPr/>
            <p:nvPr/>
          </p:nvPicPr>
          <p:blipFill>
            <a:blip r:embed="rId10" cstate="print"/>
            <a:stretch>
              <a:fillRect/>
            </a:stretch>
          </p:blipFill>
          <p:spPr>
            <a:xfrm>
              <a:off x="7260081" y="2348484"/>
              <a:ext cx="12700" cy="495426"/>
            </a:xfrm>
            <a:prstGeom prst="rect">
              <a:avLst/>
            </a:prstGeom>
          </p:spPr>
        </p:pic>
      </p:grpSp>
      <p:sp>
        <p:nvSpPr>
          <p:cNvPr id="50" name="object 81"/>
          <p:cNvSpPr txBox="1"/>
          <p:nvPr/>
        </p:nvSpPr>
        <p:spPr>
          <a:xfrm>
            <a:off x="6598157" y="1792681"/>
            <a:ext cx="586740" cy="361950"/>
          </a:xfrm>
          <a:prstGeom prst="rect">
            <a:avLst/>
          </a:prstGeom>
        </p:spPr>
        <p:txBody>
          <a:bodyPr vert="horz" wrap="square" lIns="0" tIns="13335" rIns="0" bIns="0" rtlCol="0">
            <a:spAutoFit/>
          </a:bodyPr>
          <a:lstStyle/>
          <a:p>
            <a:pPr marL="60960">
              <a:lnSpc>
                <a:spcPct val="100000"/>
              </a:lnSpc>
              <a:spcBef>
                <a:spcPts val="105"/>
              </a:spcBef>
            </a:pPr>
            <a:r>
              <a:rPr sz="1100" b="1" spc="-5" dirty="0">
                <a:latin typeface="Arial"/>
                <a:cs typeface="Arial"/>
              </a:rPr>
              <a:t>Deploy</a:t>
            </a:r>
            <a:endParaRPr sz="1100">
              <a:latin typeface="Arial"/>
              <a:cs typeface="Arial"/>
            </a:endParaRPr>
          </a:p>
          <a:p>
            <a:pPr marL="12700">
              <a:lnSpc>
                <a:spcPct val="100000"/>
              </a:lnSpc>
            </a:pPr>
            <a:r>
              <a:rPr sz="1100" b="1" spc="-5" dirty="0">
                <a:latin typeface="Arial"/>
                <a:cs typeface="Arial"/>
              </a:rPr>
              <a:t>S</a:t>
            </a:r>
            <a:r>
              <a:rPr sz="1100" b="1" dirty="0">
                <a:latin typeface="Arial"/>
                <a:cs typeface="Arial"/>
              </a:rPr>
              <a:t>olution</a:t>
            </a:r>
            <a:endParaRPr sz="1100">
              <a:latin typeface="Arial"/>
              <a:cs typeface="Arial"/>
            </a:endParaRPr>
          </a:p>
        </p:txBody>
      </p:sp>
      <p:sp>
        <p:nvSpPr>
          <p:cNvPr id="51" name="object 82"/>
          <p:cNvSpPr txBox="1"/>
          <p:nvPr/>
        </p:nvSpPr>
        <p:spPr>
          <a:xfrm>
            <a:off x="7355585" y="1792681"/>
            <a:ext cx="570230" cy="361950"/>
          </a:xfrm>
          <a:prstGeom prst="rect">
            <a:avLst/>
          </a:prstGeom>
        </p:spPr>
        <p:txBody>
          <a:bodyPr vert="horz" wrap="square" lIns="0" tIns="13335" rIns="0" bIns="0" rtlCol="0">
            <a:spAutoFit/>
          </a:bodyPr>
          <a:lstStyle/>
          <a:p>
            <a:pPr marL="55244">
              <a:lnSpc>
                <a:spcPct val="100000"/>
              </a:lnSpc>
              <a:spcBef>
                <a:spcPts val="105"/>
              </a:spcBef>
            </a:pPr>
            <a:r>
              <a:rPr sz="1100" b="1" spc="-5" dirty="0">
                <a:latin typeface="Arial"/>
                <a:cs typeface="Arial"/>
              </a:rPr>
              <a:t>Enable</a:t>
            </a:r>
            <a:endParaRPr sz="1100">
              <a:latin typeface="Arial"/>
              <a:cs typeface="Arial"/>
            </a:endParaRPr>
          </a:p>
          <a:p>
            <a:pPr marL="12700">
              <a:lnSpc>
                <a:spcPct val="100000"/>
              </a:lnSpc>
            </a:pPr>
            <a:r>
              <a:rPr sz="1100" b="1" spc="-5" dirty="0">
                <a:latin typeface="Arial"/>
                <a:cs typeface="Arial"/>
              </a:rPr>
              <a:t>P</a:t>
            </a:r>
            <a:r>
              <a:rPr sz="1100" b="1" dirty="0">
                <a:latin typeface="Arial"/>
                <a:cs typeface="Arial"/>
              </a:rPr>
              <a:t>roc</a:t>
            </a:r>
            <a:r>
              <a:rPr sz="1100" b="1" spc="-5" dirty="0">
                <a:latin typeface="Arial"/>
                <a:cs typeface="Arial"/>
              </a:rPr>
              <a:t>e</a:t>
            </a:r>
            <a:r>
              <a:rPr sz="1100" b="1" dirty="0">
                <a:latin typeface="Arial"/>
                <a:cs typeface="Arial"/>
              </a:rPr>
              <a:t>ss</a:t>
            </a:r>
            <a:endParaRPr sz="1100">
              <a:latin typeface="Arial"/>
              <a:cs typeface="Arial"/>
            </a:endParaRPr>
          </a:p>
        </p:txBody>
      </p:sp>
      <p:sp>
        <p:nvSpPr>
          <p:cNvPr id="52" name="object 92"/>
          <p:cNvSpPr txBox="1"/>
          <p:nvPr/>
        </p:nvSpPr>
        <p:spPr>
          <a:xfrm>
            <a:off x="4020058" y="2366594"/>
            <a:ext cx="1673860" cy="163195"/>
          </a:xfrm>
          <a:prstGeom prst="rect">
            <a:avLst/>
          </a:prstGeom>
        </p:spPr>
        <p:txBody>
          <a:bodyPr vert="horz" wrap="square" lIns="0" tIns="12700" rIns="0" bIns="0" rtlCol="0">
            <a:spAutoFit/>
          </a:bodyPr>
          <a:lstStyle/>
          <a:p>
            <a:pPr marL="12700">
              <a:lnSpc>
                <a:spcPct val="100000"/>
              </a:lnSpc>
              <a:spcBef>
                <a:spcPts val="100"/>
              </a:spcBef>
            </a:pPr>
            <a:r>
              <a:rPr sz="900" b="1" spc="-10" dirty="0">
                <a:latin typeface="Arial"/>
                <a:cs typeface="Arial"/>
              </a:rPr>
              <a:t>SAP </a:t>
            </a:r>
            <a:r>
              <a:rPr sz="900" b="1" spc="-5" dirty="0">
                <a:latin typeface="Arial"/>
                <a:cs typeface="Arial"/>
              </a:rPr>
              <a:t>S/4HANA</a:t>
            </a:r>
            <a:r>
              <a:rPr sz="900" b="1" spc="-15" dirty="0">
                <a:latin typeface="Arial"/>
                <a:cs typeface="Arial"/>
              </a:rPr>
              <a:t> </a:t>
            </a:r>
            <a:r>
              <a:rPr sz="900" b="1" dirty="0">
                <a:latin typeface="Arial"/>
                <a:cs typeface="Arial"/>
              </a:rPr>
              <a:t>Implementation</a:t>
            </a:r>
            <a:endParaRPr sz="900">
              <a:latin typeface="Arial"/>
              <a:cs typeface="Arial"/>
            </a:endParaRPr>
          </a:p>
        </p:txBody>
      </p:sp>
      <p:grpSp>
        <p:nvGrpSpPr>
          <p:cNvPr id="53" name="object 95"/>
          <p:cNvGrpSpPr/>
          <p:nvPr/>
        </p:nvGrpSpPr>
        <p:grpSpPr>
          <a:xfrm>
            <a:off x="8348471" y="1655063"/>
            <a:ext cx="2409825" cy="708660"/>
            <a:chOff x="8348471" y="2269235"/>
            <a:chExt cx="2409825" cy="708660"/>
          </a:xfrm>
        </p:grpSpPr>
        <p:pic>
          <p:nvPicPr>
            <p:cNvPr id="54" name="object 96"/>
            <p:cNvPicPr/>
            <p:nvPr/>
          </p:nvPicPr>
          <p:blipFill>
            <a:blip r:embed="rId11" cstate="print"/>
            <a:stretch>
              <a:fillRect/>
            </a:stretch>
          </p:blipFill>
          <p:spPr>
            <a:xfrm>
              <a:off x="8348471" y="2269235"/>
              <a:ext cx="2409444" cy="708660"/>
            </a:xfrm>
            <a:prstGeom prst="rect">
              <a:avLst/>
            </a:prstGeom>
          </p:spPr>
        </p:pic>
        <p:pic>
          <p:nvPicPr>
            <p:cNvPr id="55" name="object 97"/>
            <p:cNvPicPr/>
            <p:nvPr/>
          </p:nvPicPr>
          <p:blipFill>
            <a:blip r:embed="rId12" cstate="print"/>
            <a:stretch>
              <a:fillRect/>
            </a:stretch>
          </p:blipFill>
          <p:spPr>
            <a:xfrm>
              <a:off x="8401557" y="2284221"/>
              <a:ext cx="2307844" cy="607060"/>
            </a:xfrm>
            <a:prstGeom prst="rect">
              <a:avLst/>
            </a:prstGeom>
          </p:spPr>
        </p:pic>
        <p:sp>
          <p:nvSpPr>
            <p:cNvPr id="56" name="object 98"/>
            <p:cNvSpPr/>
            <p:nvPr/>
          </p:nvSpPr>
          <p:spPr>
            <a:xfrm>
              <a:off x="9007643" y="2580947"/>
              <a:ext cx="497840" cy="247650"/>
            </a:xfrm>
            <a:custGeom>
              <a:avLst/>
              <a:gdLst/>
              <a:ahLst/>
              <a:cxnLst/>
              <a:rect l="l" t="t" r="r" b="b"/>
              <a:pathLst>
                <a:path w="497840" h="247650">
                  <a:moveTo>
                    <a:pt x="63806" y="0"/>
                  </a:moveTo>
                  <a:lnTo>
                    <a:pt x="0" y="0"/>
                  </a:lnTo>
                  <a:lnTo>
                    <a:pt x="4743" y="48642"/>
                  </a:lnTo>
                  <a:lnTo>
                    <a:pt x="18677" y="94715"/>
                  </a:lnTo>
                  <a:lnTo>
                    <a:pt x="41358" y="137157"/>
                  </a:lnTo>
                  <a:lnTo>
                    <a:pt x="72342" y="174908"/>
                  </a:lnTo>
                  <a:lnTo>
                    <a:pt x="109934" y="206028"/>
                  </a:lnTo>
                  <a:lnTo>
                    <a:pt x="152264" y="228797"/>
                  </a:lnTo>
                  <a:lnTo>
                    <a:pt x="198220" y="242778"/>
                  </a:lnTo>
                  <a:lnTo>
                    <a:pt x="246689" y="247535"/>
                  </a:lnTo>
                  <a:lnTo>
                    <a:pt x="295222" y="242778"/>
                  </a:lnTo>
                  <a:lnTo>
                    <a:pt x="341189" y="228797"/>
                  </a:lnTo>
                  <a:lnTo>
                    <a:pt x="383527" y="206028"/>
                  </a:lnTo>
                  <a:lnTo>
                    <a:pt x="410844" y="183449"/>
                  </a:lnTo>
                  <a:lnTo>
                    <a:pt x="246689" y="183449"/>
                  </a:lnTo>
                  <a:lnTo>
                    <a:pt x="210757" y="179923"/>
                  </a:lnTo>
                  <a:lnTo>
                    <a:pt x="145333" y="152696"/>
                  </a:lnTo>
                  <a:lnTo>
                    <a:pt x="94495" y="101719"/>
                  </a:lnTo>
                  <a:lnTo>
                    <a:pt x="67328" y="36082"/>
                  </a:lnTo>
                  <a:lnTo>
                    <a:pt x="63806" y="0"/>
                  </a:lnTo>
                  <a:close/>
                </a:path>
                <a:path w="497840" h="247650">
                  <a:moveTo>
                    <a:pt x="452279" y="53216"/>
                  </a:moveTo>
                  <a:lnTo>
                    <a:pt x="376051" y="129649"/>
                  </a:lnTo>
                  <a:lnTo>
                    <a:pt x="316804" y="169563"/>
                  </a:lnTo>
                  <a:lnTo>
                    <a:pt x="246689" y="183449"/>
                  </a:lnTo>
                  <a:lnTo>
                    <a:pt x="410844" y="183449"/>
                  </a:lnTo>
                  <a:lnTo>
                    <a:pt x="421176" y="174908"/>
                  </a:lnTo>
                  <a:lnTo>
                    <a:pt x="497404" y="98479"/>
                  </a:lnTo>
                  <a:lnTo>
                    <a:pt x="452279" y="53216"/>
                  </a:lnTo>
                  <a:close/>
                </a:path>
              </a:pathLst>
            </a:custGeom>
            <a:solidFill>
              <a:srgbClr val="EFAB00"/>
            </a:solidFill>
          </p:spPr>
          <p:txBody>
            <a:bodyPr wrap="square" lIns="0" tIns="0" rIns="0" bIns="0" rtlCol="0"/>
            <a:lstStyle/>
            <a:p>
              <a:endParaRPr/>
            </a:p>
          </p:txBody>
        </p:sp>
        <p:sp>
          <p:nvSpPr>
            <p:cNvPr id="57" name="object 99"/>
            <p:cNvSpPr/>
            <p:nvPr/>
          </p:nvSpPr>
          <p:spPr>
            <a:xfrm>
              <a:off x="9007643" y="2334398"/>
              <a:ext cx="478790" cy="247015"/>
            </a:xfrm>
            <a:custGeom>
              <a:avLst/>
              <a:gdLst/>
              <a:ahLst/>
              <a:cxnLst/>
              <a:rect l="l" t="t" r="r" b="b"/>
              <a:pathLst>
                <a:path w="478790" h="247014">
                  <a:moveTo>
                    <a:pt x="246692" y="0"/>
                  </a:moveTo>
                  <a:lnTo>
                    <a:pt x="199555" y="4503"/>
                  </a:lnTo>
                  <a:lnTo>
                    <a:pt x="153841" y="18013"/>
                  </a:lnTo>
                  <a:lnTo>
                    <a:pt x="110965" y="40531"/>
                  </a:lnTo>
                  <a:lnTo>
                    <a:pt x="72341" y="72055"/>
                  </a:lnTo>
                  <a:lnTo>
                    <a:pt x="41358" y="109691"/>
                  </a:lnTo>
                  <a:lnTo>
                    <a:pt x="18677" y="152020"/>
                  </a:lnTo>
                  <a:lnTo>
                    <a:pt x="4743" y="197989"/>
                  </a:lnTo>
                  <a:lnTo>
                    <a:pt x="0" y="246549"/>
                  </a:lnTo>
                  <a:lnTo>
                    <a:pt x="63806" y="246549"/>
                  </a:lnTo>
                  <a:lnTo>
                    <a:pt x="67326" y="210547"/>
                  </a:lnTo>
                  <a:lnTo>
                    <a:pt x="77652" y="176459"/>
                  </a:lnTo>
                  <a:lnTo>
                    <a:pt x="117337" y="117165"/>
                  </a:lnTo>
                  <a:lnTo>
                    <a:pt x="156323" y="87463"/>
                  </a:lnTo>
                  <a:lnTo>
                    <a:pt x="200269" y="69641"/>
                  </a:lnTo>
                  <a:lnTo>
                    <a:pt x="246696" y="63701"/>
                  </a:lnTo>
                  <a:lnTo>
                    <a:pt x="410925" y="63701"/>
                  </a:lnTo>
                  <a:lnTo>
                    <a:pt x="382495" y="40531"/>
                  </a:lnTo>
                  <a:lnTo>
                    <a:pt x="339577" y="18013"/>
                  </a:lnTo>
                  <a:lnTo>
                    <a:pt x="293838" y="4503"/>
                  </a:lnTo>
                  <a:lnTo>
                    <a:pt x="246692" y="0"/>
                  </a:lnTo>
                  <a:close/>
                </a:path>
                <a:path w="478790" h="247014">
                  <a:moveTo>
                    <a:pt x="410925" y="63701"/>
                  </a:moveTo>
                  <a:lnTo>
                    <a:pt x="246696" y="63701"/>
                  </a:lnTo>
                  <a:lnTo>
                    <a:pt x="293123" y="69641"/>
                  </a:lnTo>
                  <a:lnTo>
                    <a:pt x="337068" y="87463"/>
                  </a:lnTo>
                  <a:lnTo>
                    <a:pt x="376051" y="117165"/>
                  </a:lnTo>
                  <a:lnTo>
                    <a:pt x="433380" y="174597"/>
                  </a:lnTo>
                  <a:lnTo>
                    <a:pt x="478504" y="129469"/>
                  </a:lnTo>
                  <a:lnTo>
                    <a:pt x="421176" y="72055"/>
                  </a:lnTo>
                  <a:lnTo>
                    <a:pt x="410925" y="63701"/>
                  </a:lnTo>
                  <a:close/>
                </a:path>
              </a:pathLst>
            </a:custGeom>
            <a:solidFill>
              <a:srgbClr val="DF8E17"/>
            </a:solidFill>
          </p:spPr>
          <p:txBody>
            <a:bodyPr wrap="square" lIns="0" tIns="0" rIns="0" bIns="0" rtlCol="0"/>
            <a:lstStyle/>
            <a:p>
              <a:endParaRPr/>
            </a:p>
          </p:txBody>
        </p:sp>
        <p:sp>
          <p:nvSpPr>
            <p:cNvPr id="58" name="object 100"/>
            <p:cNvSpPr/>
            <p:nvPr/>
          </p:nvSpPr>
          <p:spPr>
            <a:xfrm>
              <a:off x="9441149" y="2463471"/>
              <a:ext cx="224790" cy="226060"/>
            </a:xfrm>
            <a:custGeom>
              <a:avLst/>
              <a:gdLst/>
              <a:ahLst/>
              <a:cxnLst/>
              <a:rect l="l" t="t" r="r" b="b"/>
              <a:pathLst>
                <a:path w="224790" h="226060">
                  <a:moveTo>
                    <a:pt x="44998" y="0"/>
                  </a:moveTo>
                  <a:lnTo>
                    <a:pt x="0" y="45253"/>
                  </a:lnTo>
                  <a:lnTo>
                    <a:pt x="179365" y="225838"/>
                  </a:lnTo>
                  <a:lnTo>
                    <a:pt x="224364" y="180619"/>
                  </a:lnTo>
                  <a:lnTo>
                    <a:pt x="44998" y="0"/>
                  </a:lnTo>
                  <a:close/>
                </a:path>
              </a:pathLst>
            </a:custGeom>
            <a:solidFill>
              <a:srgbClr val="D0702E"/>
            </a:solidFill>
          </p:spPr>
          <p:txBody>
            <a:bodyPr wrap="square" lIns="0" tIns="0" rIns="0" bIns="0" rtlCol="0"/>
            <a:lstStyle/>
            <a:p>
              <a:endParaRPr/>
            </a:p>
          </p:txBody>
        </p:sp>
        <p:sp>
          <p:nvSpPr>
            <p:cNvPr id="59" name="object 101"/>
            <p:cNvSpPr/>
            <p:nvPr/>
          </p:nvSpPr>
          <p:spPr>
            <a:xfrm>
              <a:off x="9620515" y="2580948"/>
              <a:ext cx="487680" cy="247650"/>
            </a:xfrm>
            <a:custGeom>
              <a:avLst/>
              <a:gdLst/>
              <a:ahLst/>
              <a:cxnLst/>
              <a:rect l="l" t="t" r="r" b="b"/>
              <a:pathLst>
                <a:path w="487679" h="247650">
                  <a:moveTo>
                    <a:pt x="44998" y="63016"/>
                  </a:moveTo>
                  <a:lnTo>
                    <a:pt x="0" y="108228"/>
                  </a:lnTo>
                  <a:lnTo>
                    <a:pt x="66346" y="175041"/>
                  </a:lnTo>
                  <a:lnTo>
                    <a:pt x="104016" y="206084"/>
                  </a:lnTo>
                  <a:lnTo>
                    <a:pt x="146343" y="228814"/>
                  </a:lnTo>
                  <a:lnTo>
                    <a:pt x="192270" y="242780"/>
                  </a:lnTo>
                  <a:lnTo>
                    <a:pt x="240743" y="247535"/>
                  </a:lnTo>
                  <a:lnTo>
                    <a:pt x="289271" y="242780"/>
                  </a:lnTo>
                  <a:lnTo>
                    <a:pt x="335229" y="228814"/>
                  </a:lnTo>
                  <a:lnTo>
                    <a:pt x="377566" y="206084"/>
                  </a:lnTo>
                  <a:lnTo>
                    <a:pt x="405030" y="183449"/>
                  </a:lnTo>
                  <a:lnTo>
                    <a:pt x="240743" y="183449"/>
                  </a:lnTo>
                  <a:lnTo>
                    <a:pt x="204819" y="179923"/>
                  </a:lnTo>
                  <a:lnTo>
                    <a:pt x="170761" y="169563"/>
                  </a:lnTo>
                  <a:lnTo>
                    <a:pt x="139390" y="152696"/>
                  </a:lnTo>
                  <a:lnTo>
                    <a:pt x="111525" y="129648"/>
                  </a:lnTo>
                  <a:lnTo>
                    <a:pt x="44998" y="63016"/>
                  </a:lnTo>
                  <a:close/>
                </a:path>
                <a:path w="487679" h="247650">
                  <a:moveTo>
                    <a:pt x="487390" y="0"/>
                  </a:moveTo>
                  <a:lnTo>
                    <a:pt x="423636" y="0"/>
                  </a:lnTo>
                  <a:lnTo>
                    <a:pt x="420117" y="36082"/>
                  </a:lnTo>
                  <a:lnTo>
                    <a:pt x="409790" y="70260"/>
                  </a:lnTo>
                  <a:lnTo>
                    <a:pt x="370106" y="129648"/>
                  </a:lnTo>
                  <a:lnTo>
                    <a:pt x="310845" y="169563"/>
                  </a:lnTo>
                  <a:lnTo>
                    <a:pt x="240743" y="183449"/>
                  </a:lnTo>
                  <a:lnTo>
                    <a:pt x="405030" y="183449"/>
                  </a:lnTo>
                  <a:lnTo>
                    <a:pt x="415231" y="175041"/>
                  </a:lnTo>
                  <a:lnTo>
                    <a:pt x="446135" y="137213"/>
                  </a:lnTo>
                  <a:lnTo>
                    <a:pt x="468759" y="94731"/>
                  </a:lnTo>
                  <a:lnTo>
                    <a:pt x="482659" y="48644"/>
                  </a:lnTo>
                  <a:lnTo>
                    <a:pt x="487390" y="0"/>
                  </a:lnTo>
                  <a:close/>
                </a:path>
              </a:pathLst>
            </a:custGeom>
            <a:solidFill>
              <a:srgbClr val="BA494E"/>
            </a:solidFill>
          </p:spPr>
          <p:txBody>
            <a:bodyPr wrap="square" lIns="0" tIns="0" rIns="0" bIns="0" rtlCol="0"/>
            <a:lstStyle/>
            <a:p>
              <a:endParaRPr/>
            </a:p>
          </p:txBody>
        </p:sp>
        <p:sp>
          <p:nvSpPr>
            <p:cNvPr id="60" name="object 102"/>
            <p:cNvSpPr/>
            <p:nvPr/>
          </p:nvSpPr>
          <p:spPr>
            <a:xfrm>
              <a:off x="9617796" y="2334398"/>
              <a:ext cx="490220" cy="247015"/>
            </a:xfrm>
            <a:custGeom>
              <a:avLst/>
              <a:gdLst/>
              <a:ahLst/>
              <a:cxnLst/>
              <a:rect l="l" t="t" r="r" b="b"/>
              <a:pathLst>
                <a:path w="490220" h="247014">
                  <a:moveTo>
                    <a:pt x="407710" y="63701"/>
                  </a:moveTo>
                  <a:lnTo>
                    <a:pt x="243591" y="63701"/>
                  </a:lnTo>
                  <a:lnTo>
                    <a:pt x="290015" y="69641"/>
                  </a:lnTo>
                  <a:lnTo>
                    <a:pt x="333966" y="87463"/>
                  </a:lnTo>
                  <a:lnTo>
                    <a:pt x="372968" y="117165"/>
                  </a:lnTo>
                  <a:lnTo>
                    <a:pt x="412978" y="177635"/>
                  </a:lnTo>
                  <a:lnTo>
                    <a:pt x="426354" y="246549"/>
                  </a:lnTo>
                  <a:lnTo>
                    <a:pt x="490109" y="246549"/>
                  </a:lnTo>
                  <a:lnTo>
                    <a:pt x="485602" y="199405"/>
                  </a:lnTo>
                  <a:lnTo>
                    <a:pt x="472078" y="153648"/>
                  </a:lnTo>
                  <a:lnTo>
                    <a:pt x="449529" y="110718"/>
                  </a:lnTo>
                  <a:lnTo>
                    <a:pt x="417948" y="72055"/>
                  </a:lnTo>
                  <a:lnTo>
                    <a:pt x="407710" y="63701"/>
                  </a:lnTo>
                  <a:close/>
                </a:path>
                <a:path w="490220" h="247014">
                  <a:moveTo>
                    <a:pt x="0" y="71515"/>
                  </a:moveTo>
                  <a:lnTo>
                    <a:pt x="0" y="185550"/>
                  </a:lnTo>
                  <a:lnTo>
                    <a:pt x="115593" y="185550"/>
                  </a:lnTo>
                  <a:lnTo>
                    <a:pt x="80421" y="151033"/>
                  </a:lnTo>
                  <a:lnTo>
                    <a:pt x="114243" y="117165"/>
                  </a:lnTo>
                  <a:lnTo>
                    <a:pt x="128667" y="106176"/>
                  </a:lnTo>
                  <a:lnTo>
                    <a:pt x="35027" y="106176"/>
                  </a:lnTo>
                  <a:lnTo>
                    <a:pt x="0" y="71515"/>
                  </a:lnTo>
                  <a:close/>
                </a:path>
                <a:path w="490220" h="247014">
                  <a:moveTo>
                    <a:pt x="243567" y="0"/>
                  </a:moveTo>
                  <a:lnTo>
                    <a:pt x="196417" y="4503"/>
                  </a:lnTo>
                  <a:lnTo>
                    <a:pt x="150673" y="18013"/>
                  </a:lnTo>
                  <a:lnTo>
                    <a:pt x="107751" y="40531"/>
                  </a:lnTo>
                  <a:lnTo>
                    <a:pt x="69064" y="72055"/>
                  </a:lnTo>
                  <a:lnTo>
                    <a:pt x="35027" y="106176"/>
                  </a:lnTo>
                  <a:lnTo>
                    <a:pt x="128667" y="106176"/>
                  </a:lnTo>
                  <a:lnTo>
                    <a:pt x="153229" y="87463"/>
                  </a:lnTo>
                  <a:lnTo>
                    <a:pt x="197171" y="69641"/>
                  </a:lnTo>
                  <a:lnTo>
                    <a:pt x="243591" y="63701"/>
                  </a:lnTo>
                  <a:lnTo>
                    <a:pt x="407710" y="63701"/>
                  </a:lnTo>
                  <a:lnTo>
                    <a:pt x="379314" y="40531"/>
                  </a:lnTo>
                  <a:lnTo>
                    <a:pt x="336430" y="18013"/>
                  </a:lnTo>
                  <a:lnTo>
                    <a:pt x="290709" y="4503"/>
                  </a:lnTo>
                  <a:lnTo>
                    <a:pt x="243567" y="0"/>
                  </a:lnTo>
                  <a:close/>
                </a:path>
              </a:pathLst>
            </a:custGeom>
            <a:solidFill>
              <a:srgbClr val="960982"/>
            </a:solidFill>
          </p:spPr>
          <p:txBody>
            <a:bodyPr wrap="square" lIns="0" tIns="0" rIns="0" bIns="0" rtlCol="0"/>
            <a:lstStyle/>
            <a:p>
              <a:endParaRPr/>
            </a:p>
          </p:txBody>
        </p:sp>
        <p:pic>
          <p:nvPicPr>
            <p:cNvPr id="61" name="object 103"/>
            <p:cNvPicPr/>
            <p:nvPr/>
          </p:nvPicPr>
          <p:blipFill>
            <a:blip r:embed="rId13" cstate="print"/>
            <a:stretch>
              <a:fillRect/>
            </a:stretch>
          </p:blipFill>
          <p:spPr>
            <a:xfrm>
              <a:off x="9029403" y="2360659"/>
              <a:ext cx="1057022" cy="443405"/>
            </a:xfrm>
            <a:prstGeom prst="rect">
              <a:avLst/>
            </a:prstGeom>
          </p:spPr>
        </p:pic>
      </p:grpSp>
      <p:sp>
        <p:nvSpPr>
          <p:cNvPr id="62" name="object 104"/>
          <p:cNvSpPr txBox="1"/>
          <p:nvPr/>
        </p:nvSpPr>
        <p:spPr>
          <a:xfrm>
            <a:off x="9150798" y="1929793"/>
            <a:ext cx="205740" cy="69215"/>
          </a:xfrm>
          <a:prstGeom prst="rect">
            <a:avLst/>
          </a:prstGeom>
        </p:spPr>
        <p:txBody>
          <a:bodyPr vert="horz" wrap="square" lIns="0" tIns="16510" rIns="0" bIns="0" rtlCol="0">
            <a:spAutoFit/>
          </a:bodyPr>
          <a:lstStyle/>
          <a:p>
            <a:pPr marL="12700">
              <a:lnSpc>
                <a:spcPct val="100000"/>
              </a:lnSpc>
              <a:spcBef>
                <a:spcPts val="130"/>
              </a:spcBef>
            </a:pPr>
            <a:r>
              <a:rPr sz="250" b="1" spc="20" dirty="0">
                <a:latin typeface="Arial"/>
                <a:cs typeface="Arial"/>
              </a:rPr>
              <a:t>P</a:t>
            </a:r>
            <a:r>
              <a:rPr sz="250" b="1" spc="5" dirty="0">
                <a:latin typeface="Arial"/>
                <a:cs typeface="Arial"/>
              </a:rPr>
              <a:t>r</a:t>
            </a:r>
            <a:r>
              <a:rPr sz="250" b="1" spc="20" dirty="0">
                <a:latin typeface="Arial"/>
                <a:cs typeface="Arial"/>
              </a:rPr>
              <a:t>o</a:t>
            </a:r>
            <a:r>
              <a:rPr sz="250" b="1" spc="10" dirty="0">
                <a:latin typeface="Arial"/>
                <a:cs typeface="Arial"/>
              </a:rPr>
              <a:t>ces</a:t>
            </a:r>
            <a:r>
              <a:rPr sz="250" b="1" spc="15" dirty="0">
                <a:latin typeface="Arial"/>
                <a:cs typeface="Arial"/>
              </a:rPr>
              <a:t>s</a:t>
            </a:r>
            <a:r>
              <a:rPr sz="250" b="1" spc="10" dirty="0">
                <a:latin typeface="Arial"/>
                <a:cs typeface="Arial"/>
              </a:rPr>
              <a:t>e</a:t>
            </a:r>
            <a:r>
              <a:rPr sz="250" b="1" spc="15" dirty="0">
                <a:latin typeface="Arial"/>
                <a:cs typeface="Arial"/>
              </a:rPr>
              <a:t>s</a:t>
            </a:r>
            <a:endParaRPr sz="250">
              <a:latin typeface="Arial"/>
              <a:cs typeface="Arial"/>
            </a:endParaRPr>
          </a:p>
        </p:txBody>
      </p:sp>
      <p:sp>
        <p:nvSpPr>
          <p:cNvPr id="63" name="object 105"/>
          <p:cNvSpPr txBox="1"/>
          <p:nvPr/>
        </p:nvSpPr>
        <p:spPr>
          <a:xfrm>
            <a:off x="9782158" y="1929794"/>
            <a:ext cx="173990" cy="69215"/>
          </a:xfrm>
          <a:prstGeom prst="rect">
            <a:avLst/>
          </a:prstGeom>
        </p:spPr>
        <p:txBody>
          <a:bodyPr vert="horz" wrap="square" lIns="0" tIns="16510" rIns="0" bIns="0" rtlCol="0">
            <a:spAutoFit/>
          </a:bodyPr>
          <a:lstStyle/>
          <a:p>
            <a:pPr marL="12700">
              <a:lnSpc>
                <a:spcPct val="100000"/>
              </a:lnSpc>
              <a:spcBef>
                <a:spcPts val="130"/>
              </a:spcBef>
            </a:pPr>
            <a:r>
              <a:rPr sz="250" b="1" spc="20" dirty="0">
                <a:latin typeface="Arial"/>
                <a:cs typeface="Arial"/>
              </a:rPr>
              <a:t>S</a:t>
            </a:r>
            <a:r>
              <a:rPr sz="250" b="1" spc="10" dirty="0">
                <a:latin typeface="Arial"/>
                <a:cs typeface="Arial"/>
              </a:rPr>
              <a:t>yste</a:t>
            </a:r>
            <a:r>
              <a:rPr sz="250" b="1" spc="20" dirty="0">
                <a:latin typeface="Arial"/>
                <a:cs typeface="Arial"/>
              </a:rPr>
              <a:t>ms</a:t>
            </a:r>
            <a:endParaRPr sz="250">
              <a:latin typeface="Arial"/>
              <a:cs typeface="Arial"/>
            </a:endParaRPr>
          </a:p>
        </p:txBody>
      </p:sp>
      <p:sp>
        <p:nvSpPr>
          <p:cNvPr id="64" name="object 106"/>
          <p:cNvSpPr txBox="1"/>
          <p:nvPr/>
        </p:nvSpPr>
        <p:spPr>
          <a:xfrm>
            <a:off x="9492078" y="2144814"/>
            <a:ext cx="144145" cy="69215"/>
          </a:xfrm>
          <a:prstGeom prst="rect">
            <a:avLst/>
          </a:prstGeom>
        </p:spPr>
        <p:txBody>
          <a:bodyPr vert="horz" wrap="square" lIns="0" tIns="16510" rIns="0" bIns="0" rtlCol="0">
            <a:spAutoFit/>
          </a:bodyPr>
          <a:lstStyle/>
          <a:p>
            <a:pPr marL="12700">
              <a:lnSpc>
                <a:spcPct val="100000"/>
              </a:lnSpc>
              <a:spcBef>
                <a:spcPts val="130"/>
              </a:spcBef>
            </a:pPr>
            <a:r>
              <a:rPr sz="250" b="1" spc="20" dirty="0">
                <a:latin typeface="Arial"/>
                <a:cs typeface="Arial"/>
              </a:rPr>
              <a:t>P</a:t>
            </a:r>
            <a:r>
              <a:rPr sz="250" b="1" spc="10" dirty="0">
                <a:latin typeface="Arial"/>
                <a:cs typeface="Arial"/>
              </a:rPr>
              <a:t>e</a:t>
            </a:r>
            <a:r>
              <a:rPr sz="250" b="1" spc="20" dirty="0">
                <a:latin typeface="Arial"/>
                <a:cs typeface="Arial"/>
              </a:rPr>
              <a:t>op</a:t>
            </a:r>
            <a:r>
              <a:rPr sz="250" b="1" dirty="0">
                <a:latin typeface="Arial"/>
                <a:cs typeface="Arial"/>
              </a:rPr>
              <a:t>l</a:t>
            </a:r>
            <a:r>
              <a:rPr sz="250" b="1" spc="15" dirty="0">
                <a:latin typeface="Arial"/>
                <a:cs typeface="Arial"/>
              </a:rPr>
              <a:t>e</a:t>
            </a:r>
            <a:endParaRPr sz="250">
              <a:latin typeface="Arial"/>
              <a:cs typeface="Arial"/>
            </a:endParaRPr>
          </a:p>
        </p:txBody>
      </p:sp>
      <p:grpSp>
        <p:nvGrpSpPr>
          <p:cNvPr id="65" name="object 107"/>
          <p:cNvGrpSpPr/>
          <p:nvPr/>
        </p:nvGrpSpPr>
        <p:grpSpPr>
          <a:xfrm>
            <a:off x="9502366" y="1899021"/>
            <a:ext cx="127635" cy="250825"/>
            <a:chOff x="9502366" y="2513193"/>
            <a:chExt cx="127635" cy="250825"/>
          </a:xfrm>
        </p:grpSpPr>
        <p:sp>
          <p:nvSpPr>
            <p:cNvPr id="66" name="object 108"/>
            <p:cNvSpPr/>
            <p:nvPr/>
          </p:nvSpPr>
          <p:spPr>
            <a:xfrm>
              <a:off x="9561830" y="2669019"/>
              <a:ext cx="8890" cy="95250"/>
            </a:xfrm>
            <a:custGeom>
              <a:avLst/>
              <a:gdLst/>
              <a:ahLst/>
              <a:cxnLst/>
              <a:rect l="l" t="t" r="r" b="b"/>
              <a:pathLst>
                <a:path w="8890" h="95250">
                  <a:moveTo>
                    <a:pt x="8280" y="85102"/>
                  </a:moveTo>
                  <a:lnTo>
                    <a:pt x="0" y="85102"/>
                  </a:lnTo>
                  <a:lnTo>
                    <a:pt x="0" y="94716"/>
                  </a:lnTo>
                  <a:lnTo>
                    <a:pt x="8280" y="94716"/>
                  </a:lnTo>
                  <a:lnTo>
                    <a:pt x="8140" y="89839"/>
                  </a:lnTo>
                  <a:lnTo>
                    <a:pt x="8280" y="85102"/>
                  </a:lnTo>
                  <a:close/>
                </a:path>
                <a:path w="8890" h="95250">
                  <a:moveTo>
                    <a:pt x="8280" y="64211"/>
                  </a:moveTo>
                  <a:lnTo>
                    <a:pt x="0" y="64211"/>
                  </a:lnTo>
                  <a:lnTo>
                    <a:pt x="0" y="73825"/>
                  </a:lnTo>
                  <a:lnTo>
                    <a:pt x="8280" y="73825"/>
                  </a:lnTo>
                  <a:lnTo>
                    <a:pt x="8140" y="69088"/>
                  </a:lnTo>
                  <a:lnTo>
                    <a:pt x="8280" y="64211"/>
                  </a:lnTo>
                  <a:close/>
                </a:path>
                <a:path w="8890" h="95250">
                  <a:moveTo>
                    <a:pt x="8280" y="42519"/>
                  </a:moveTo>
                  <a:lnTo>
                    <a:pt x="0" y="42519"/>
                  </a:lnTo>
                  <a:lnTo>
                    <a:pt x="0" y="52133"/>
                  </a:lnTo>
                  <a:lnTo>
                    <a:pt x="8280" y="52133"/>
                  </a:lnTo>
                  <a:lnTo>
                    <a:pt x="8140" y="47396"/>
                  </a:lnTo>
                  <a:lnTo>
                    <a:pt x="8280" y="42519"/>
                  </a:lnTo>
                  <a:close/>
                </a:path>
                <a:path w="8890" h="95250">
                  <a:moveTo>
                    <a:pt x="8280" y="21818"/>
                  </a:moveTo>
                  <a:lnTo>
                    <a:pt x="0" y="21818"/>
                  </a:lnTo>
                  <a:lnTo>
                    <a:pt x="0" y="31432"/>
                  </a:lnTo>
                  <a:lnTo>
                    <a:pt x="8280" y="31432"/>
                  </a:lnTo>
                  <a:lnTo>
                    <a:pt x="8140" y="26695"/>
                  </a:lnTo>
                  <a:lnTo>
                    <a:pt x="8280" y="21818"/>
                  </a:lnTo>
                  <a:close/>
                </a:path>
                <a:path w="8890" h="95250">
                  <a:moveTo>
                    <a:pt x="8280" y="0"/>
                  </a:moveTo>
                  <a:lnTo>
                    <a:pt x="0" y="0"/>
                  </a:lnTo>
                  <a:lnTo>
                    <a:pt x="0" y="10820"/>
                  </a:lnTo>
                  <a:lnTo>
                    <a:pt x="8280" y="10820"/>
                  </a:lnTo>
                  <a:lnTo>
                    <a:pt x="8140" y="5410"/>
                  </a:lnTo>
                  <a:lnTo>
                    <a:pt x="8280" y="0"/>
                  </a:lnTo>
                  <a:close/>
                </a:path>
              </a:pathLst>
            </a:custGeom>
            <a:solidFill>
              <a:srgbClr val="000000"/>
            </a:solidFill>
          </p:spPr>
          <p:txBody>
            <a:bodyPr wrap="square" lIns="0" tIns="0" rIns="0" bIns="0" rtlCol="0"/>
            <a:lstStyle/>
            <a:p>
              <a:endParaRPr/>
            </a:p>
          </p:txBody>
        </p:sp>
        <p:pic>
          <p:nvPicPr>
            <p:cNvPr id="67" name="object 109"/>
            <p:cNvPicPr/>
            <p:nvPr/>
          </p:nvPicPr>
          <p:blipFill>
            <a:blip r:embed="rId14" cstate="print"/>
            <a:stretch>
              <a:fillRect/>
            </a:stretch>
          </p:blipFill>
          <p:spPr>
            <a:xfrm>
              <a:off x="9502366" y="2513193"/>
              <a:ext cx="127076" cy="126429"/>
            </a:xfrm>
            <a:prstGeom prst="rect">
              <a:avLst/>
            </a:prstGeom>
          </p:spPr>
        </p:pic>
      </p:grpSp>
      <p:sp>
        <p:nvSpPr>
          <p:cNvPr id="68" name="Minus 67"/>
          <p:cNvSpPr/>
          <p:nvPr/>
        </p:nvSpPr>
        <p:spPr>
          <a:xfrm>
            <a:off x="5814885" y="2991660"/>
            <a:ext cx="2663435" cy="290069"/>
          </a:xfrm>
          <a:prstGeom prst="mathMinus">
            <a:avLst/>
          </a:prstGeom>
          <a:solidFill>
            <a:srgbClr val="334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Minus 68"/>
          <p:cNvSpPr/>
          <p:nvPr/>
        </p:nvSpPr>
        <p:spPr>
          <a:xfrm>
            <a:off x="7611929" y="4360622"/>
            <a:ext cx="2663435" cy="290069"/>
          </a:xfrm>
          <a:prstGeom prst="mathMinus">
            <a:avLst/>
          </a:prstGeom>
          <a:solidFill>
            <a:srgbClr val="334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 name="Picture 69"/>
          <p:cNvPicPr>
            <a:picLocks noChangeAspect="1"/>
          </p:cNvPicPr>
          <p:nvPr/>
        </p:nvPicPr>
        <p:blipFill>
          <a:blip r:embed="rId15"/>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arn(inVertical)">
                                      <p:cBhvr>
                                        <p:cTn id="15" dur="500"/>
                                        <p:tgtEl>
                                          <p:spTgt spid="14"/>
                                        </p:tgtEl>
                                      </p:cBhvr>
                                    </p:animEffect>
                                  </p:childTnLst>
                                </p:cTn>
                              </p:par>
                              <p:par>
                                <p:cTn id="16" presetID="16" presetClass="entr" presetSubtype="21"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barn(inVertical)">
                                      <p:cBhvr>
                                        <p:cTn id="18" dur="500"/>
                                        <p:tgtEl>
                                          <p:spTgt spid="15"/>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barn(inVertical)">
                                      <p:cBhvr>
                                        <p:cTn id="21" dur="500"/>
                                        <p:tgtEl>
                                          <p:spTgt spid="20"/>
                                        </p:tgtEl>
                                      </p:cBhvr>
                                    </p:animEffect>
                                  </p:childTnLst>
                                </p:cTn>
                              </p:par>
                              <p:par>
                                <p:cTn id="22" presetID="16" presetClass="entr" presetSubtype="21"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barn(inVertical)">
                                      <p:cBhvr>
                                        <p:cTn id="24" dur="500"/>
                                        <p:tgtEl>
                                          <p:spTgt spid="21"/>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barn(inVertical)">
                                      <p:cBhvr>
                                        <p:cTn id="27" dur="500"/>
                                        <p:tgtEl>
                                          <p:spTgt spid="25"/>
                                        </p:tgtEl>
                                      </p:cBhvr>
                                    </p:animEffect>
                                  </p:childTnLst>
                                </p:cTn>
                              </p:par>
                              <p:par>
                                <p:cTn id="28" presetID="16" presetClass="entr" presetSubtype="21"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barn(inVertical)">
                                      <p:cBhvr>
                                        <p:cTn id="30" dur="500"/>
                                        <p:tgtEl>
                                          <p:spTgt spid="26"/>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barn(inVertical)">
                                      <p:cBhvr>
                                        <p:cTn id="33" dur="500"/>
                                        <p:tgtEl>
                                          <p:spTgt spid="30"/>
                                        </p:tgtEl>
                                      </p:cBhvr>
                                    </p:animEffect>
                                  </p:childTnLst>
                                </p:cTn>
                              </p:par>
                              <p:par>
                                <p:cTn id="34" presetID="16" presetClass="entr" presetSubtype="21"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barn(inVertical)">
                                      <p:cBhvr>
                                        <p:cTn id="36" dur="500"/>
                                        <p:tgtEl>
                                          <p:spTgt spid="31"/>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barn(inVertical)">
                                      <p:cBhvr>
                                        <p:cTn id="39" dur="500"/>
                                        <p:tgtEl>
                                          <p:spTgt spid="35"/>
                                        </p:tgtEl>
                                      </p:cBhvr>
                                    </p:animEffect>
                                  </p:childTnLst>
                                </p:cTn>
                              </p:par>
                              <p:par>
                                <p:cTn id="40" presetID="16" presetClass="entr" presetSubtype="21" fill="hold" nodeType="with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barn(inVertical)">
                                      <p:cBhvr>
                                        <p:cTn id="42" dur="500"/>
                                        <p:tgtEl>
                                          <p:spTgt spid="36"/>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barn(inVertical)">
                                      <p:cBhvr>
                                        <p:cTn id="45" dur="500"/>
                                        <p:tgtEl>
                                          <p:spTgt spid="40"/>
                                        </p:tgtEl>
                                      </p:cBhvr>
                                    </p:animEffect>
                                  </p:childTnLst>
                                </p:cTn>
                              </p:par>
                              <p:par>
                                <p:cTn id="46" presetID="16" presetClass="entr" presetSubtype="21" fill="hold"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barn(inVertical)">
                                      <p:cBhvr>
                                        <p:cTn id="48" dur="500"/>
                                        <p:tgtEl>
                                          <p:spTgt spid="41"/>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barn(inVertical)">
                                      <p:cBhvr>
                                        <p:cTn id="51" dur="500"/>
                                        <p:tgtEl>
                                          <p:spTgt spid="45"/>
                                        </p:tgtEl>
                                      </p:cBhvr>
                                    </p:animEffect>
                                  </p:childTnLst>
                                </p:cTn>
                              </p:par>
                              <p:par>
                                <p:cTn id="52" presetID="16" presetClass="entr" presetSubtype="21" fill="hold" nodeType="with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barn(inVertical)">
                                      <p:cBhvr>
                                        <p:cTn id="54" dur="500"/>
                                        <p:tgtEl>
                                          <p:spTgt spid="46"/>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barn(inVertical)">
                                      <p:cBhvr>
                                        <p:cTn id="57" dur="500"/>
                                        <p:tgtEl>
                                          <p:spTgt spid="50"/>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51"/>
                                        </p:tgtEl>
                                        <p:attrNameLst>
                                          <p:attrName>style.visibility</p:attrName>
                                        </p:attrNameLst>
                                      </p:cBhvr>
                                      <p:to>
                                        <p:strVal val="visible"/>
                                      </p:to>
                                    </p:set>
                                    <p:animEffect transition="in" filter="barn(inVertical)">
                                      <p:cBhvr>
                                        <p:cTn id="60" dur="500"/>
                                        <p:tgtEl>
                                          <p:spTgt spid="51"/>
                                        </p:tgtEl>
                                      </p:cBhvr>
                                    </p:animEffect>
                                  </p:childTnLst>
                                </p:cTn>
                              </p:par>
                              <p:par>
                                <p:cTn id="61" presetID="16" presetClass="entr" presetSubtype="21" fill="hold" grpId="0" nodeType="withEffect">
                                  <p:stCondLst>
                                    <p:cond delay="0"/>
                                  </p:stCondLst>
                                  <p:childTnLst>
                                    <p:set>
                                      <p:cBhvr>
                                        <p:cTn id="62" dur="1" fill="hold">
                                          <p:stCondLst>
                                            <p:cond delay="0"/>
                                          </p:stCondLst>
                                        </p:cTn>
                                        <p:tgtEl>
                                          <p:spTgt spid="52"/>
                                        </p:tgtEl>
                                        <p:attrNameLst>
                                          <p:attrName>style.visibility</p:attrName>
                                        </p:attrNameLst>
                                      </p:cBhvr>
                                      <p:to>
                                        <p:strVal val="visible"/>
                                      </p:to>
                                    </p:set>
                                    <p:animEffect transition="in" filter="barn(inVertical)">
                                      <p:cBhvr>
                                        <p:cTn id="63" dur="500"/>
                                        <p:tgtEl>
                                          <p:spTgt spid="52"/>
                                        </p:tgtEl>
                                      </p:cBhvr>
                                    </p:animEffect>
                                  </p:childTnLst>
                                </p:cTn>
                              </p:par>
                              <p:par>
                                <p:cTn id="64" presetID="16" presetClass="entr" presetSubtype="21" fill="hold" nodeType="with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barn(inVertical)">
                                      <p:cBhvr>
                                        <p:cTn id="66" dur="500"/>
                                        <p:tgtEl>
                                          <p:spTgt spid="53"/>
                                        </p:tgtEl>
                                      </p:cBhvr>
                                    </p:animEffect>
                                  </p:childTnLst>
                                </p:cTn>
                              </p:par>
                              <p:par>
                                <p:cTn id="67" presetID="16" presetClass="entr" presetSubtype="21" fill="hold" grpId="0" nodeType="with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barn(inVertical)">
                                      <p:cBhvr>
                                        <p:cTn id="69" dur="500"/>
                                        <p:tgtEl>
                                          <p:spTgt spid="62"/>
                                        </p:tgtEl>
                                      </p:cBhvr>
                                    </p:animEffect>
                                  </p:childTnLst>
                                </p:cTn>
                              </p:par>
                              <p:par>
                                <p:cTn id="70" presetID="16" presetClass="entr" presetSubtype="21" fill="hold" grpId="0" nodeType="withEffect">
                                  <p:stCondLst>
                                    <p:cond delay="0"/>
                                  </p:stCondLst>
                                  <p:childTnLst>
                                    <p:set>
                                      <p:cBhvr>
                                        <p:cTn id="71" dur="1" fill="hold">
                                          <p:stCondLst>
                                            <p:cond delay="0"/>
                                          </p:stCondLst>
                                        </p:cTn>
                                        <p:tgtEl>
                                          <p:spTgt spid="63"/>
                                        </p:tgtEl>
                                        <p:attrNameLst>
                                          <p:attrName>style.visibility</p:attrName>
                                        </p:attrNameLst>
                                      </p:cBhvr>
                                      <p:to>
                                        <p:strVal val="visible"/>
                                      </p:to>
                                    </p:set>
                                    <p:animEffect transition="in" filter="barn(inVertical)">
                                      <p:cBhvr>
                                        <p:cTn id="72" dur="500"/>
                                        <p:tgtEl>
                                          <p:spTgt spid="63"/>
                                        </p:tgtEl>
                                      </p:cBhvr>
                                    </p:animEffect>
                                  </p:childTnLst>
                                </p:cTn>
                              </p:par>
                              <p:par>
                                <p:cTn id="73" presetID="16" presetClass="entr" presetSubtype="21" fill="hold" grpId="0" nodeType="withEffect">
                                  <p:stCondLst>
                                    <p:cond delay="0"/>
                                  </p:stCondLst>
                                  <p:childTnLst>
                                    <p:set>
                                      <p:cBhvr>
                                        <p:cTn id="74" dur="1" fill="hold">
                                          <p:stCondLst>
                                            <p:cond delay="0"/>
                                          </p:stCondLst>
                                        </p:cTn>
                                        <p:tgtEl>
                                          <p:spTgt spid="64"/>
                                        </p:tgtEl>
                                        <p:attrNameLst>
                                          <p:attrName>style.visibility</p:attrName>
                                        </p:attrNameLst>
                                      </p:cBhvr>
                                      <p:to>
                                        <p:strVal val="visible"/>
                                      </p:to>
                                    </p:set>
                                    <p:animEffect transition="in" filter="barn(inVertical)">
                                      <p:cBhvr>
                                        <p:cTn id="75" dur="500"/>
                                        <p:tgtEl>
                                          <p:spTgt spid="64"/>
                                        </p:tgtEl>
                                      </p:cBhvr>
                                    </p:animEffect>
                                  </p:childTnLst>
                                </p:cTn>
                              </p:par>
                              <p:par>
                                <p:cTn id="76" presetID="16" presetClass="entr" presetSubtype="21" fill="hold" nodeType="withEffect">
                                  <p:stCondLst>
                                    <p:cond delay="0"/>
                                  </p:stCondLst>
                                  <p:childTnLst>
                                    <p:set>
                                      <p:cBhvr>
                                        <p:cTn id="77" dur="1" fill="hold">
                                          <p:stCondLst>
                                            <p:cond delay="0"/>
                                          </p:stCondLst>
                                        </p:cTn>
                                        <p:tgtEl>
                                          <p:spTgt spid="65"/>
                                        </p:tgtEl>
                                        <p:attrNameLst>
                                          <p:attrName>style.visibility</p:attrName>
                                        </p:attrNameLst>
                                      </p:cBhvr>
                                      <p:to>
                                        <p:strVal val="visible"/>
                                      </p:to>
                                    </p:set>
                                    <p:animEffect transition="in" filter="barn(inVertical)">
                                      <p:cBhvr>
                                        <p:cTn id="78" dur="500"/>
                                        <p:tgtEl>
                                          <p:spTgt spid="65"/>
                                        </p:tgtEl>
                                      </p:cBhvr>
                                    </p:animEffect>
                                  </p:childTnLst>
                                </p:cTn>
                              </p:par>
                            </p:childTnLst>
                          </p:cTn>
                        </p:par>
                      </p:childTnLst>
                    </p:cTn>
                  </p:par>
                  <p:par>
                    <p:cTn id="79" fill="hold">
                      <p:stCondLst>
                        <p:cond delay="indefinite"/>
                      </p:stCondLst>
                      <p:childTnLst>
                        <p:par>
                          <p:cTn id="80" fill="hold">
                            <p:stCondLst>
                              <p:cond delay="0"/>
                            </p:stCondLst>
                            <p:childTnLst>
                              <p:par>
                                <p:cTn id="81" presetID="16" presetClass="entr" presetSubtype="21" fill="hold" nodeType="clickEffect">
                                  <p:stCondLst>
                                    <p:cond delay="0"/>
                                  </p:stCondLst>
                                  <p:childTnLst>
                                    <p:set>
                                      <p:cBhvr>
                                        <p:cTn id="82" dur="1" fill="hold">
                                          <p:stCondLst>
                                            <p:cond delay="0"/>
                                          </p:stCondLst>
                                        </p:cTn>
                                        <p:tgtEl>
                                          <p:spTgt spid="2"/>
                                        </p:tgtEl>
                                        <p:attrNameLst>
                                          <p:attrName>style.visibility</p:attrName>
                                        </p:attrNameLst>
                                      </p:cBhvr>
                                      <p:to>
                                        <p:strVal val="visible"/>
                                      </p:to>
                                    </p:set>
                                    <p:animEffect transition="in" filter="barn(inVertical)">
                                      <p:cBhvr>
                                        <p:cTn id="83" dur="500"/>
                                        <p:tgtEl>
                                          <p:spTgt spid="2"/>
                                        </p:tgtEl>
                                      </p:cBhvr>
                                    </p:animEffect>
                                  </p:childTnLst>
                                </p:cTn>
                              </p:par>
                              <p:par>
                                <p:cTn id="84" presetID="16" presetClass="entr" presetSubtype="21" fill="hold" grpId="0" nodeType="withEffect">
                                  <p:stCondLst>
                                    <p:cond delay="0"/>
                                  </p:stCondLst>
                                  <p:childTnLst>
                                    <p:set>
                                      <p:cBhvr>
                                        <p:cTn id="85" dur="1" fill="hold">
                                          <p:stCondLst>
                                            <p:cond delay="0"/>
                                          </p:stCondLst>
                                        </p:cTn>
                                        <p:tgtEl>
                                          <p:spTgt spid="7"/>
                                        </p:tgtEl>
                                        <p:attrNameLst>
                                          <p:attrName>style.visibility</p:attrName>
                                        </p:attrNameLst>
                                      </p:cBhvr>
                                      <p:to>
                                        <p:strVal val="visible"/>
                                      </p:to>
                                    </p:set>
                                    <p:animEffect transition="in" filter="barn(inVertical)">
                                      <p:cBhvr>
                                        <p:cTn id="86" dur="500"/>
                                        <p:tgtEl>
                                          <p:spTgt spid="7"/>
                                        </p:tgtEl>
                                      </p:cBhvr>
                                    </p:animEffect>
                                  </p:childTnLst>
                                </p:cTn>
                              </p:par>
                              <p:par>
                                <p:cTn id="87" presetID="16" presetClass="entr" presetSubtype="21" fill="hold" grpId="0" nodeType="withEffect">
                                  <p:stCondLst>
                                    <p:cond delay="0"/>
                                  </p:stCondLst>
                                  <p:childTnLst>
                                    <p:set>
                                      <p:cBhvr>
                                        <p:cTn id="88" dur="1" fill="hold">
                                          <p:stCondLst>
                                            <p:cond delay="0"/>
                                          </p:stCondLst>
                                        </p:cTn>
                                        <p:tgtEl>
                                          <p:spTgt spid="8"/>
                                        </p:tgtEl>
                                        <p:attrNameLst>
                                          <p:attrName>style.visibility</p:attrName>
                                        </p:attrNameLst>
                                      </p:cBhvr>
                                      <p:to>
                                        <p:strVal val="visible"/>
                                      </p:to>
                                    </p:set>
                                    <p:animEffect transition="in" filter="barn(inVertical)">
                                      <p:cBhvr>
                                        <p:cTn id="89" dur="500"/>
                                        <p:tgtEl>
                                          <p:spTgt spid="8"/>
                                        </p:tgtEl>
                                      </p:cBhvr>
                                    </p:animEffect>
                                  </p:childTnLst>
                                </p:cTn>
                              </p:par>
                              <p:par>
                                <p:cTn id="90" presetID="16" presetClass="entr" presetSubtype="21" fill="hold" grpId="0" nodeType="withEffect">
                                  <p:stCondLst>
                                    <p:cond delay="0"/>
                                  </p:stCondLst>
                                  <p:childTnLst>
                                    <p:set>
                                      <p:cBhvr>
                                        <p:cTn id="91" dur="1" fill="hold">
                                          <p:stCondLst>
                                            <p:cond delay="0"/>
                                          </p:stCondLst>
                                        </p:cTn>
                                        <p:tgtEl>
                                          <p:spTgt spid="9"/>
                                        </p:tgtEl>
                                        <p:attrNameLst>
                                          <p:attrName>style.visibility</p:attrName>
                                        </p:attrNameLst>
                                      </p:cBhvr>
                                      <p:to>
                                        <p:strVal val="visible"/>
                                      </p:to>
                                    </p:set>
                                    <p:animEffect transition="in" filter="barn(inVertical)">
                                      <p:cBhvr>
                                        <p:cTn id="92" dur="500"/>
                                        <p:tgtEl>
                                          <p:spTgt spid="9"/>
                                        </p:tgtEl>
                                      </p:cBhvr>
                                    </p:animEffect>
                                  </p:childTnLst>
                                </p:cTn>
                              </p:par>
                              <p:par>
                                <p:cTn id="93" presetID="16" presetClass="entr" presetSubtype="21" fill="hold" grpId="0" nodeType="withEffect">
                                  <p:stCondLst>
                                    <p:cond delay="0"/>
                                  </p:stCondLst>
                                  <p:childTnLst>
                                    <p:set>
                                      <p:cBhvr>
                                        <p:cTn id="94" dur="1" fill="hold">
                                          <p:stCondLst>
                                            <p:cond delay="0"/>
                                          </p:stCondLst>
                                        </p:cTn>
                                        <p:tgtEl>
                                          <p:spTgt spid="68"/>
                                        </p:tgtEl>
                                        <p:attrNameLst>
                                          <p:attrName>style.visibility</p:attrName>
                                        </p:attrNameLst>
                                      </p:cBhvr>
                                      <p:to>
                                        <p:strVal val="visible"/>
                                      </p:to>
                                    </p:set>
                                    <p:animEffect transition="in" filter="barn(inVertical)">
                                      <p:cBhvr>
                                        <p:cTn id="95" dur="500"/>
                                        <p:tgtEl>
                                          <p:spTgt spid="68"/>
                                        </p:tgtEl>
                                      </p:cBhvr>
                                    </p:animEffect>
                                  </p:childTnLst>
                                </p:cTn>
                              </p:par>
                              <p:par>
                                <p:cTn id="96" presetID="16" presetClass="entr" presetSubtype="21" fill="hold" grpId="0" nodeType="withEffect">
                                  <p:stCondLst>
                                    <p:cond delay="0"/>
                                  </p:stCondLst>
                                  <p:childTnLst>
                                    <p:set>
                                      <p:cBhvr>
                                        <p:cTn id="97" dur="1" fill="hold">
                                          <p:stCondLst>
                                            <p:cond delay="0"/>
                                          </p:stCondLst>
                                        </p:cTn>
                                        <p:tgtEl>
                                          <p:spTgt spid="69"/>
                                        </p:tgtEl>
                                        <p:attrNameLst>
                                          <p:attrName>style.visibility</p:attrName>
                                        </p:attrNameLst>
                                      </p:cBhvr>
                                      <p:to>
                                        <p:strVal val="visible"/>
                                      </p:to>
                                    </p:set>
                                    <p:animEffect transition="in" filter="barn(inVertical)">
                                      <p:cBhvr>
                                        <p:cTn id="98"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3" grpId="0" animBg="1"/>
      <p:bldP spid="14" grpId="0"/>
      <p:bldP spid="20" grpId="0"/>
      <p:bldP spid="25" grpId="0"/>
      <p:bldP spid="30" grpId="0"/>
      <p:bldP spid="35" grpId="0"/>
      <p:bldP spid="40" grpId="0"/>
      <p:bldP spid="45" grpId="0"/>
      <p:bldP spid="50" grpId="0"/>
      <p:bldP spid="51" grpId="0"/>
      <p:bldP spid="52" grpId="0"/>
      <p:bldP spid="62" grpId="0"/>
      <p:bldP spid="63" grpId="0"/>
      <p:bldP spid="64" grpId="0"/>
      <p:bldP spid="68" grpId="0" animBg="1"/>
      <p:bldP spid="69"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13080" y="2984703"/>
            <a:ext cx="4566285" cy="3143885"/>
          </a:xfrm>
          <a:prstGeom prst="rect">
            <a:avLst/>
          </a:prstGeom>
        </p:spPr>
        <p:txBody>
          <a:bodyPr vert="horz" wrap="square" lIns="0" tIns="13335" rIns="0" bIns="0" rtlCol="0">
            <a:spAutoFit/>
          </a:bodyPr>
          <a:lstStyle/>
          <a:p>
            <a:pPr marL="190500" indent="-178435">
              <a:lnSpc>
                <a:spcPct val="100000"/>
              </a:lnSpc>
              <a:spcBef>
                <a:spcPts val="105"/>
              </a:spcBef>
              <a:buClr>
                <a:srgbClr val="EFAB00"/>
              </a:buClr>
              <a:buFont typeface="Wingdings"/>
              <a:buChar char=""/>
              <a:tabLst>
                <a:tab pos="191135" algn="l"/>
              </a:tabLst>
            </a:pPr>
            <a:r>
              <a:rPr sz="1400" b="1" spc="-5" dirty="0">
                <a:latin typeface="Arial"/>
                <a:cs typeface="Arial"/>
              </a:rPr>
              <a:t>Handover</a:t>
            </a:r>
            <a:r>
              <a:rPr sz="1400" b="1" spc="-15" dirty="0">
                <a:latin typeface="Arial"/>
                <a:cs typeface="Arial"/>
              </a:rPr>
              <a:t> </a:t>
            </a:r>
            <a:r>
              <a:rPr sz="1400" b="1" spc="-5" dirty="0">
                <a:latin typeface="Arial"/>
                <a:cs typeface="Arial"/>
              </a:rPr>
              <a:t>of</a:t>
            </a:r>
            <a:r>
              <a:rPr sz="1400" b="1" spc="-30" dirty="0">
                <a:latin typeface="Arial"/>
                <a:cs typeface="Arial"/>
              </a:rPr>
              <a:t> </a:t>
            </a:r>
            <a:r>
              <a:rPr sz="1400" b="1" dirty="0">
                <a:latin typeface="Arial"/>
                <a:cs typeface="Arial"/>
              </a:rPr>
              <a:t>business</a:t>
            </a:r>
            <a:r>
              <a:rPr sz="1400" b="1" spc="-45" dirty="0">
                <a:latin typeface="Arial"/>
                <a:cs typeface="Arial"/>
              </a:rPr>
              <a:t> </a:t>
            </a:r>
            <a:r>
              <a:rPr sz="1400" b="1" dirty="0">
                <a:latin typeface="Arial"/>
                <a:cs typeface="Arial"/>
              </a:rPr>
              <a:t>requirement</a:t>
            </a:r>
            <a:r>
              <a:rPr sz="1400" b="1" spc="-45" dirty="0">
                <a:latin typeface="Arial"/>
                <a:cs typeface="Arial"/>
              </a:rPr>
              <a:t> </a:t>
            </a:r>
            <a:r>
              <a:rPr sz="1400" dirty="0">
                <a:latin typeface="Arial MT"/>
                <a:cs typeface="Arial MT"/>
              </a:rPr>
              <a:t>to</a:t>
            </a:r>
            <a:r>
              <a:rPr sz="1400" spc="-30" dirty="0">
                <a:latin typeface="Arial MT"/>
                <a:cs typeface="Arial MT"/>
              </a:rPr>
              <a:t> </a:t>
            </a:r>
            <a:r>
              <a:rPr sz="1400" dirty="0">
                <a:latin typeface="Arial MT"/>
                <a:cs typeface="Arial MT"/>
              </a:rPr>
              <a:t>solution</a:t>
            </a:r>
            <a:endParaRPr sz="1400">
              <a:latin typeface="Arial MT"/>
              <a:cs typeface="Arial MT"/>
            </a:endParaRPr>
          </a:p>
          <a:p>
            <a:pPr marL="190500">
              <a:lnSpc>
                <a:spcPct val="100000"/>
              </a:lnSpc>
            </a:pPr>
            <a:r>
              <a:rPr sz="1400" spc="-5" dirty="0">
                <a:latin typeface="Arial MT"/>
                <a:cs typeface="Arial MT"/>
              </a:rPr>
              <a:t>architects.</a:t>
            </a:r>
            <a:r>
              <a:rPr sz="1400" spc="-70" dirty="0">
                <a:latin typeface="Arial MT"/>
                <a:cs typeface="Arial MT"/>
              </a:rPr>
              <a:t> </a:t>
            </a:r>
            <a:r>
              <a:rPr sz="1400" spc="-5" dirty="0">
                <a:latin typeface="Arial MT"/>
                <a:cs typeface="Arial MT"/>
              </a:rPr>
              <a:t>Translate</a:t>
            </a:r>
            <a:r>
              <a:rPr sz="1400" spc="-40" dirty="0">
                <a:latin typeface="Arial MT"/>
                <a:cs typeface="Arial MT"/>
              </a:rPr>
              <a:t> </a:t>
            </a:r>
            <a:r>
              <a:rPr sz="1400" dirty="0">
                <a:latin typeface="Arial MT"/>
                <a:cs typeface="Arial MT"/>
              </a:rPr>
              <a:t>changes</a:t>
            </a:r>
            <a:r>
              <a:rPr sz="1400" spc="-35" dirty="0">
                <a:latin typeface="Arial MT"/>
                <a:cs typeface="Arial MT"/>
              </a:rPr>
              <a:t> </a:t>
            </a:r>
            <a:r>
              <a:rPr sz="1400" dirty="0">
                <a:latin typeface="Arial MT"/>
                <a:cs typeface="Arial MT"/>
              </a:rPr>
              <a:t>into</a:t>
            </a:r>
            <a:r>
              <a:rPr sz="1400" spc="-15" dirty="0">
                <a:latin typeface="Arial MT"/>
                <a:cs typeface="Arial MT"/>
              </a:rPr>
              <a:t> </a:t>
            </a:r>
            <a:r>
              <a:rPr sz="1400" b="1" spc="-5" dirty="0">
                <a:latin typeface="Arial"/>
                <a:cs typeface="Arial"/>
              </a:rPr>
              <a:t>solution</a:t>
            </a:r>
            <a:r>
              <a:rPr sz="1400" b="1" spc="-30" dirty="0">
                <a:latin typeface="Arial"/>
                <a:cs typeface="Arial"/>
              </a:rPr>
              <a:t> </a:t>
            </a:r>
            <a:r>
              <a:rPr sz="1400" b="1" spc="-5" dirty="0">
                <a:latin typeface="Arial"/>
                <a:cs typeface="Arial"/>
              </a:rPr>
              <a:t>design</a:t>
            </a:r>
            <a:endParaRPr sz="1400">
              <a:latin typeface="Arial"/>
              <a:cs typeface="Arial"/>
            </a:endParaRPr>
          </a:p>
          <a:p>
            <a:pPr marL="190500" marR="5080" indent="-178435">
              <a:lnSpc>
                <a:spcPct val="100000"/>
              </a:lnSpc>
              <a:spcBef>
                <a:spcPts val="600"/>
              </a:spcBef>
              <a:buClr>
                <a:srgbClr val="EFAB00"/>
              </a:buClr>
              <a:buFont typeface="Wingdings"/>
              <a:buChar char=""/>
              <a:tabLst>
                <a:tab pos="191135" algn="l"/>
              </a:tabLst>
            </a:pPr>
            <a:r>
              <a:rPr sz="1400" dirty="0">
                <a:latin typeface="Arial MT"/>
                <a:cs typeface="Arial MT"/>
              </a:rPr>
              <a:t>Perform</a:t>
            </a:r>
            <a:r>
              <a:rPr sz="1400" spc="-45" dirty="0">
                <a:latin typeface="Arial MT"/>
                <a:cs typeface="Arial MT"/>
              </a:rPr>
              <a:t> </a:t>
            </a:r>
            <a:r>
              <a:rPr sz="1400" dirty="0">
                <a:latin typeface="Arial MT"/>
                <a:cs typeface="Arial MT"/>
              </a:rPr>
              <a:t>solution</a:t>
            </a:r>
            <a:r>
              <a:rPr sz="1400" spc="-50" dirty="0">
                <a:latin typeface="Arial MT"/>
                <a:cs typeface="Arial MT"/>
              </a:rPr>
              <a:t> </a:t>
            </a:r>
            <a:r>
              <a:rPr sz="1400" dirty="0">
                <a:latin typeface="Arial MT"/>
                <a:cs typeface="Arial MT"/>
              </a:rPr>
              <a:t>changes</a:t>
            </a:r>
            <a:r>
              <a:rPr sz="1400" spc="-40" dirty="0">
                <a:latin typeface="Arial MT"/>
                <a:cs typeface="Arial MT"/>
              </a:rPr>
              <a:t> </a:t>
            </a:r>
            <a:r>
              <a:rPr sz="1400" dirty="0">
                <a:latin typeface="Arial MT"/>
                <a:cs typeface="Arial MT"/>
              </a:rPr>
              <a:t>trough</a:t>
            </a:r>
            <a:r>
              <a:rPr sz="1400" spc="-30" dirty="0">
                <a:latin typeface="Arial MT"/>
                <a:cs typeface="Arial MT"/>
              </a:rPr>
              <a:t> </a:t>
            </a:r>
            <a:r>
              <a:rPr sz="1400" b="1" dirty="0">
                <a:latin typeface="Arial"/>
                <a:cs typeface="Arial"/>
              </a:rPr>
              <a:t>backlog</a:t>
            </a:r>
            <a:r>
              <a:rPr sz="1400" b="1" spc="-55" dirty="0">
                <a:latin typeface="Arial"/>
                <a:cs typeface="Arial"/>
              </a:rPr>
              <a:t> </a:t>
            </a:r>
            <a:r>
              <a:rPr sz="1400" b="1" spc="-5" dirty="0">
                <a:latin typeface="Arial"/>
                <a:cs typeface="Arial"/>
              </a:rPr>
              <a:t>and</a:t>
            </a:r>
            <a:r>
              <a:rPr sz="1400" b="1" spc="-15" dirty="0">
                <a:latin typeface="Arial"/>
                <a:cs typeface="Arial"/>
              </a:rPr>
              <a:t> </a:t>
            </a:r>
            <a:r>
              <a:rPr sz="1400" b="1" spc="-5" dirty="0">
                <a:latin typeface="Arial"/>
                <a:cs typeface="Arial"/>
              </a:rPr>
              <a:t>DevOps </a:t>
            </a:r>
            <a:r>
              <a:rPr sz="1400" b="1" spc="-370" dirty="0">
                <a:latin typeface="Arial"/>
                <a:cs typeface="Arial"/>
              </a:rPr>
              <a:t> </a:t>
            </a:r>
            <a:r>
              <a:rPr sz="1400" b="1" spc="-5" dirty="0">
                <a:latin typeface="Arial"/>
                <a:cs typeface="Arial"/>
              </a:rPr>
              <a:t>pipeline</a:t>
            </a:r>
            <a:r>
              <a:rPr sz="1400" spc="-5" dirty="0">
                <a:latin typeface="Arial MT"/>
                <a:cs typeface="Arial MT"/>
              </a:rPr>
              <a:t>:</a:t>
            </a:r>
            <a:endParaRPr sz="1400">
              <a:latin typeface="Arial MT"/>
              <a:cs typeface="Arial MT"/>
            </a:endParaRPr>
          </a:p>
          <a:p>
            <a:pPr marL="373380" marR="83820" lvl="1" indent="-178435">
              <a:lnSpc>
                <a:spcPct val="100000"/>
              </a:lnSpc>
              <a:spcBef>
                <a:spcPts val="300"/>
              </a:spcBef>
              <a:buFont typeface="Calibri"/>
              <a:buChar char="-"/>
              <a:tabLst>
                <a:tab pos="374015" algn="l"/>
              </a:tabLst>
            </a:pPr>
            <a:r>
              <a:rPr sz="1400" spc="-5" dirty="0">
                <a:latin typeface="Arial MT"/>
                <a:cs typeface="Arial MT"/>
              </a:rPr>
              <a:t>Implement</a:t>
            </a:r>
            <a:r>
              <a:rPr sz="1400" spc="-35" dirty="0">
                <a:latin typeface="Arial MT"/>
                <a:cs typeface="Arial MT"/>
              </a:rPr>
              <a:t> </a:t>
            </a:r>
            <a:r>
              <a:rPr sz="1400" dirty="0">
                <a:latin typeface="Arial MT"/>
                <a:cs typeface="Arial MT"/>
              </a:rPr>
              <a:t>new</a:t>
            </a:r>
            <a:r>
              <a:rPr sz="1400" spc="-5" dirty="0">
                <a:latin typeface="Arial MT"/>
                <a:cs typeface="Arial MT"/>
              </a:rPr>
              <a:t> processes,</a:t>
            </a:r>
            <a:r>
              <a:rPr sz="1400" spc="-30" dirty="0">
                <a:latin typeface="Arial MT"/>
                <a:cs typeface="Arial MT"/>
              </a:rPr>
              <a:t> </a:t>
            </a:r>
            <a:r>
              <a:rPr sz="1400" dirty="0">
                <a:latin typeface="Arial MT"/>
                <a:cs typeface="Arial MT"/>
              </a:rPr>
              <a:t>perform</a:t>
            </a:r>
            <a:r>
              <a:rPr sz="1400" spc="-40" dirty="0">
                <a:latin typeface="Arial MT"/>
                <a:cs typeface="Arial MT"/>
              </a:rPr>
              <a:t> </a:t>
            </a:r>
            <a:r>
              <a:rPr sz="1400" spc="-5" dirty="0">
                <a:latin typeface="Arial MT"/>
                <a:cs typeface="Arial MT"/>
              </a:rPr>
              <a:t>system</a:t>
            </a:r>
            <a:r>
              <a:rPr sz="1400" spc="-15" dirty="0">
                <a:latin typeface="Arial MT"/>
                <a:cs typeface="Arial MT"/>
              </a:rPr>
              <a:t> </a:t>
            </a:r>
            <a:r>
              <a:rPr sz="1400" dirty="0">
                <a:latin typeface="Arial MT"/>
                <a:cs typeface="Arial MT"/>
              </a:rPr>
              <a:t>changes </a:t>
            </a:r>
            <a:r>
              <a:rPr sz="1400" spc="-375" dirty="0">
                <a:latin typeface="Arial MT"/>
                <a:cs typeface="Arial MT"/>
              </a:rPr>
              <a:t> </a:t>
            </a:r>
            <a:r>
              <a:rPr sz="1400" dirty="0">
                <a:latin typeface="Arial MT"/>
                <a:cs typeface="Arial MT"/>
              </a:rPr>
              <a:t>(e.g.</a:t>
            </a:r>
            <a:r>
              <a:rPr sz="1400" spc="-35" dirty="0">
                <a:latin typeface="Arial MT"/>
                <a:cs typeface="Arial MT"/>
              </a:rPr>
              <a:t> </a:t>
            </a:r>
            <a:r>
              <a:rPr sz="1400" spc="-5" dirty="0">
                <a:latin typeface="Arial MT"/>
                <a:cs typeface="Arial MT"/>
              </a:rPr>
              <a:t>customizing)</a:t>
            </a:r>
            <a:endParaRPr sz="1400">
              <a:latin typeface="Arial MT"/>
              <a:cs typeface="Arial MT"/>
            </a:endParaRPr>
          </a:p>
          <a:p>
            <a:pPr marL="373380" lvl="1" indent="-179070">
              <a:lnSpc>
                <a:spcPct val="100000"/>
              </a:lnSpc>
              <a:spcBef>
                <a:spcPts val="305"/>
              </a:spcBef>
              <a:buFont typeface="Calibri"/>
              <a:buChar char="-"/>
              <a:tabLst>
                <a:tab pos="374015" algn="l"/>
              </a:tabLst>
            </a:pPr>
            <a:r>
              <a:rPr sz="1400" spc="-5" dirty="0">
                <a:latin typeface="Arial MT"/>
                <a:cs typeface="Arial MT"/>
              </a:rPr>
              <a:t>Prepare</a:t>
            </a:r>
            <a:r>
              <a:rPr sz="1400" spc="-35" dirty="0">
                <a:latin typeface="Arial MT"/>
                <a:cs typeface="Arial MT"/>
              </a:rPr>
              <a:t> </a:t>
            </a:r>
            <a:r>
              <a:rPr sz="1400" b="1" spc="-5" dirty="0">
                <a:latin typeface="Arial"/>
                <a:cs typeface="Arial"/>
              </a:rPr>
              <a:t>user</a:t>
            </a:r>
            <a:r>
              <a:rPr sz="1400" b="1" spc="-20" dirty="0">
                <a:latin typeface="Arial"/>
                <a:cs typeface="Arial"/>
              </a:rPr>
              <a:t> </a:t>
            </a:r>
            <a:r>
              <a:rPr sz="1400" b="1" dirty="0">
                <a:latin typeface="Arial"/>
                <a:cs typeface="Arial"/>
              </a:rPr>
              <a:t>acceptance</a:t>
            </a:r>
            <a:r>
              <a:rPr sz="1400" b="1" spc="-50" dirty="0">
                <a:latin typeface="Arial"/>
                <a:cs typeface="Arial"/>
              </a:rPr>
              <a:t> </a:t>
            </a:r>
            <a:r>
              <a:rPr sz="1400" b="1" dirty="0">
                <a:latin typeface="Arial"/>
                <a:cs typeface="Arial"/>
              </a:rPr>
              <a:t>testing</a:t>
            </a:r>
            <a:r>
              <a:rPr sz="1400" b="1" spc="-50" dirty="0">
                <a:latin typeface="Arial"/>
                <a:cs typeface="Arial"/>
              </a:rPr>
              <a:t> </a:t>
            </a:r>
            <a:r>
              <a:rPr sz="1400" dirty="0">
                <a:latin typeface="Arial MT"/>
                <a:cs typeface="Arial MT"/>
              </a:rPr>
              <a:t>and</a:t>
            </a:r>
            <a:r>
              <a:rPr sz="1400" spc="-20" dirty="0">
                <a:latin typeface="Arial MT"/>
                <a:cs typeface="Arial MT"/>
              </a:rPr>
              <a:t> </a:t>
            </a:r>
            <a:r>
              <a:rPr sz="1400" spc="-5" dirty="0">
                <a:latin typeface="Arial MT"/>
                <a:cs typeface="Arial MT"/>
              </a:rPr>
              <a:t>execute</a:t>
            </a:r>
            <a:endParaRPr sz="1400">
              <a:latin typeface="Arial MT"/>
              <a:cs typeface="Arial MT"/>
            </a:endParaRPr>
          </a:p>
          <a:p>
            <a:pPr marL="373380">
              <a:lnSpc>
                <a:spcPct val="100000"/>
              </a:lnSpc>
            </a:pPr>
            <a:r>
              <a:rPr sz="1400" b="1" spc="-5" dirty="0">
                <a:latin typeface="Arial"/>
                <a:cs typeface="Arial"/>
              </a:rPr>
              <a:t>process-oriented</a:t>
            </a:r>
            <a:r>
              <a:rPr sz="1400" b="1" spc="-75" dirty="0">
                <a:latin typeface="Arial"/>
                <a:cs typeface="Arial"/>
              </a:rPr>
              <a:t> </a:t>
            </a:r>
            <a:r>
              <a:rPr sz="1400" b="1" dirty="0">
                <a:latin typeface="Arial"/>
                <a:cs typeface="Arial"/>
              </a:rPr>
              <a:t>testing</a:t>
            </a:r>
            <a:endParaRPr sz="1400">
              <a:latin typeface="Arial"/>
              <a:cs typeface="Arial"/>
            </a:endParaRPr>
          </a:p>
          <a:p>
            <a:pPr marL="373380" lvl="1" indent="-179070">
              <a:lnSpc>
                <a:spcPct val="100000"/>
              </a:lnSpc>
              <a:spcBef>
                <a:spcPts val="300"/>
              </a:spcBef>
              <a:buFont typeface="Calibri"/>
              <a:buChar char="-"/>
              <a:tabLst>
                <a:tab pos="374015" algn="l"/>
              </a:tabLst>
            </a:pPr>
            <a:r>
              <a:rPr sz="1400" b="1" spc="-15" dirty="0">
                <a:latin typeface="Arial"/>
                <a:cs typeface="Arial"/>
              </a:rPr>
              <a:t>Approve</a:t>
            </a:r>
            <a:r>
              <a:rPr sz="1400" b="1" spc="5" dirty="0">
                <a:latin typeface="Arial"/>
                <a:cs typeface="Arial"/>
              </a:rPr>
              <a:t> </a:t>
            </a:r>
            <a:r>
              <a:rPr sz="1400" b="1" spc="-5" dirty="0">
                <a:latin typeface="Arial"/>
                <a:cs typeface="Arial"/>
              </a:rPr>
              <a:t>solution</a:t>
            </a:r>
            <a:endParaRPr sz="1400">
              <a:latin typeface="Arial"/>
              <a:cs typeface="Arial"/>
            </a:endParaRPr>
          </a:p>
          <a:p>
            <a:pPr marL="190500" marR="21590" indent="-178435">
              <a:lnSpc>
                <a:spcPct val="100000"/>
              </a:lnSpc>
              <a:spcBef>
                <a:spcPts val="600"/>
              </a:spcBef>
              <a:buClr>
                <a:srgbClr val="EFAB00"/>
              </a:buClr>
              <a:buFont typeface="Wingdings"/>
              <a:buChar char=""/>
              <a:tabLst>
                <a:tab pos="191135" algn="l"/>
              </a:tabLst>
            </a:pPr>
            <a:r>
              <a:rPr sz="1400" b="1" spc="-5" dirty="0">
                <a:latin typeface="Arial"/>
                <a:cs typeface="Arial"/>
              </a:rPr>
              <a:t>Enable</a:t>
            </a:r>
            <a:r>
              <a:rPr sz="1400" b="1" spc="-20" dirty="0">
                <a:latin typeface="Arial"/>
                <a:cs typeface="Arial"/>
              </a:rPr>
              <a:t> </a:t>
            </a:r>
            <a:r>
              <a:rPr sz="1400" dirty="0">
                <a:latin typeface="Arial MT"/>
                <a:cs typeface="Arial MT"/>
              </a:rPr>
              <a:t>the</a:t>
            </a:r>
            <a:r>
              <a:rPr sz="1400" spc="-25" dirty="0">
                <a:latin typeface="Arial MT"/>
                <a:cs typeface="Arial MT"/>
              </a:rPr>
              <a:t> </a:t>
            </a:r>
            <a:r>
              <a:rPr sz="1400" dirty="0">
                <a:latin typeface="Arial MT"/>
                <a:cs typeface="Arial MT"/>
              </a:rPr>
              <a:t>business</a:t>
            </a:r>
            <a:r>
              <a:rPr sz="1400" spc="-40" dirty="0">
                <a:latin typeface="Arial MT"/>
                <a:cs typeface="Arial MT"/>
              </a:rPr>
              <a:t> </a:t>
            </a:r>
            <a:r>
              <a:rPr sz="1400" dirty="0">
                <a:latin typeface="Arial MT"/>
                <a:cs typeface="Arial MT"/>
              </a:rPr>
              <a:t>to</a:t>
            </a:r>
            <a:r>
              <a:rPr sz="1400" spc="-15" dirty="0">
                <a:latin typeface="Arial MT"/>
                <a:cs typeface="Arial MT"/>
              </a:rPr>
              <a:t> </a:t>
            </a:r>
            <a:r>
              <a:rPr sz="1400" spc="-5" dirty="0">
                <a:latin typeface="Arial MT"/>
                <a:cs typeface="Arial MT"/>
              </a:rPr>
              <a:t>execute</a:t>
            </a:r>
            <a:r>
              <a:rPr sz="1400" spc="-15" dirty="0">
                <a:latin typeface="Arial MT"/>
                <a:cs typeface="Arial MT"/>
              </a:rPr>
              <a:t> </a:t>
            </a:r>
            <a:r>
              <a:rPr sz="1400" dirty="0">
                <a:latin typeface="Arial MT"/>
                <a:cs typeface="Arial MT"/>
              </a:rPr>
              <a:t>the</a:t>
            </a:r>
            <a:r>
              <a:rPr sz="1400" spc="-20" dirty="0">
                <a:latin typeface="Arial MT"/>
                <a:cs typeface="Arial MT"/>
              </a:rPr>
              <a:t> </a:t>
            </a:r>
            <a:r>
              <a:rPr sz="1400" b="1" spc="-5" dirty="0">
                <a:latin typeface="Arial"/>
                <a:cs typeface="Arial"/>
              </a:rPr>
              <a:t>new process</a:t>
            </a:r>
            <a:r>
              <a:rPr sz="1400" b="1" spc="-25" dirty="0">
                <a:latin typeface="Arial"/>
                <a:cs typeface="Arial"/>
              </a:rPr>
              <a:t> </a:t>
            </a:r>
            <a:r>
              <a:rPr sz="1400" dirty="0">
                <a:latin typeface="Arial MT"/>
                <a:cs typeface="Arial MT"/>
              </a:rPr>
              <a:t>in</a:t>
            </a:r>
            <a:r>
              <a:rPr sz="1400" spc="-10" dirty="0">
                <a:latin typeface="Arial MT"/>
                <a:cs typeface="Arial MT"/>
              </a:rPr>
              <a:t> </a:t>
            </a:r>
            <a:r>
              <a:rPr sz="1400" dirty="0">
                <a:latin typeface="Arial MT"/>
                <a:cs typeface="Arial MT"/>
              </a:rPr>
              <a:t>an </a:t>
            </a:r>
            <a:r>
              <a:rPr sz="1400" spc="-370" dirty="0">
                <a:latin typeface="Arial MT"/>
                <a:cs typeface="Arial MT"/>
              </a:rPr>
              <a:t> </a:t>
            </a:r>
            <a:r>
              <a:rPr sz="1400" spc="-5" dirty="0">
                <a:latin typeface="Arial MT"/>
                <a:cs typeface="Arial MT"/>
              </a:rPr>
              <a:t>efficient</a:t>
            </a:r>
            <a:r>
              <a:rPr sz="1400" spc="-50" dirty="0">
                <a:latin typeface="Arial MT"/>
                <a:cs typeface="Arial MT"/>
              </a:rPr>
              <a:t> </a:t>
            </a:r>
            <a:r>
              <a:rPr sz="1400" spc="-5" dirty="0">
                <a:latin typeface="Arial MT"/>
                <a:cs typeface="Arial MT"/>
              </a:rPr>
              <a:t>way</a:t>
            </a:r>
            <a:r>
              <a:rPr sz="1400" spc="15" dirty="0">
                <a:latin typeface="Arial MT"/>
                <a:cs typeface="Arial MT"/>
              </a:rPr>
              <a:t> </a:t>
            </a:r>
            <a:r>
              <a:rPr sz="1400" b="1" spc="-5" dirty="0">
                <a:latin typeface="Arial"/>
                <a:cs typeface="Arial"/>
              </a:rPr>
              <a:t>running</a:t>
            </a:r>
            <a:r>
              <a:rPr sz="1400" b="1" spc="-40" dirty="0">
                <a:latin typeface="Arial"/>
                <a:cs typeface="Arial"/>
              </a:rPr>
              <a:t> </a:t>
            </a:r>
            <a:r>
              <a:rPr sz="1400" b="1" spc="-5" dirty="0">
                <a:latin typeface="Arial"/>
                <a:cs typeface="Arial"/>
              </a:rPr>
              <a:t>on</a:t>
            </a:r>
            <a:r>
              <a:rPr sz="1400" b="1" spc="-10" dirty="0">
                <a:latin typeface="Arial"/>
                <a:cs typeface="Arial"/>
              </a:rPr>
              <a:t> </a:t>
            </a:r>
            <a:r>
              <a:rPr sz="1400" b="1" spc="-5" dirty="0">
                <a:latin typeface="Arial"/>
                <a:cs typeface="Arial"/>
              </a:rPr>
              <a:t>the</a:t>
            </a:r>
            <a:r>
              <a:rPr sz="1400" b="1" spc="-10" dirty="0">
                <a:latin typeface="Arial"/>
                <a:cs typeface="Arial"/>
              </a:rPr>
              <a:t> </a:t>
            </a:r>
            <a:r>
              <a:rPr sz="1400" b="1" spc="-5" dirty="0">
                <a:latin typeface="Arial"/>
                <a:cs typeface="Arial"/>
              </a:rPr>
              <a:t>new</a:t>
            </a:r>
            <a:r>
              <a:rPr sz="1400" b="1" spc="-20" dirty="0">
                <a:latin typeface="Arial"/>
                <a:cs typeface="Arial"/>
              </a:rPr>
              <a:t> </a:t>
            </a:r>
            <a:r>
              <a:rPr sz="1400" b="1" spc="-5" dirty="0">
                <a:latin typeface="Arial"/>
                <a:cs typeface="Arial"/>
              </a:rPr>
              <a:t>solution</a:t>
            </a:r>
            <a:endParaRPr sz="1400">
              <a:latin typeface="Arial"/>
              <a:cs typeface="Arial"/>
            </a:endParaRPr>
          </a:p>
          <a:p>
            <a:pPr marL="190500">
              <a:lnSpc>
                <a:spcPct val="100000"/>
              </a:lnSpc>
            </a:pPr>
            <a:r>
              <a:rPr sz="1400" dirty="0">
                <a:latin typeface="Arial MT"/>
                <a:cs typeface="Arial MT"/>
              </a:rPr>
              <a:t>(change</a:t>
            </a:r>
            <a:r>
              <a:rPr sz="1400" spc="-60" dirty="0">
                <a:latin typeface="Arial MT"/>
                <a:cs typeface="Arial MT"/>
              </a:rPr>
              <a:t> </a:t>
            </a:r>
            <a:r>
              <a:rPr sz="1400" spc="-5" dirty="0">
                <a:latin typeface="Arial MT"/>
                <a:cs typeface="Arial MT"/>
              </a:rPr>
              <a:t>management)</a:t>
            </a:r>
            <a:endParaRPr sz="1400">
              <a:latin typeface="Arial MT"/>
              <a:cs typeface="Arial MT"/>
            </a:endParaRPr>
          </a:p>
          <a:p>
            <a:pPr marL="190500" indent="-178435">
              <a:lnSpc>
                <a:spcPct val="100000"/>
              </a:lnSpc>
              <a:spcBef>
                <a:spcPts val="600"/>
              </a:spcBef>
              <a:buClr>
                <a:srgbClr val="EFAB00"/>
              </a:buClr>
              <a:buFont typeface="Wingdings"/>
              <a:buChar char=""/>
              <a:tabLst>
                <a:tab pos="191135" algn="l"/>
              </a:tabLst>
            </a:pPr>
            <a:r>
              <a:rPr sz="1400" dirty="0">
                <a:latin typeface="Arial MT"/>
                <a:cs typeface="Arial MT"/>
              </a:rPr>
              <a:t>Perform</a:t>
            </a:r>
            <a:r>
              <a:rPr sz="1400" spc="-70" dirty="0">
                <a:latin typeface="Arial MT"/>
                <a:cs typeface="Arial MT"/>
              </a:rPr>
              <a:t> </a:t>
            </a:r>
            <a:r>
              <a:rPr sz="1400" b="1" spc="-5" dirty="0">
                <a:latin typeface="Arial"/>
                <a:cs typeface="Arial"/>
              </a:rPr>
              <a:t>go-live</a:t>
            </a:r>
            <a:endParaRPr sz="1400">
              <a:latin typeface="Arial"/>
              <a:cs typeface="Arial"/>
            </a:endParaRPr>
          </a:p>
        </p:txBody>
      </p:sp>
      <p:grpSp>
        <p:nvGrpSpPr>
          <p:cNvPr id="31" name="object 31"/>
          <p:cNvGrpSpPr/>
          <p:nvPr/>
        </p:nvGrpSpPr>
        <p:grpSpPr>
          <a:xfrm>
            <a:off x="5807709" y="3073654"/>
            <a:ext cx="6093460" cy="3193415"/>
            <a:chOff x="5807709" y="3073654"/>
            <a:chExt cx="6093460" cy="3193415"/>
          </a:xfrm>
        </p:grpSpPr>
        <p:pic>
          <p:nvPicPr>
            <p:cNvPr id="32" name="object 32"/>
            <p:cNvPicPr/>
            <p:nvPr/>
          </p:nvPicPr>
          <p:blipFill>
            <a:blip r:embed="rId2" cstate="print"/>
            <a:stretch>
              <a:fillRect/>
            </a:stretch>
          </p:blipFill>
          <p:spPr>
            <a:xfrm>
              <a:off x="5814059" y="3080004"/>
              <a:ext cx="4410455" cy="1749552"/>
            </a:xfrm>
            <a:prstGeom prst="rect">
              <a:avLst/>
            </a:prstGeom>
          </p:spPr>
        </p:pic>
        <p:sp>
          <p:nvSpPr>
            <p:cNvPr id="33" name="object 33"/>
            <p:cNvSpPr/>
            <p:nvPr/>
          </p:nvSpPr>
          <p:spPr>
            <a:xfrm>
              <a:off x="5810884" y="3076829"/>
              <a:ext cx="4417060" cy="1756410"/>
            </a:xfrm>
            <a:custGeom>
              <a:avLst/>
              <a:gdLst/>
              <a:ahLst/>
              <a:cxnLst/>
              <a:rect l="l" t="t" r="r" b="b"/>
              <a:pathLst>
                <a:path w="4417059" h="1756410">
                  <a:moveTo>
                    <a:pt x="0" y="1755902"/>
                  </a:moveTo>
                  <a:lnTo>
                    <a:pt x="4416805" y="1755902"/>
                  </a:lnTo>
                  <a:lnTo>
                    <a:pt x="4416805" y="0"/>
                  </a:lnTo>
                  <a:lnTo>
                    <a:pt x="0" y="0"/>
                  </a:lnTo>
                  <a:lnTo>
                    <a:pt x="0" y="1755902"/>
                  </a:lnTo>
                  <a:close/>
                </a:path>
              </a:pathLst>
            </a:custGeom>
            <a:ln w="6350">
              <a:solidFill>
                <a:srgbClr val="666666"/>
              </a:solidFill>
            </a:ln>
          </p:spPr>
          <p:txBody>
            <a:bodyPr wrap="square" lIns="0" tIns="0" rIns="0" bIns="0" rtlCol="0"/>
            <a:lstStyle/>
            <a:p>
              <a:endParaRPr/>
            </a:p>
          </p:txBody>
        </p:sp>
        <p:pic>
          <p:nvPicPr>
            <p:cNvPr id="34" name="object 34"/>
            <p:cNvPicPr/>
            <p:nvPr/>
          </p:nvPicPr>
          <p:blipFill>
            <a:blip r:embed="rId3" cstate="print"/>
            <a:stretch>
              <a:fillRect/>
            </a:stretch>
          </p:blipFill>
          <p:spPr>
            <a:xfrm>
              <a:off x="7853171" y="4340352"/>
              <a:ext cx="4041648" cy="1920239"/>
            </a:xfrm>
            <a:prstGeom prst="rect">
              <a:avLst/>
            </a:prstGeom>
          </p:spPr>
        </p:pic>
        <p:sp>
          <p:nvSpPr>
            <p:cNvPr id="35" name="object 35"/>
            <p:cNvSpPr/>
            <p:nvPr/>
          </p:nvSpPr>
          <p:spPr>
            <a:xfrm>
              <a:off x="7849996" y="4337177"/>
              <a:ext cx="4048125" cy="1926589"/>
            </a:xfrm>
            <a:custGeom>
              <a:avLst/>
              <a:gdLst/>
              <a:ahLst/>
              <a:cxnLst/>
              <a:rect l="l" t="t" r="r" b="b"/>
              <a:pathLst>
                <a:path w="4048125" h="1926589">
                  <a:moveTo>
                    <a:pt x="0" y="1926590"/>
                  </a:moveTo>
                  <a:lnTo>
                    <a:pt x="4047998" y="1926590"/>
                  </a:lnTo>
                  <a:lnTo>
                    <a:pt x="4047998" y="0"/>
                  </a:lnTo>
                  <a:lnTo>
                    <a:pt x="0" y="0"/>
                  </a:lnTo>
                  <a:lnTo>
                    <a:pt x="0" y="1926590"/>
                  </a:lnTo>
                  <a:close/>
                </a:path>
              </a:pathLst>
            </a:custGeom>
            <a:ln w="6350">
              <a:solidFill>
                <a:srgbClr val="666666"/>
              </a:solidFill>
            </a:ln>
          </p:spPr>
          <p:txBody>
            <a:bodyPr wrap="square" lIns="0" tIns="0" rIns="0" bIns="0" rtlCol="0"/>
            <a:lstStyle/>
            <a:p>
              <a:endParaRPr/>
            </a:p>
          </p:txBody>
        </p:sp>
      </p:grpSp>
      <p:sp>
        <p:nvSpPr>
          <p:cNvPr id="36" name="object 36"/>
          <p:cNvSpPr txBox="1"/>
          <p:nvPr/>
        </p:nvSpPr>
        <p:spPr>
          <a:xfrm>
            <a:off x="5802248" y="5004942"/>
            <a:ext cx="177292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C000"/>
                </a:solidFill>
                <a:latin typeface="Arial MT"/>
                <a:cs typeface="Arial MT"/>
              </a:rPr>
              <a:t>Solution</a:t>
            </a:r>
            <a:r>
              <a:rPr sz="900" spc="-30" dirty="0">
                <a:solidFill>
                  <a:srgbClr val="FFC000"/>
                </a:solidFill>
                <a:latin typeface="Arial MT"/>
                <a:cs typeface="Arial MT"/>
              </a:rPr>
              <a:t> </a:t>
            </a:r>
            <a:r>
              <a:rPr sz="900" spc="-5" dirty="0">
                <a:solidFill>
                  <a:srgbClr val="FFC000"/>
                </a:solidFill>
                <a:latin typeface="Arial MT"/>
                <a:cs typeface="Arial MT"/>
              </a:rPr>
              <a:t>Manager</a:t>
            </a:r>
            <a:r>
              <a:rPr sz="900" spc="-20" dirty="0">
                <a:solidFill>
                  <a:srgbClr val="FFC000"/>
                </a:solidFill>
                <a:latin typeface="Arial MT"/>
                <a:cs typeface="Arial MT"/>
              </a:rPr>
              <a:t> </a:t>
            </a:r>
            <a:r>
              <a:rPr sz="900" dirty="0">
                <a:solidFill>
                  <a:srgbClr val="FFC000"/>
                </a:solidFill>
                <a:latin typeface="Arial MT"/>
                <a:cs typeface="Arial MT"/>
              </a:rPr>
              <a:t>–</a:t>
            </a:r>
            <a:r>
              <a:rPr sz="900" spc="-5" dirty="0">
                <a:solidFill>
                  <a:srgbClr val="FFC000"/>
                </a:solidFill>
                <a:latin typeface="Arial MT"/>
                <a:cs typeface="Arial MT"/>
              </a:rPr>
              <a:t> </a:t>
            </a:r>
            <a:r>
              <a:rPr sz="900" dirty="0">
                <a:solidFill>
                  <a:srgbClr val="FFC000"/>
                </a:solidFill>
                <a:latin typeface="Arial MT"/>
                <a:cs typeface="Arial MT"/>
              </a:rPr>
              <a:t>Focused</a:t>
            </a:r>
            <a:r>
              <a:rPr sz="900" spc="-45" dirty="0">
                <a:solidFill>
                  <a:srgbClr val="FFC000"/>
                </a:solidFill>
                <a:latin typeface="Arial MT"/>
                <a:cs typeface="Arial MT"/>
              </a:rPr>
              <a:t> </a:t>
            </a:r>
            <a:r>
              <a:rPr sz="900" spc="-5" dirty="0">
                <a:solidFill>
                  <a:srgbClr val="FFC000"/>
                </a:solidFill>
                <a:latin typeface="Arial MT"/>
                <a:cs typeface="Arial MT"/>
              </a:rPr>
              <a:t>Build</a:t>
            </a:r>
            <a:endParaRPr sz="900" dirty="0">
              <a:solidFill>
                <a:srgbClr val="FFC000"/>
              </a:solidFill>
              <a:latin typeface="Arial MT"/>
              <a:cs typeface="Arial MT"/>
            </a:endParaRPr>
          </a:p>
        </p:txBody>
      </p:sp>
      <p:sp>
        <p:nvSpPr>
          <p:cNvPr id="37" name="object 37"/>
          <p:cNvSpPr txBox="1"/>
          <p:nvPr/>
        </p:nvSpPr>
        <p:spPr>
          <a:xfrm>
            <a:off x="7841742" y="6375298"/>
            <a:ext cx="90170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C000"/>
                </a:solidFill>
                <a:latin typeface="Arial MT"/>
                <a:cs typeface="Arial MT"/>
              </a:rPr>
              <a:t>SAP</a:t>
            </a:r>
            <a:r>
              <a:rPr sz="900" spc="-25" dirty="0">
                <a:solidFill>
                  <a:srgbClr val="FFC000"/>
                </a:solidFill>
                <a:latin typeface="Arial MT"/>
                <a:cs typeface="Arial MT"/>
              </a:rPr>
              <a:t> </a:t>
            </a:r>
            <a:r>
              <a:rPr sz="900" spc="-5" dirty="0">
                <a:solidFill>
                  <a:srgbClr val="FFC000"/>
                </a:solidFill>
                <a:latin typeface="Arial MT"/>
                <a:cs typeface="Arial MT"/>
              </a:rPr>
              <a:t>Enable</a:t>
            </a:r>
            <a:r>
              <a:rPr sz="900" spc="-45" dirty="0">
                <a:solidFill>
                  <a:srgbClr val="FFC000"/>
                </a:solidFill>
                <a:latin typeface="Arial MT"/>
                <a:cs typeface="Arial MT"/>
              </a:rPr>
              <a:t> </a:t>
            </a:r>
            <a:r>
              <a:rPr sz="900" spc="-5" dirty="0">
                <a:solidFill>
                  <a:srgbClr val="FFC000"/>
                </a:solidFill>
                <a:latin typeface="Arial MT"/>
                <a:cs typeface="Arial MT"/>
              </a:rPr>
              <a:t>Now</a:t>
            </a:r>
            <a:endParaRPr sz="900">
              <a:solidFill>
                <a:srgbClr val="FFC000"/>
              </a:solidFill>
              <a:latin typeface="Arial MT"/>
              <a:cs typeface="Arial MT"/>
            </a:endParaRPr>
          </a:p>
        </p:txBody>
      </p:sp>
      <p:sp>
        <p:nvSpPr>
          <p:cNvPr id="38" name="object 38"/>
          <p:cNvSpPr txBox="1">
            <a:spLocks noGrp="1"/>
          </p:cNvSpPr>
          <p:nvPr>
            <p:ph type="title"/>
          </p:nvPr>
        </p:nvSpPr>
        <p:spPr>
          <a:xfrm>
            <a:off x="491439" y="240538"/>
            <a:ext cx="5180965" cy="603885"/>
          </a:xfrm>
          <a:prstGeom prst="rect">
            <a:avLst/>
          </a:prstGeom>
        </p:spPr>
        <p:txBody>
          <a:bodyPr vert="horz" wrap="square" lIns="0" tIns="12700" rIns="0" bIns="0" rtlCol="0">
            <a:spAutoFit/>
          </a:bodyPr>
          <a:lstStyle/>
          <a:p>
            <a:pPr marL="12700">
              <a:lnSpc>
                <a:spcPts val="2155"/>
              </a:lnSpc>
              <a:spcBef>
                <a:spcPts val="100"/>
              </a:spcBef>
            </a:pPr>
            <a:r>
              <a:rPr sz="1800" b="0" spc="-5" dirty="0">
                <a:solidFill>
                  <a:srgbClr val="7E7E7E"/>
                </a:solidFill>
                <a:latin typeface="Arial MT"/>
                <a:cs typeface="Arial MT"/>
              </a:rPr>
              <a:t>Process-driven</a:t>
            </a:r>
            <a:r>
              <a:rPr sz="1800" b="0" spc="25" dirty="0">
                <a:solidFill>
                  <a:srgbClr val="7E7E7E"/>
                </a:solidFill>
                <a:latin typeface="Arial MT"/>
                <a:cs typeface="Arial MT"/>
              </a:rPr>
              <a:t> </a:t>
            </a:r>
            <a:r>
              <a:rPr sz="1800" b="0" spc="-5" dirty="0">
                <a:solidFill>
                  <a:srgbClr val="7E7E7E"/>
                </a:solidFill>
                <a:latin typeface="Arial MT"/>
                <a:cs typeface="Arial MT"/>
              </a:rPr>
              <a:t>and</a:t>
            </a:r>
            <a:r>
              <a:rPr sz="1800" b="0" spc="10" dirty="0">
                <a:solidFill>
                  <a:srgbClr val="7E7E7E"/>
                </a:solidFill>
                <a:latin typeface="Arial MT"/>
                <a:cs typeface="Arial MT"/>
              </a:rPr>
              <a:t> </a:t>
            </a:r>
            <a:r>
              <a:rPr sz="1800" b="0" spc="-5" dirty="0">
                <a:solidFill>
                  <a:srgbClr val="7E7E7E"/>
                </a:solidFill>
                <a:latin typeface="Arial MT"/>
                <a:cs typeface="Arial MT"/>
              </a:rPr>
              <a:t>solution-driven</a:t>
            </a:r>
            <a:r>
              <a:rPr sz="1800" b="0" spc="35" dirty="0">
                <a:solidFill>
                  <a:srgbClr val="7E7E7E"/>
                </a:solidFill>
                <a:latin typeface="Arial MT"/>
                <a:cs typeface="Arial MT"/>
              </a:rPr>
              <a:t> </a:t>
            </a:r>
            <a:r>
              <a:rPr sz="1800" b="0" spc="-5" dirty="0">
                <a:solidFill>
                  <a:srgbClr val="7E7E7E"/>
                </a:solidFill>
                <a:latin typeface="Arial MT"/>
                <a:cs typeface="Arial MT"/>
              </a:rPr>
              <a:t>transformations</a:t>
            </a:r>
            <a:endParaRPr sz="1800" dirty="0">
              <a:latin typeface="Arial MT"/>
              <a:cs typeface="Arial MT"/>
            </a:endParaRPr>
          </a:p>
          <a:p>
            <a:pPr marL="12700">
              <a:lnSpc>
                <a:spcPts val="2395"/>
              </a:lnSpc>
            </a:pPr>
            <a:r>
              <a:rPr spc="-5" dirty="0">
                <a:solidFill>
                  <a:srgbClr val="FFC000"/>
                </a:solidFill>
              </a:rPr>
              <a:t>Process-driven</a:t>
            </a:r>
            <a:r>
              <a:rPr spc="-20" dirty="0">
                <a:solidFill>
                  <a:srgbClr val="FFC000"/>
                </a:solidFill>
              </a:rPr>
              <a:t> </a:t>
            </a:r>
            <a:r>
              <a:rPr dirty="0">
                <a:solidFill>
                  <a:srgbClr val="FFC000"/>
                </a:solidFill>
              </a:rPr>
              <a:t>transformations</a:t>
            </a:r>
            <a:r>
              <a:rPr spc="-40" dirty="0">
                <a:solidFill>
                  <a:srgbClr val="FFC000"/>
                </a:solidFill>
              </a:rPr>
              <a:t> </a:t>
            </a:r>
            <a:r>
              <a:rPr dirty="0">
                <a:solidFill>
                  <a:srgbClr val="FFC000"/>
                </a:solidFill>
              </a:rPr>
              <a:t>(3)</a:t>
            </a:r>
          </a:p>
        </p:txBody>
      </p:sp>
      <p:sp>
        <p:nvSpPr>
          <p:cNvPr id="41" name="object 44"/>
          <p:cNvSpPr/>
          <p:nvPr/>
        </p:nvSpPr>
        <p:spPr>
          <a:xfrm>
            <a:off x="505968" y="1066800"/>
            <a:ext cx="10617835" cy="1678305"/>
          </a:xfrm>
          <a:custGeom>
            <a:avLst/>
            <a:gdLst/>
            <a:ahLst/>
            <a:cxnLst/>
            <a:rect l="l" t="t" r="r" b="b"/>
            <a:pathLst>
              <a:path w="10617835" h="1678304">
                <a:moveTo>
                  <a:pt x="10252075" y="0"/>
                </a:moveTo>
                <a:lnTo>
                  <a:pt x="0" y="0"/>
                </a:lnTo>
                <a:lnTo>
                  <a:pt x="0" y="1677924"/>
                </a:lnTo>
                <a:lnTo>
                  <a:pt x="10252075" y="1677924"/>
                </a:lnTo>
                <a:lnTo>
                  <a:pt x="10617708" y="838962"/>
                </a:lnTo>
                <a:lnTo>
                  <a:pt x="10252075" y="0"/>
                </a:lnTo>
                <a:close/>
              </a:path>
            </a:pathLst>
          </a:custGeom>
          <a:solidFill>
            <a:srgbClr val="EDEDED"/>
          </a:solidFill>
        </p:spPr>
        <p:txBody>
          <a:bodyPr wrap="square" lIns="0" tIns="0" rIns="0" bIns="0" rtlCol="0"/>
          <a:lstStyle/>
          <a:p>
            <a:endParaRPr/>
          </a:p>
        </p:txBody>
      </p:sp>
      <p:sp>
        <p:nvSpPr>
          <p:cNvPr id="42" name="object 45"/>
          <p:cNvSpPr txBox="1"/>
          <p:nvPr/>
        </p:nvSpPr>
        <p:spPr>
          <a:xfrm>
            <a:off x="572094" y="1401808"/>
            <a:ext cx="290830" cy="1011555"/>
          </a:xfrm>
          <a:prstGeom prst="rect">
            <a:avLst/>
          </a:prstGeom>
        </p:spPr>
        <p:txBody>
          <a:bodyPr vert="vert270" wrap="square" lIns="0" tIns="1905" rIns="0" bIns="0" rtlCol="0">
            <a:spAutoFit/>
          </a:bodyPr>
          <a:lstStyle/>
          <a:p>
            <a:pPr algn="ctr">
              <a:lnSpc>
                <a:spcPct val="100000"/>
              </a:lnSpc>
              <a:spcBef>
                <a:spcPts val="15"/>
              </a:spcBef>
            </a:pPr>
            <a:r>
              <a:rPr sz="900" b="1" dirty="0">
                <a:latin typeface="Arial"/>
                <a:cs typeface="Arial"/>
              </a:rPr>
              <a:t>Business</a:t>
            </a:r>
            <a:r>
              <a:rPr sz="900" b="1" spc="-65" dirty="0">
                <a:latin typeface="Arial"/>
                <a:cs typeface="Arial"/>
              </a:rPr>
              <a:t> </a:t>
            </a:r>
            <a:r>
              <a:rPr sz="900" b="1" dirty="0">
                <a:latin typeface="Arial"/>
                <a:cs typeface="Arial"/>
              </a:rPr>
              <a:t>Process</a:t>
            </a:r>
            <a:endParaRPr sz="900">
              <a:latin typeface="Arial"/>
              <a:cs typeface="Arial"/>
            </a:endParaRPr>
          </a:p>
          <a:p>
            <a:pPr marL="635" algn="ctr">
              <a:lnSpc>
                <a:spcPct val="100000"/>
              </a:lnSpc>
              <a:spcBef>
                <a:spcPts val="5"/>
              </a:spcBef>
            </a:pPr>
            <a:r>
              <a:rPr sz="900" b="1" dirty="0">
                <a:latin typeface="Arial"/>
                <a:cs typeface="Arial"/>
              </a:rPr>
              <a:t>Transformation</a:t>
            </a:r>
            <a:endParaRPr sz="900">
              <a:latin typeface="Arial"/>
              <a:cs typeface="Arial"/>
            </a:endParaRPr>
          </a:p>
        </p:txBody>
      </p:sp>
      <p:grpSp>
        <p:nvGrpSpPr>
          <p:cNvPr id="43" name="object 46"/>
          <p:cNvGrpSpPr/>
          <p:nvPr/>
        </p:nvGrpSpPr>
        <p:grpSpPr>
          <a:xfrm>
            <a:off x="841247" y="1275588"/>
            <a:ext cx="7411720" cy="1216660"/>
            <a:chOff x="841247" y="1965960"/>
            <a:chExt cx="7411720" cy="1216660"/>
          </a:xfrm>
        </p:grpSpPr>
        <p:pic>
          <p:nvPicPr>
            <p:cNvPr id="44" name="object 47"/>
            <p:cNvPicPr/>
            <p:nvPr/>
          </p:nvPicPr>
          <p:blipFill>
            <a:blip r:embed="rId4" cstate="print"/>
            <a:stretch>
              <a:fillRect/>
            </a:stretch>
          </p:blipFill>
          <p:spPr>
            <a:xfrm>
              <a:off x="841247" y="1965960"/>
              <a:ext cx="7411211" cy="1216152"/>
            </a:xfrm>
            <a:prstGeom prst="rect">
              <a:avLst/>
            </a:prstGeom>
          </p:spPr>
        </p:pic>
        <p:pic>
          <p:nvPicPr>
            <p:cNvPr id="45" name="object 48"/>
            <p:cNvPicPr/>
            <p:nvPr/>
          </p:nvPicPr>
          <p:blipFill>
            <a:blip r:embed="rId5" cstate="print"/>
            <a:stretch>
              <a:fillRect/>
            </a:stretch>
          </p:blipFill>
          <p:spPr>
            <a:xfrm>
              <a:off x="5522976" y="2272296"/>
              <a:ext cx="810755" cy="710171"/>
            </a:xfrm>
            <a:prstGeom prst="rect">
              <a:avLst/>
            </a:prstGeom>
          </p:spPr>
        </p:pic>
        <p:sp>
          <p:nvSpPr>
            <p:cNvPr id="46" name="object 49"/>
            <p:cNvSpPr/>
            <p:nvPr/>
          </p:nvSpPr>
          <p:spPr>
            <a:xfrm>
              <a:off x="5582412" y="2293620"/>
              <a:ext cx="696595" cy="596265"/>
            </a:xfrm>
            <a:custGeom>
              <a:avLst/>
              <a:gdLst/>
              <a:ahLst/>
              <a:cxnLst/>
              <a:rect l="l" t="t" r="r" b="b"/>
              <a:pathLst>
                <a:path w="696595" h="596264">
                  <a:moveTo>
                    <a:pt x="696467" y="0"/>
                  </a:moveTo>
                  <a:lnTo>
                    <a:pt x="0" y="0"/>
                  </a:lnTo>
                  <a:lnTo>
                    <a:pt x="0" y="595884"/>
                  </a:lnTo>
                  <a:lnTo>
                    <a:pt x="696467" y="595884"/>
                  </a:lnTo>
                  <a:lnTo>
                    <a:pt x="696467" y="0"/>
                  </a:lnTo>
                  <a:close/>
                </a:path>
              </a:pathLst>
            </a:custGeom>
            <a:solidFill>
              <a:srgbClr val="F3B829"/>
            </a:solidFill>
          </p:spPr>
          <p:txBody>
            <a:bodyPr wrap="square" lIns="0" tIns="0" rIns="0" bIns="0" rtlCol="0"/>
            <a:lstStyle/>
            <a:p>
              <a:endParaRPr/>
            </a:p>
          </p:txBody>
        </p:sp>
        <p:sp>
          <p:nvSpPr>
            <p:cNvPr id="47" name="object 50"/>
            <p:cNvSpPr/>
            <p:nvPr/>
          </p:nvSpPr>
          <p:spPr>
            <a:xfrm>
              <a:off x="5582412" y="2293620"/>
              <a:ext cx="696595" cy="596265"/>
            </a:xfrm>
            <a:custGeom>
              <a:avLst/>
              <a:gdLst/>
              <a:ahLst/>
              <a:cxnLst/>
              <a:rect l="l" t="t" r="r" b="b"/>
              <a:pathLst>
                <a:path w="696595" h="596264">
                  <a:moveTo>
                    <a:pt x="0" y="595884"/>
                  </a:moveTo>
                  <a:lnTo>
                    <a:pt x="696467" y="595884"/>
                  </a:lnTo>
                  <a:lnTo>
                    <a:pt x="696467" y="0"/>
                  </a:lnTo>
                  <a:lnTo>
                    <a:pt x="0" y="0"/>
                  </a:lnTo>
                  <a:lnTo>
                    <a:pt x="0" y="595884"/>
                  </a:lnTo>
                  <a:close/>
                </a:path>
              </a:pathLst>
            </a:custGeom>
            <a:ln w="12700">
              <a:solidFill>
                <a:srgbClr val="960982"/>
              </a:solidFill>
            </a:ln>
          </p:spPr>
          <p:txBody>
            <a:bodyPr wrap="square" lIns="0" tIns="0" rIns="0" bIns="0" rtlCol="0"/>
            <a:lstStyle/>
            <a:p>
              <a:endParaRPr/>
            </a:p>
          </p:txBody>
        </p:sp>
      </p:grpSp>
      <p:sp>
        <p:nvSpPr>
          <p:cNvPr id="48" name="object 51"/>
          <p:cNvSpPr txBox="1"/>
          <p:nvPr/>
        </p:nvSpPr>
        <p:spPr>
          <a:xfrm>
            <a:off x="5637021" y="1716481"/>
            <a:ext cx="586740" cy="361950"/>
          </a:xfrm>
          <a:prstGeom prst="rect">
            <a:avLst/>
          </a:prstGeom>
        </p:spPr>
        <p:txBody>
          <a:bodyPr vert="horz" wrap="square" lIns="0" tIns="13335" rIns="0" bIns="0" rtlCol="0">
            <a:spAutoFit/>
          </a:bodyPr>
          <a:lstStyle/>
          <a:p>
            <a:pPr algn="ctr">
              <a:lnSpc>
                <a:spcPct val="100000"/>
              </a:lnSpc>
              <a:spcBef>
                <a:spcPts val="105"/>
              </a:spcBef>
            </a:pPr>
            <a:r>
              <a:rPr sz="1100" b="1" spc="-5" dirty="0">
                <a:latin typeface="Arial"/>
                <a:cs typeface="Arial"/>
              </a:rPr>
              <a:t>Test</a:t>
            </a:r>
            <a:endParaRPr sz="1100">
              <a:latin typeface="Arial"/>
              <a:cs typeface="Arial"/>
            </a:endParaRPr>
          </a:p>
          <a:p>
            <a:pPr algn="ctr">
              <a:lnSpc>
                <a:spcPct val="100000"/>
              </a:lnSpc>
            </a:pPr>
            <a:r>
              <a:rPr sz="1100" b="1" dirty="0">
                <a:latin typeface="Arial"/>
                <a:cs typeface="Arial"/>
              </a:rPr>
              <a:t>Solution</a:t>
            </a:r>
            <a:endParaRPr sz="1100" dirty="0">
              <a:latin typeface="Arial"/>
              <a:cs typeface="Arial"/>
            </a:endParaRPr>
          </a:p>
        </p:txBody>
      </p:sp>
      <p:grpSp>
        <p:nvGrpSpPr>
          <p:cNvPr id="49" name="object 52"/>
          <p:cNvGrpSpPr/>
          <p:nvPr/>
        </p:nvGrpSpPr>
        <p:grpSpPr>
          <a:xfrm>
            <a:off x="4587240" y="1581924"/>
            <a:ext cx="810895" cy="710565"/>
            <a:chOff x="4587240" y="2272296"/>
            <a:chExt cx="810895" cy="710565"/>
          </a:xfrm>
        </p:grpSpPr>
        <p:pic>
          <p:nvPicPr>
            <p:cNvPr id="50" name="object 53"/>
            <p:cNvPicPr/>
            <p:nvPr/>
          </p:nvPicPr>
          <p:blipFill>
            <a:blip r:embed="rId5" cstate="print"/>
            <a:stretch>
              <a:fillRect/>
            </a:stretch>
          </p:blipFill>
          <p:spPr>
            <a:xfrm>
              <a:off x="4587240" y="2272296"/>
              <a:ext cx="810755" cy="710171"/>
            </a:xfrm>
            <a:prstGeom prst="rect">
              <a:avLst/>
            </a:prstGeom>
          </p:spPr>
        </p:pic>
        <p:sp>
          <p:nvSpPr>
            <p:cNvPr id="51" name="object 54"/>
            <p:cNvSpPr/>
            <p:nvPr/>
          </p:nvSpPr>
          <p:spPr>
            <a:xfrm>
              <a:off x="4646676" y="2293620"/>
              <a:ext cx="696595" cy="596265"/>
            </a:xfrm>
            <a:custGeom>
              <a:avLst/>
              <a:gdLst/>
              <a:ahLst/>
              <a:cxnLst/>
              <a:rect l="l" t="t" r="r" b="b"/>
              <a:pathLst>
                <a:path w="696595" h="596264">
                  <a:moveTo>
                    <a:pt x="696468" y="0"/>
                  </a:moveTo>
                  <a:lnTo>
                    <a:pt x="0" y="0"/>
                  </a:lnTo>
                  <a:lnTo>
                    <a:pt x="0" y="595884"/>
                  </a:lnTo>
                  <a:lnTo>
                    <a:pt x="696468" y="595884"/>
                  </a:lnTo>
                  <a:lnTo>
                    <a:pt x="696468" y="0"/>
                  </a:lnTo>
                  <a:close/>
                </a:path>
              </a:pathLst>
            </a:custGeom>
            <a:solidFill>
              <a:srgbClr val="F3B829"/>
            </a:solidFill>
          </p:spPr>
          <p:txBody>
            <a:bodyPr wrap="square" lIns="0" tIns="0" rIns="0" bIns="0" rtlCol="0"/>
            <a:lstStyle/>
            <a:p>
              <a:endParaRPr/>
            </a:p>
          </p:txBody>
        </p:sp>
        <p:sp>
          <p:nvSpPr>
            <p:cNvPr id="52" name="object 55"/>
            <p:cNvSpPr/>
            <p:nvPr/>
          </p:nvSpPr>
          <p:spPr>
            <a:xfrm>
              <a:off x="4646676" y="2293620"/>
              <a:ext cx="696595" cy="596265"/>
            </a:xfrm>
            <a:custGeom>
              <a:avLst/>
              <a:gdLst/>
              <a:ahLst/>
              <a:cxnLst/>
              <a:rect l="l" t="t" r="r" b="b"/>
              <a:pathLst>
                <a:path w="696595" h="596264">
                  <a:moveTo>
                    <a:pt x="0" y="595884"/>
                  </a:moveTo>
                  <a:lnTo>
                    <a:pt x="696468" y="595884"/>
                  </a:lnTo>
                  <a:lnTo>
                    <a:pt x="696468" y="0"/>
                  </a:lnTo>
                  <a:lnTo>
                    <a:pt x="0" y="0"/>
                  </a:lnTo>
                  <a:lnTo>
                    <a:pt x="0" y="595884"/>
                  </a:lnTo>
                  <a:close/>
                </a:path>
              </a:pathLst>
            </a:custGeom>
            <a:ln w="12700">
              <a:solidFill>
                <a:srgbClr val="960982"/>
              </a:solidFill>
            </a:ln>
          </p:spPr>
          <p:txBody>
            <a:bodyPr wrap="square" lIns="0" tIns="0" rIns="0" bIns="0" rtlCol="0"/>
            <a:lstStyle/>
            <a:p>
              <a:endParaRPr/>
            </a:p>
          </p:txBody>
        </p:sp>
      </p:grpSp>
      <p:sp>
        <p:nvSpPr>
          <p:cNvPr id="53" name="object 56"/>
          <p:cNvSpPr txBox="1"/>
          <p:nvPr/>
        </p:nvSpPr>
        <p:spPr>
          <a:xfrm>
            <a:off x="4701666" y="1716481"/>
            <a:ext cx="588010" cy="361950"/>
          </a:xfrm>
          <a:prstGeom prst="rect">
            <a:avLst/>
          </a:prstGeom>
        </p:spPr>
        <p:txBody>
          <a:bodyPr vert="horz" wrap="square" lIns="0" tIns="13335" rIns="0" bIns="0" rtlCol="0">
            <a:spAutoFit/>
          </a:bodyPr>
          <a:lstStyle/>
          <a:p>
            <a:pPr algn="ctr">
              <a:lnSpc>
                <a:spcPct val="100000"/>
              </a:lnSpc>
              <a:spcBef>
                <a:spcPts val="105"/>
              </a:spcBef>
            </a:pPr>
            <a:r>
              <a:rPr sz="1100" b="1" dirty="0">
                <a:latin typeface="Arial"/>
                <a:cs typeface="Arial"/>
              </a:rPr>
              <a:t>Build</a:t>
            </a:r>
            <a:endParaRPr sz="1100">
              <a:latin typeface="Arial"/>
              <a:cs typeface="Arial"/>
            </a:endParaRPr>
          </a:p>
          <a:p>
            <a:pPr algn="ctr">
              <a:lnSpc>
                <a:spcPct val="100000"/>
              </a:lnSpc>
            </a:pPr>
            <a:r>
              <a:rPr sz="1100" b="1" dirty="0">
                <a:latin typeface="Arial"/>
                <a:cs typeface="Arial"/>
              </a:rPr>
              <a:t>Solution</a:t>
            </a:r>
            <a:endParaRPr sz="1100">
              <a:latin typeface="Arial"/>
              <a:cs typeface="Arial"/>
            </a:endParaRPr>
          </a:p>
        </p:txBody>
      </p:sp>
      <p:grpSp>
        <p:nvGrpSpPr>
          <p:cNvPr id="54" name="object 57"/>
          <p:cNvGrpSpPr/>
          <p:nvPr/>
        </p:nvGrpSpPr>
        <p:grpSpPr>
          <a:xfrm>
            <a:off x="3653028" y="1581924"/>
            <a:ext cx="810895" cy="710565"/>
            <a:chOff x="3653028" y="2272296"/>
            <a:chExt cx="810895" cy="710565"/>
          </a:xfrm>
        </p:grpSpPr>
        <p:pic>
          <p:nvPicPr>
            <p:cNvPr id="55" name="object 58"/>
            <p:cNvPicPr/>
            <p:nvPr/>
          </p:nvPicPr>
          <p:blipFill>
            <a:blip r:embed="rId5" cstate="print"/>
            <a:stretch>
              <a:fillRect/>
            </a:stretch>
          </p:blipFill>
          <p:spPr>
            <a:xfrm>
              <a:off x="3653028" y="2272296"/>
              <a:ext cx="810755" cy="710171"/>
            </a:xfrm>
            <a:prstGeom prst="rect">
              <a:avLst/>
            </a:prstGeom>
          </p:spPr>
        </p:pic>
        <p:sp>
          <p:nvSpPr>
            <p:cNvPr id="56" name="object 59"/>
            <p:cNvSpPr/>
            <p:nvPr/>
          </p:nvSpPr>
          <p:spPr>
            <a:xfrm>
              <a:off x="3712464" y="2293620"/>
              <a:ext cx="696595" cy="596265"/>
            </a:xfrm>
            <a:custGeom>
              <a:avLst/>
              <a:gdLst/>
              <a:ahLst/>
              <a:cxnLst/>
              <a:rect l="l" t="t" r="r" b="b"/>
              <a:pathLst>
                <a:path w="696595" h="596264">
                  <a:moveTo>
                    <a:pt x="696467" y="0"/>
                  </a:moveTo>
                  <a:lnTo>
                    <a:pt x="0" y="0"/>
                  </a:lnTo>
                  <a:lnTo>
                    <a:pt x="0" y="595884"/>
                  </a:lnTo>
                  <a:lnTo>
                    <a:pt x="696467" y="595884"/>
                  </a:lnTo>
                  <a:lnTo>
                    <a:pt x="696467" y="0"/>
                  </a:lnTo>
                  <a:close/>
                </a:path>
              </a:pathLst>
            </a:custGeom>
            <a:solidFill>
              <a:srgbClr val="F3B829"/>
            </a:solidFill>
          </p:spPr>
          <p:txBody>
            <a:bodyPr wrap="square" lIns="0" tIns="0" rIns="0" bIns="0" rtlCol="0"/>
            <a:lstStyle/>
            <a:p>
              <a:endParaRPr/>
            </a:p>
          </p:txBody>
        </p:sp>
        <p:sp>
          <p:nvSpPr>
            <p:cNvPr id="57" name="object 60"/>
            <p:cNvSpPr/>
            <p:nvPr/>
          </p:nvSpPr>
          <p:spPr>
            <a:xfrm>
              <a:off x="3712464" y="2293620"/>
              <a:ext cx="696595" cy="596265"/>
            </a:xfrm>
            <a:custGeom>
              <a:avLst/>
              <a:gdLst/>
              <a:ahLst/>
              <a:cxnLst/>
              <a:rect l="l" t="t" r="r" b="b"/>
              <a:pathLst>
                <a:path w="696595" h="596264">
                  <a:moveTo>
                    <a:pt x="0" y="595884"/>
                  </a:moveTo>
                  <a:lnTo>
                    <a:pt x="696467" y="595884"/>
                  </a:lnTo>
                  <a:lnTo>
                    <a:pt x="696467" y="0"/>
                  </a:lnTo>
                  <a:lnTo>
                    <a:pt x="0" y="0"/>
                  </a:lnTo>
                  <a:lnTo>
                    <a:pt x="0" y="595884"/>
                  </a:lnTo>
                  <a:close/>
                </a:path>
              </a:pathLst>
            </a:custGeom>
            <a:ln w="12700">
              <a:solidFill>
                <a:srgbClr val="960982"/>
              </a:solidFill>
            </a:ln>
          </p:spPr>
          <p:txBody>
            <a:bodyPr wrap="square" lIns="0" tIns="0" rIns="0" bIns="0" rtlCol="0"/>
            <a:lstStyle/>
            <a:p>
              <a:endParaRPr/>
            </a:p>
          </p:txBody>
        </p:sp>
      </p:grpSp>
      <p:sp>
        <p:nvSpPr>
          <p:cNvPr id="58" name="object 61"/>
          <p:cNvSpPr txBox="1"/>
          <p:nvPr/>
        </p:nvSpPr>
        <p:spPr>
          <a:xfrm>
            <a:off x="3767454" y="1716481"/>
            <a:ext cx="586740" cy="361950"/>
          </a:xfrm>
          <a:prstGeom prst="rect">
            <a:avLst/>
          </a:prstGeom>
        </p:spPr>
        <p:txBody>
          <a:bodyPr vert="horz" wrap="square" lIns="0" tIns="13335" rIns="0" bIns="0" rtlCol="0">
            <a:spAutoFit/>
          </a:bodyPr>
          <a:lstStyle/>
          <a:p>
            <a:pPr marL="59690">
              <a:lnSpc>
                <a:spcPct val="100000"/>
              </a:lnSpc>
              <a:spcBef>
                <a:spcPts val="105"/>
              </a:spcBef>
            </a:pPr>
            <a:r>
              <a:rPr sz="1100" b="1" spc="-5" dirty="0">
                <a:latin typeface="Arial"/>
                <a:cs typeface="Arial"/>
              </a:rPr>
              <a:t>Design</a:t>
            </a:r>
            <a:endParaRPr sz="1100">
              <a:latin typeface="Arial"/>
              <a:cs typeface="Arial"/>
            </a:endParaRPr>
          </a:p>
          <a:p>
            <a:pPr marL="12700">
              <a:lnSpc>
                <a:spcPct val="100000"/>
              </a:lnSpc>
            </a:pPr>
            <a:r>
              <a:rPr sz="1100" b="1" spc="-5" dirty="0">
                <a:latin typeface="Arial"/>
                <a:cs typeface="Arial"/>
              </a:rPr>
              <a:t>S</a:t>
            </a:r>
            <a:r>
              <a:rPr sz="1100" b="1" dirty="0">
                <a:latin typeface="Arial"/>
                <a:cs typeface="Arial"/>
              </a:rPr>
              <a:t>olution</a:t>
            </a:r>
            <a:endParaRPr sz="1100">
              <a:latin typeface="Arial"/>
              <a:cs typeface="Arial"/>
            </a:endParaRPr>
          </a:p>
        </p:txBody>
      </p:sp>
      <p:grpSp>
        <p:nvGrpSpPr>
          <p:cNvPr id="59" name="object 62"/>
          <p:cNvGrpSpPr/>
          <p:nvPr/>
        </p:nvGrpSpPr>
        <p:grpSpPr>
          <a:xfrm>
            <a:off x="2717292" y="1581924"/>
            <a:ext cx="810895" cy="710565"/>
            <a:chOff x="2717292" y="2272296"/>
            <a:chExt cx="810895" cy="710565"/>
          </a:xfrm>
        </p:grpSpPr>
        <p:pic>
          <p:nvPicPr>
            <p:cNvPr id="60" name="object 63"/>
            <p:cNvPicPr/>
            <p:nvPr/>
          </p:nvPicPr>
          <p:blipFill>
            <a:blip r:embed="rId5" cstate="print"/>
            <a:stretch>
              <a:fillRect/>
            </a:stretch>
          </p:blipFill>
          <p:spPr>
            <a:xfrm>
              <a:off x="2717292" y="2272296"/>
              <a:ext cx="810755" cy="710171"/>
            </a:xfrm>
            <a:prstGeom prst="rect">
              <a:avLst/>
            </a:prstGeom>
          </p:spPr>
        </p:pic>
        <p:sp>
          <p:nvSpPr>
            <p:cNvPr id="61" name="object 64"/>
            <p:cNvSpPr/>
            <p:nvPr/>
          </p:nvSpPr>
          <p:spPr>
            <a:xfrm>
              <a:off x="2776728" y="2293620"/>
              <a:ext cx="696595" cy="596265"/>
            </a:xfrm>
            <a:custGeom>
              <a:avLst/>
              <a:gdLst/>
              <a:ahLst/>
              <a:cxnLst/>
              <a:rect l="l" t="t" r="r" b="b"/>
              <a:pathLst>
                <a:path w="696595" h="596264">
                  <a:moveTo>
                    <a:pt x="696468" y="0"/>
                  </a:moveTo>
                  <a:lnTo>
                    <a:pt x="0" y="0"/>
                  </a:lnTo>
                  <a:lnTo>
                    <a:pt x="0" y="595884"/>
                  </a:lnTo>
                  <a:lnTo>
                    <a:pt x="696468" y="595884"/>
                  </a:lnTo>
                  <a:lnTo>
                    <a:pt x="696468" y="0"/>
                  </a:lnTo>
                  <a:close/>
                </a:path>
              </a:pathLst>
            </a:custGeom>
            <a:solidFill>
              <a:srgbClr val="FFFFFF"/>
            </a:solidFill>
          </p:spPr>
          <p:txBody>
            <a:bodyPr wrap="square" lIns="0" tIns="0" rIns="0" bIns="0" rtlCol="0"/>
            <a:lstStyle/>
            <a:p>
              <a:endParaRPr/>
            </a:p>
          </p:txBody>
        </p:sp>
        <p:sp>
          <p:nvSpPr>
            <p:cNvPr id="62" name="object 65"/>
            <p:cNvSpPr/>
            <p:nvPr/>
          </p:nvSpPr>
          <p:spPr>
            <a:xfrm>
              <a:off x="2776728" y="2293620"/>
              <a:ext cx="696595" cy="596265"/>
            </a:xfrm>
            <a:custGeom>
              <a:avLst/>
              <a:gdLst/>
              <a:ahLst/>
              <a:cxnLst/>
              <a:rect l="l" t="t" r="r" b="b"/>
              <a:pathLst>
                <a:path w="696595" h="596264">
                  <a:moveTo>
                    <a:pt x="0" y="595884"/>
                  </a:moveTo>
                  <a:lnTo>
                    <a:pt x="696468" y="595884"/>
                  </a:lnTo>
                  <a:lnTo>
                    <a:pt x="696468" y="0"/>
                  </a:lnTo>
                  <a:lnTo>
                    <a:pt x="0" y="0"/>
                  </a:lnTo>
                  <a:lnTo>
                    <a:pt x="0" y="595884"/>
                  </a:lnTo>
                  <a:close/>
                </a:path>
              </a:pathLst>
            </a:custGeom>
            <a:ln w="12700">
              <a:solidFill>
                <a:srgbClr val="F0AB00"/>
              </a:solidFill>
            </a:ln>
          </p:spPr>
          <p:txBody>
            <a:bodyPr wrap="square" lIns="0" tIns="0" rIns="0" bIns="0" rtlCol="0"/>
            <a:lstStyle/>
            <a:p>
              <a:endParaRPr/>
            </a:p>
          </p:txBody>
        </p:sp>
      </p:grpSp>
      <p:sp>
        <p:nvSpPr>
          <p:cNvPr id="63" name="object 66"/>
          <p:cNvSpPr txBox="1"/>
          <p:nvPr/>
        </p:nvSpPr>
        <p:spPr>
          <a:xfrm>
            <a:off x="2840227" y="1716481"/>
            <a:ext cx="570230" cy="361950"/>
          </a:xfrm>
          <a:prstGeom prst="rect">
            <a:avLst/>
          </a:prstGeom>
        </p:spPr>
        <p:txBody>
          <a:bodyPr vert="horz" wrap="square" lIns="0" tIns="13335" rIns="0" bIns="0" rtlCol="0">
            <a:spAutoFit/>
          </a:bodyPr>
          <a:lstStyle/>
          <a:p>
            <a:pPr marL="52069">
              <a:lnSpc>
                <a:spcPct val="100000"/>
              </a:lnSpc>
              <a:spcBef>
                <a:spcPts val="105"/>
              </a:spcBef>
            </a:pPr>
            <a:r>
              <a:rPr sz="1100" b="1" spc="-5" dirty="0">
                <a:latin typeface="Arial"/>
                <a:cs typeface="Arial"/>
              </a:rPr>
              <a:t>Design</a:t>
            </a:r>
            <a:endParaRPr sz="1100">
              <a:latin typeface="Arial"/>
              <a:cs typeface="Arial"/>
            </a:endParaRPr>
          </a:p>
          <a:p>
            <a:pPr marL="12700">
              <a:lnSpc>
                <a:spcPct val="100000"/>
              </a:lnSpc>
            </a:pPr>
            <a:r>
              <a:rPr sz="1100" b="1" spc="-5" dirty="0">
                <a:latin typeface="Arial"/>
                <a:cs typeface="Arial"/>
              </a:rPr>
              <a:t>P</a:t>
            </a:r>
            <a:r>
              <a:rPr sz="1100" b="1" dirty="0">
                <a:latin typeface="Arial"/>
                <a:cs typeface="Arial"/>
              </a:rPr>
              <a:t>roc</a:t>
            </a:r>
            <a:r>
              <a:rPr sz="1100" b="1" spc="-5" dirty="0">
                <a:latin typeface="Arial"/>
                <a:cs typeface="Arial"/>
              </a:rPr>
              <a:t>e</a:t>
            </a:r>
            <a:r>
              <a:rPr sz="1100" b="1" dirty="0">
                <a:latin typeface="Arial"/>
                <a:cs typeface="Arial"/>
              </a:rPr>
              <a:t>ss</a:t>
            </a:r>
            <a:endParaRPr sz="1100">
              <a:latin typeface="Arial"/>
              <a:cs typeface="Arial"/>
            </a:endParaRPr>
          </a:p>
        </p:txBody>
      </p:sp>
      <p:grpSp>
        <p:nvGrpSpPr>
          <p:cNvPr id="64" name="object 67"/>
          <p:cNvGrpSpPr/>
          <p:nvPr/>
        </p:nvGrpSpPr>
        <p:grpSpPr>
          <a:xfrm>
            <a:off x="1784604" y="1581886"/>
            <a:ext cx="809625" cy="713740"/>
            <a:chOff x="1784604" y="2272258"/>
            <a:chExt cx="809625" cy="713740"/>
          </a:xfrm>
        </p:grpSpPr>
        <p:pic>
          <p:nvPicPr>
            <p:cNvPr id="65" name="object 68"/>
            <p:cNvPicPr/>
            <p:nvPr/>
          </p:nvPicPr>
          <p:blipFill>
            <a:blip r:embed="rId6" cstate="print"/>
            <a:stretch>
              <a:fillRect/>
            </a:stretch>
          </p:blipFill>
          <p:spPr>
            <a:xfrm>
              <a:off x="1784604" y="2272258"/>
              <a:ext cx="809244" cy="713257"/>
            </a:xfrm>
            <a:prstGeom prst="rect">
              <a:avLst/>
            </a:prstGeom>
          </p:spPr>
        </p:pic>
        <p:sp>
          <p:nvSpPr>
            <p:cNvPr id="66" name="object 69"/>
            <p:cNvSpPr/>
            <p:nvPr/>
          </p:nvSpPr>
          <p:spPr>
            <a:xfrm>
              <a:off x="1844040" y="2293619"/>
              <a:ext cx="695325" cy="599440"/>
            </a:xfrm>
            <a:custGeom>
              <a:avLst/>
              <a:gdLst/>
              <a:ahLst/>
              <a:cxnLst/>
              <a:rect l="l" t="t" r="r" b="b"/>
              <a:pathLst>
                <a:path w="695325" h="599439">
                  <a:moveTo>
                    <a:pt x="694944" y="0"/>
                  </a:moveTo>
                  <a:lnTo>
                    <a:pt x="0" y="0"/>
                  </a:lnTo>
                  <a:lnTo>
                    <a:pt x="0" y="598931"/>
                  </a:lnTo>
                  <a:lnTo>
                    <a:pt x="694944" y="598931"/>
                  </a:lnTo>
                  <a:lnTo>
                    <a:pt x="694944" y="0"/>
                  </a:lnTo>
                  <a:close/>
                </a:path>
              </a:pathLst>
            </a:custGeom>
            <a:solidFill>
              <a:srgbClr val="FFFFFF">
                <a:alpha val="79998"/>
              </a:srgbClr>
            </a:solidFill>
          </p:spPr>
          <p:txBody>
            <a:bodyPr wrap="square" lIns="0" tIns="0" rIns="0" bIns="0" rtlCol="0"/>
            <a:lstStyle/>
            <a:p>
              <a:endParaRPr/>
            </a:p>
          </p:txBody>
        </p:sp>
        <p:sp>
          <p:nvSpPr>
            <p:cNvPr id="67" name="object 70"/>
            <p:cNvSpPr/>
            <p:nvPr/>
          </p:nvSpPr>
          <p:spPr>
            <a:xfrm>
              <a:off x="1844040" y="2293619"/>
              <a:ext cx="695325" cy="599440"/>
            </a:xfrm>
            <a:custGeom>
              <a:avLst/>
              <a:gdLst/>
              <a:ahLst/>
              <a:cxnLst/>
              <a:rect l="l" t="t" r="r" b="b"/>
              <a:pathLst>
                <a:path w="695325" h="599439">
                  <a:moveTo>
                    <a:pt x="0" y="598931"/>
                  </a:moveTo>
                  <a:lnTo>
                    <a:pt x="694944" y="598931"/>
                  </a:lnTo>
                  <a:lnTo>
                    <a:pt x="694944" y="0"/>
                  </a:lnTo>
                  <a:lnTo>
                    <a:pt x="0" y="0"/>
                  </a:lnTo>
                  <a:lnTo>
                    <a:pt x="0" y="598931"/>
                  </a:lnTo>
                  <a:close/>
                </a:path>
              </a:pathLst>
            </a:custGeom>
            <a:ln w="12700">
              <a:solidFill>
                <a:srgbClr val="F0AB00"/>
              </a:solidFill>
            </a:ln>
          </p:spPr>
          <p:txBody>
            <a:bodyPr wrap="square" lIns="0" tIns="0" rIns="0" bIns="0" rtlCol="0"/>
            <a:lstStyle/>
            <a:p>
              <a:endParaRPr/>
            </a:p>
          </p:txBody>
        </p:sp>
      </p:grpSp>
      <p:sp>
        <p:nvSpPr>
          <p:cNvPr id="68" name="object 71"/>
          <p:cNvSpPr txBox="1"/>
          <p:nvPr/>
        </p:nvSpPr>
        <p:spPr>
          <a:xfrm>
            <a:off x="1887473" y="1718564"/>
            <a:ext cx="608330" cy="361950"/>
          </a:xfrm>
          <a:prstGeom prst="rect">
            <a:avLst/>
          </a:prstGeom>
        </p:spPr>
        <p:txBody>
          <a:bodyPr vert="horz" wrap="square" lIns="0" tIns="13335" rIns="0" bIns="0" rtlCol="0">
            <a:spAutoFit/>
          </a:bodyPr>
          <a:lstStyle/>
          <a:p>
            <a:pPr marL="12700">
              <a:lnSpc>
                <a:spcPct val="100000"/>
              </a:lnSpc>
              <a:spcBef>
                <a:spcPts val="105"/>
              </a:spcBef>
            </a:pPr>
            <a:r>
              <a:rPr sz="1100" b="1" spc="-5" dirty="0">
                <a:latin typeface="Arial"/>
                <a:cs typeface="Arial"/>
              </a:rPr>
              <a:t>Enhance</a:t>
            </a:r>
            <a:endParaRPr sz="1100">
              <a:latin typeface="Arial"/>
              <a:cs typeface="Arial"/>
            </a:endParaRPr>
          </a:p>
          <a:p>
            <a:pPr marL="30480">
              <a:lnSpc>
                <a:spcPct val="100000"/>
              </a:lnSpc>
            </a:pPr>
            <a:r>
              <a:rPr sz="1100" b="1" spc="-5" dirty="0">
                <a:latin typeface="Arial"/>
                <a:cs typeface="Arial"/>
              </a:rPr>
              <a:t>Process</a:t>
            </a:r>
            <a:endParaRPr sz="1100">
              <a:latin typeface="Arial"/>
              <a:cs typeface="Arial"/>
            </a:endParaRPr>
          </a:p>
        </p:txBody>
      </p:sp>
      <p:grpSp>
        <p:nvGrpSpPr>
          <p:cNvPr id="69" name="object 72"/>
          <p:cNvGrpSpPr/>
          <p:nvPr/>
        </p:nvGrpSpPr>
        <p:grpSpPr>
          <a:xfrm>
            <a:off x="848867" y="1581924"/>
            <a:ext cx="810895" cy="710565"/>
            <a:chOff x="848867" y="2272296"/>
            <a:chExt cx="810895" cy="710565"/>
          </a:xfrm>
        </p:grpSpPr>
        <p:pic>
          <p:nvPicPr>
            <p:cNvPr id="70" name="object 73"/>
            <p:cNvPicPr/>
            <p:nvPr/>
          </p:nvPicPr>
          <p:blipFill>
            <a:blip r:embed="rId7" cstate="print"/>
            <a:stretch>
              <a:fillRect/>
            </a:stretch>
          </p:blipFill>
          <p:spPr>
            <a:xfrm>
              <a:off x="848867" y="2272296"/>
              <a:ext cx="810755" cy="710171"/>
            </a:xfrm>
            <a:prstGeom prst="rect">
              <a:avLst/>
            </a:prstGeom>
          </p:spPr>
        </p:pic>
        <p:sp>
          <p:nvSpPr>
            <p:cNvPr id="71" name="object 74"/>
            <p:cNvSpPr/>
            <p:nvPr/>
          </p:nvSpPr>
          <p:spPr>
            <a:xfrm>
              <a:off x="908303" y="2293620"/>
              <a:ext cx="696595" cy="596265"/>
            </a:xfrm>
            <a:custGeom>
              <a:avLst/>
              <a:gdLst/>
              <a:ahLst/>
              <a:cxnLst/>
              <a:rect l="l" t="t" r="r" b="b"/>
              <a:pathLst>
                <a:path w="696594" h="596264">
                  <a:moveTo>
                    <a:pt x="696468" y="0"/>
                  </a:moveTo>
                  <a:lnTo>
                    <a:pt x="0" y="0"/>
                  </a:lnTo>
                  <a:lnTo>
                    <a:pt x="0" y="595884"/>
                  </a:lnTo>
                  <a:lnTo>
                    <a:pt x="696468" y="595884"/>
                  </a:lnTo>
                  <a:lnTo>
                    <a:pt x="696468" y="0"/>
                  </a:lnTo>
                  <a:close/>
                </a:path>
              </a:pathLst>
            </a:custGeom>
            <a:solidFill>
              <a:srgbClr val="FFFFFF">
                <a:alpha val="79998"/>
              </a:srgbClr>
            </a:solidFill>
          </p:spPr>
          <p:txBody>
            <a:bodyPr wrap="square" lIns="0" tIns="0" rIns="0" bIns="0" rtlCol="0"/>
            <a:lstStyle/>
            <a:p>
              <a:endParaRPr/>
            </a:p>
          </p:txBody>
        </p:sp>
        <p:sp>
          <p:nvSpPr>
            <p:cNvPr id="72" name="object 75"/>
            <p:cNvSpPr/>
            <p:nvPr/>
          </p:nvSpPr>
          <p:spPr>
            <a:xfrm>
              <a:off x="908303" y="2293620"/>
              <a:ext cx="696595" cy="596265"/>
            </a:xfrm>
            <a:custGeom>
              <a:avLst/>
              <a:gdLst/>
              <a:ahLst/>
              <a:cxnLst/>
              <a:rect l="l" t="t" r="r" b="b"/>
              <a:pathLst>
                <a:path w="696594" h="596264">
                  <a:moveTo>
                    <a:pt x="0" y="595884"/>
                  </a:moveTo>
                  <a:lnTo>
                    <a:pt x="696468" y="595884"/>
                  </a:lnTo>
                  <a:lnTo>
                    <a:pt x="696468" y="0"/>
                  </a:lnTo>
                  <a:lnTo>
                    <a:pt x="0" y="0"/>
                  </a:lnTo>
                  <a:lnTo>
                    <a:pt x="0" y="595884"/>
                  </a:lnTo>
                  <a:close/>
                </a:path>
              </a:pathLst>
            </a:custGeom>
            <a:ln w="12700">
              <a:solidFill>
                <a:srgbClr val="F0AB00"/>
              </a:solidFill>
            </a:ln>
          </p:spPr>
          <p:txBody>
            <a:bodyPr wrap="square" lIns="0" tIns="0" rIns="0" bIns="0" rtlCol="0"/>
            <a:lstStyle/>
            <a:p>
              <a:endParaRPr/>
            </a:p>
          </p:txBody>
        </p:sp>
      </p:grpSp>
      <p:sp>
        <p:nvSpPr>
          <p:cNvPr id="73" name="object 76"/>
          <p:cNvSpPr txBox="1"/>
          <p:nvPr/>
        </p:nvSpPr>
        <p:spPr>
          <a:xfrm>
            <a:off x="971499" y="1716481"/>
            <a:ext cx="570230" cy="361950"/>
          </a:xfrm>
          <a:prstGeom prst="rect">
            <a:avLst/>
          </a:prstGeom>
        </p:spPr>
        <p:txBody>
          <a:bodyPr vert="horz" wrap="square" lIns="0" tIns="13335" rIns="0" bIns="0" rtlCol="0">
            <a:spAutoFit/>
          </a:bodyPr>
          <a:lstStyle/>
          <a:p>
            <a:pPr marL="24765">
              <a:lnSpc>
                <a:spcPct val="100000"/>
              </a:lnSpc>
              <a:spcBef>
                <a:spcPts val="105"/>
              </a:spcBef>
            </a:pPr>
            <a:r>
              <a:rPr sz="1100" b="1" spc="-10" dirty="0">
                <a:latin typeface="Arial"/>
                <a:cs typeface="Arial"/>
              </a:rPr>
              <a:t>Analyze</a:t>
            </a:r>
            <a:endParaRPr sz="1100">
              <a:latin typeface="Arial"/>
              <a:cs typeface="Arial"/>
            </a:endParaRPr>
          </a:p>
          <a:p>
            <a:pPr marL="12700">
              <a:lnSpc>
                <a:spcPct val="100000"/>
              </a:lnSpc>
            </a:pPr>
            <a:r>
              <a:rPr sz="1100" b="1" spc="-5" dirty="0">
                <a:latin typeface="Arial"/>
                <a:cs typeface="Arial"/>
              </a:rPr>
              <a:t>P</a:t>
            </a:r>
            <a:r>
              <a:rPr sz="1100" b="1" dirty="0">
                <a:latin typeface="Arial"/>
                <a:cs typeface="Arial"/>
              </a:rPr>
              <a:t>roc</a:t>
            </a:r>
            <a:r>
              <a:rPr sz="1100" b="1" spc="-5" dirty="0">
                <a:latin typeface="Arial"/>
                <a:cs typeface="Arial"/>
              </a:rPr>
              <a:t>e</a:t>
            </a:r>
            <a:r>
              <a:rPr sz="1100" b="1" dirty="0">
                <a:latin typeface="Arial"/>
                <a:cs typeface="Arial"/>
              </a:rPr>
              <a:t>ss</a:t>
            </a:r>
            <a:endParaRPr sz="1100">
              <a:latin typeface="Arial"/>
              <a:cs typeface="Arial"/>
            </a:endParaRPr>
          </a:p>
        </p:txBody>
      </p:sp>
      <p:grpSp>
        <p:nvGrpSpPr>
          <p:cNvPr id="74" name="object 77"/>
          <p:cNvGrpSpPr/>
          <p:nvPr/>
        </p:nvGrpSpPr>
        <p:grpSpPr>
          <a:xfrm>
            <a:off x="6458711" y="1581924"/>
            <a:ext cx="1610867" cy="710171"/>
            <a:chOff x="6458711" y="2272296"/>
            <a:chExt cx="1610867" cy="710171"/>
          </a:xfrm>
        </p:grpSpPr>
        <p:pic>
          <p:nvPicPr>
            <p:cNvPr id="75" name="object 78"/>
            <p:cNvPicPr/>
            <p:nvPr/>
          </p:nvPicPr>
          <p:blipFill>
            <a:blip r:embed="rId8" cstate="print"/>
            <a:stretch>
              <a:fillRect/>
            </a:stretch>
          </p:blipFill>
          <p:spPr>
            <a:xfrm>
              <a:off x="6458711" y="2272296"/>
              <a:ext cx="1610867" cy="710171"/>
            </a:xfrm>
            <a:prstGeom prst="rect">
              <a:avLst/>
            </a:prstGeom>
          </p:spPr>
        </p:pic>
        <p:pic>
          <p:nvPicPr>
            <p:cNvPr id="77" name="object 80"/>
            <p:cNvPicPr/>
            <p:nvPr/>
          </p:nvPicPr>
          <p:blipFill>
            <a:blip r:embed="rId9" cstate="print"/>
            <a:stretch>
              <a:fillRect/>
            </a:stretch>
          </p:blipFill>
          <p:spPr>
            <a:xfrm>
              <a:off x="7260081" y="2348484"/>
              <a:ext cx="12700" cy="495426"/>
            </a:xfrm>
            <a:prstGeom prst="rect">
              <a:avLst/>
            </a:prstGeom>
          </p:spPr>
        </p:pic>
      </p:grpSp>
      <p:sp>
        <p:nvSpPr>
          <p:cNvPr id="78" name="object 81"/>
          <p:cNvSpPr txBox="1"/>
          <p:nvPr/>
        </p:nvSpPr>
        <p:spPr>
          <a:xfrm>
            <a:off x="6598157" y="1716481"/>
            <a:ext cx="586740" cy="361950"/>
          </a:xfrm>
          <a:prstGeom prst="rect">
            <a:avLst/>
          </a:prstGeom>
          <a:solidFill>
            <a:schemeClr val="bg1">
              <a:lumMod val="85000"/>
            </a:schemeClr>
          </a:solidFill>
          <a:effectLst>
            <a:glow rad="127000">
              <a:schemeClr val="bg1"/>
            </a:glow>
          </a:effectLst>
        </p:spPr>
        <p:txBody>
          <a:bodyPr vert="horz" wrap="square" lIns="0" tIns="13335" rIns="0" bIns="0" rtlCol="0">
            <a:spAutoFit/>
          </a:bodyPr>
          <a:lstStyle/>
          <a:p>
            <a:pPr marL="60960">
              <a:lnSpc>
                <a:spcPct val="100000"/>
              </a:lnSpc>
              <a:spcBef>
                <a:spcPts val="105"/>
              </a:spcBef>
            </a:pPr>
            <a:r>
              <a:rPr sz="1100" b="1" spc="-5" dirty="0">
                <a:solidFill>
                  <a:schemeClr val="bg1"/>
                </a:solidFill>
                <a:latin typeface="Arial"/>
                <a:cs typeface="Arial"/>
              </a:rPr>
              <a:t>Deploy</a:t>
            </a:r>
            <a:endParaRPr sz="1100" dirty="0">
              <a:solidFill>
                <a:schemeClr val="bg1"/>
              </a:solidFill>
              <a:latin typeface="Arial"/>
              <a:cs typeface="Arial"/>
            </a:endParaRPr>
          </a:p>
          <a:p>
            <a:pPr marL="12700">
              <a:lnSpc>
                <a:spcPct val="100000"/>
              </a:lnSpc>
            </a:pPr>
            <a:r>
              <a:rPr sz="1100" b="1" spc="-5" dirty="0">
                <a:solidFill>
                  <a:schemeClr val="bg1"/>
                </a:solidFill>
                <a:latin typeface="Arial"/>
                <a:cs typeface="Arial"/>
              </a:rPr>
              <a:t>S</a:t>
            </a:r>
            <a:r>
              <a:rPr sz="1100" b="1" dirty="0">
                <a:solidFill>
                  <a:schemeClr val="bg1"/>
                </a:solidFill>
                <a:latin typeface="Arial"/>
                <a:cs typeface="Arial"/>
              </a:rPr>
              <a:t>olution</a:t>
            </a:r>
            <a:endParaRPr sz="1100" dirty="0">
              <a:solidFill>
                <a:schemeClr val="bg1"/>
              </a:solidFill>
              <a:latin typeface="Arial"/>
              <a:cs typeface="Arial"/>
            </a:endParaRPr>
          </a:p>
        </p:txBody>
      </p:sp>
      <p:sp>
        <p:nvSpPr>
          <p:cNvPr id="79" name="object 82"/>
          <p:cNvSpPr txBox="1"/>
          <p:nvPr/>
        </p:nvSpPr>
        <p:spPr>
          <a:xfrm>
            <a:off x="7355585" y="1716481"/>
            <a:ext cx="570230" cy="361950"/>
          </a:xfrm>
          <a:prstGeom prst="rect">
            <a:avLst/>
          </a:prstGeom>
          <a:solidFill>
            <a:schemeClr val="bg1">
              <a:lumMod val="85000"/>
            </a:schemeClr>
          </a:solidFill>
        </p:spPr>
        <p:txBody>
          <a:bodyPr vert="horz" wrap="square" lIns="0" tIns="13335" rIns="0" bIns="0" rtlCol="0">
            <a:spAutoFit/>
          </a:bodyPr>
          <a:lstStyle/>
          <a:p>
            <a:pPr marL="55244">
              <a:lnSpc>
                <a:spcPct val="100000"/>
              </a:lnSpc>
              <a:spcBef>
                <a:spcPts val="105"/>
              </a:spcBef>
            </a:pPr>
            <a:r>
              <a:rPr sz="1100" b="1" spc="-5" dirty="0">
                <a:solidFill>
                  <a:schemeClr val="bg1"/>
                </a:solidFill>
                <a:latin typeface="Arial"/>
                <a:cs typeface="Arial"/>
              </a:rPr>
              <a:t>Enable</a:t>
            </a:r>
            <a:endParaRPr sz="1100" dirty="0">
              <a:solidFill>
                <a:schemeClr val="bg1"/>
              </a:solidFill>
              <a:latin typeface="Arial"/>
              <a:cs typeface="Arial"/>
            </a:endParaRPr>
          </a:p>
          <a:p>
            <a:pPr marL="12700">
              <a:lnSpc>
                <a:spcPct val="100000"/>
              </a:lnSpc>
            </a:pPr>
            <a:r>
              <a:rPr sz="1100" b="1" spc="-5" dirty="0">
                <a:solidFill>
                  <a:schemeClr val="bg1"/>
                </a:solidFill>
                <a:latin typeface="Arial"/>
                <a:cs typeface="Arial"/>
              </a:rPr>
              <a:t>P</a:t>
            </a:r>
            <a:r>
              <a:rPr sz="1100" b="1" dirty="0">
                <a:solidFill>
                  <a:schemeClr val="bg1"/>
                </a:solidFill>
                <a:latin typeface="Arial"/>
                <a:cs typeface="Arial"/>
              </a:rPr>
              <a:t>roc</a:t>
            </a:r>
            <a:r>
              <a:rPr sz="1100" b="1" spc="-5" dirty="0">
                <a:solidFill>
                  <a:schemeClr val="bg1"/>
                </a:solidFill>
                <a:latin typeface="Arial"/>
                <a:cs typeface="Arial"/>
              </a:rPr>
              <a:t>e</a:t>
            </a:r>
            <a:r>
              <a:rPr sz="1100" b="1" dirty="0">
                <a:solidFill>
                  <a:schemeClr val="bg1"/>
                </a:solidFill>
                <a:latin typeface="Arial"/>
                <a:cs typeface="Arial"/>
              </a:rPr>
              <a:t>ss</a:t>
            </a:r>
            <a:endParaRPr sz="1100" dirty="0">
              <a:solidFill>
                <a:schemeClr val="bg1"/>
              </a:solidFill>
              <a:latin typeface="Arial"/>
              <a:cs typeface="Arial"/>
            </a:endParaRPr>
          </a:p>
        </p:txBody>
      </p:sp>
      <p:sp>
        <p:nvSpPr>
          <p:cNvPr id="80" name="object 92"/>
          <p:cNvSpPr txBox="1"/>
          <p:nvPr/>
        </p:nvSpPr>
        <p:spPr>
          <a:xfrm>
            <a:off x="4020058" y="2290394"/>
            <a:ext cx="1673860" cy="163195"/>
          </a:xfrm>
          <a:prstGeom prst="rect">
            <a:avLst/>
          </a:prstGeom>
        </p:spPr>
        <p:txBody>
          <a:bodyPr vert="horz" wrap="square" lIns="0" tIns="12700" rIns="0" bIns="0" rtlCol="0">
            <a:spAutoFit/>
          </a:bodyPr>
          <a:lstStyle/>
          <a:p>
            <a:pPr marL="12700">
              <a:lnSpc>
                <a:spcPct val="100000"/>
              </a:lnSpc>
              <a:spcBef>
                <a:spcPts val="100"/>
              </a:spcBef>
            </a:pPr>
            <a:r>
              <a:rPr sz="900" b="1" spc="-10" dirty="0">
                <a:latin typeface="Arial"/>
                <a:cs typeface="Arial"/>
              </a:rPr>
              <a:t>SAP </a:t>
            </a:r>
            <a:r>
              <a:rPr sz="900" b="1" spc="-5" dirty="0">
                <a:latin typeface="Arial"/>
                <a:cs typeface="Arial"/>
              </a:rPr>
              <a:t>S/4HANA</a:t>
            </a:r>
            <a:r>
              <a:rPr sz="900" b="1" spc="-15" dirty="0">
                <a:latin typeface="Arial"/>
                <a:cs typeface="Arial"/>
              </a:rPr>
              <a:t> </a:t>
            </a:r>
            <a:r>
              <a:rPr sz="900" b="1" dirty="0">
                <a:latin typeface="Arial"/>
                <a:cs typeface="Arial"/>
              </a:rPr>
              <a:t>Implementation</a:t>
            </a:r>
            <a:endParaRPr sz="900">
              <a:latin typeface="Arial"/>
              <a:cs typeface="Arial"/>
            </a:endParaRPr>
          </a:p>
        </p:txBody>
      </p:sp>
      <p:grpSp>
        <p:nvGrpSpPr>
          <p:cNvPr id="81" name="object 95"/>
          <p:cNvGrpSpPr/>
          <p:nvPr/>
        </p:nvGrpSpPr>
        <p:grpSpPr>
          <a:xfrm>
            <a:off x="8348471" y="1578863"/>
            <a:ext cx="2409825" cy="708660"/>
            <a:chOff x="8348471" y="2269235"/>
            <a:chExt cx="2409825" cy="708660"/>
          </a:xfrm>
        </p:grpSpPr>
        <p:pic>
          <p:nvPicPr>
            <p:cNvPr id="82" name="object 96"/>
            <p:cNvPicPr/>
            <p:nvPr/>
          </p:nvPicPr>
          <p:blipFill>
            <a:blip r:embed="rId10" cstate="print"/>
            <a:stretch>
              <a:fillRect/>
            </a:stretch>
          </p:blipFill>
          <p:spPr>
            <a:xfrm>
              <a:off x="8348471" y="2269235"/>
              <a:ext cx="2409444" cy="708660"/>
            </a:xfrm>
            <a:prstGeom prst="rect">
              <a:avLst/>
            </a:prstGeom>
          </p:spPr>
        </p:pic>
        <p:pic>
          <p:nvPicPr>
            <p:cNvPr id="83" name="object 97"/>
            <p:cNvPicPr/>
            <p:nvPr/>
          </p:nvPicPr>
          <p:blipFill>
            <a:blip r:embed="rId11" cstate="print"/>
            <a:stretch>
              <a:fillRect/>
            </a:stretch>
          </p:blipFill>
          <p:spPr>
            <a:xfrm>
              <a:off x="8401557" y="2284221"/>
              <a:ext cx="2307844" cy="607060"/>
            </a:xfrm>
            <a:prstGeom prst="rect">
              <a:avLst/>
            </a:prstGeom>
          </p:spPr>
        </p:pic>
        <p:sp>
          <p:nvSpPr>
            <p:cNvPr id="84" name="object 98"/>
            <p:cNvSpPr/>
            <p:nvPr/>
          </p:nvSpPr>
          <p:spPr>
            <a:xfrm>
              <a:off x="9007643" y="2580947"/>
              <a:ext cx="497840" cy="247650"/>
            </a:xfrm>
            <a:custGeom>
              <a:avLst/>
              <a:gdLst/>
              <a:ahLst/>
              <a:cxnLst/>
              <a:rect l="l" t="t" r="r" b="b"/>
              <a:pathLst>
                <a:path w="497840" h="247650">
                  <a:moveTo>
                    <a:pt x="63806" y="0"/>
                  </a:moveTo>
                  <a:lnTo>
                    <a:pt x="0" y="0"/>
                  </a:lnTo>
                  <a:lnTo>
                    <a:pt x="4743" y="48642"/>
                  </a:lnTo>
                  <a:lnTo>
                    <a:pt x="18677" y="94715"/>
                  </a:lnTo>
                  <a:lnTo>
                    <a:pt x="41358" y="137157"/>
                  </a:lnTo>
                  <a:lnTo>
                    <a:pt x="72342" y="174908"/>
                  </a:lnTo>
                  <a:lnTo>
                    <a:pt x="109934" y="206028"/>
                  </a:lnTo>
                  <a:lnTo>
                    <a:pt x="152264" y="228797"/>
                  </a:lnTo>
                  <a:lnTo>
                    <a:pt x="198220" y="242778"/>
                  </a:lnTo>
                  <a:lnTo>
                    <a:pt x="246689" y="247535"/>
                  </a:lnTo>
                  <a:lnTo>
                    <a:pt x="295222" y="242778"/>
                  </a:lnTo>
                  <a:lnTo>
                    <a:pt x="341189" y="228797"/>
                  </a:lnTo>
                  <a:lnTo>
                    <a:pt x="383527" y="206028"/>
                  </a:lnTo>
                  <a:lnTo>
                    <a:pt x="410844" y="183449"/>
                  </a:lnTo>
                  <a:lnTo>
                    <a:pt x="246689" y="183449"/>
                  </a:lnTo>
                  <a:lnTo>
                    <a:pt x="210757" y="179923"/>
                  </a:lnTo>
                  <a:lnTo>
                    <a:pt x="145333" y="152696"/>
                  </a:lnTo>
                  <a:lnTo>
                    <a:pt x="94495" y="101719"/>
                  </a:lnTo>
                  <a:lnTo>
                    <a:pt x="67328" y="36082"/>
                  </a:lnTo>
                  <a:lnTo>
                    <a:pt x="63806" y="0"/>
                  </a:lnTo>
                  <a:close/>
                </a:path>
                <a:path w="497840" h="247650">
                  <a:moveTo>
                    <a:pt x="452279" y="53216"/>
                  </a:moveTo>
                  <a:lnTo>
                    <a:pt x="376051" y="129649"/>
                  </a:lnTo>
                  <a:lnTo>
                    <a:pt x="316804" y="169563"/>
                  </a:lnTo>
                  <a:lnTo>
                    <a:pt x="246689" y="183449"/>
                  </a:lnTo>
                  <a:lnTo>
                    <a:pt x="410844" y="183449"/>
                  </a:lnTo>
                  <a:lnTo>
                    <a:pt x="421176" y="174908"/>
                  </a:lnTo>
                  <a:lnTo>
                    <a:pt x="497404" y="98479"/>
                  </a:lnTo>
                  <a:lnTo>
                    <a:pt x="452279" y="53216"/>
                  </a:lnTo>
                  <a:close/>
                </a:path>
              </a:pathLst>
            </a:custGeom>
            <a:solidFill>
              <a:srgbClr val="EFAB00"/>
            </a:solidFill>
          </p:spPr>
          <p:txBody>
            <a:bodyPr wrap="square" lIns="0" tIns="0" rIns="0" bIns="0" rtlCol="0"/>
            <a:lstStyle/>
            <a:p>
              <a:endParaRPr/>
            </a:p>
          </p:txBody>
        </p:sp>
        <p:sp>
          <p:nvSpPr>
            <p:cNvPr id="85" name="object 99"/>
            <p:cNvSpPr/>
            <p:nvPr/>
          </p:nvSpPr>
          <p:spPr>
            <a:xfrm>
              <a:off x="9007643" y="2334398"/>
              <a:ext cx="478790" cy="247015"/>
            </a:xfrm>
            <a:custGeom>
              <a:avLst/>
              <a:gdLst/>
              <a:ahLst/>
              <a:cxnLst/>
              <a:rect l="l" t="t" r="r" b="b"/>
              <a:pathLst>
                <a:path w="478790" h="247014">
                  <a:moveTo>
                    <a:pt x="246692" y="0"/>
                  </a:moveTo>
                  <a:lnTo>
                    <a:pt x="199555" y="4503"/>
                  </a:lnTo>
                  <a:lnTo>
                    <a:pt x="153841" y="18013"/>
                  </a:lnTo>
                  <a:lnTo>
                    <a:pt x="110965" y="40531"/>
                  </a:lnTo>
                  <a:lnTo>
                    <a:pt x="72341" y="72055"/>
                  </a:lnTo>
                  <a:lnTo>
                    <a:pt x="41358" y="109691"/>
                  </a:lnTo>
                  <a:lnTo>
                    <a:pt x="18677" y="152020"/>
                  </a:lnTo>
                  <a:lnTo>
                    <a:pt x="4743" y="197989"/>
                  </a:lnTo>
                  <a:lnTo>
                    <a:pt x="0" y="246549"/>
                  </a:lnTo>
                  <a:lnTo>
                    <a:pt x="63806" y="246549"/>
                  </a:lnTo>
                  <a:lnTo>
                    <a:pt x="67326" y="210547"/>
                  </a:lnTo>
                  <a:lnTo>
                    <a:pt x="77652" y="176459"/>
                  </a:lnTo>
                  <a:lnTo>
                    <a:pt x="117337" y="117165"/>
                  </a:lnTo>
                  <a:lnTo>
                    <a:pt x="156323" y="87463"/>
                  </a:lnTo>
                  <a:lnTo>
                    <a:pt x="200269" y="69641"/>
                  </a:lnTo>
                  <a:lnTo>
                    <a:pt x="246696" y="63701"/>
                  </a:lnTo>
                  <a:lnTo>
                    <a:pt x="410925" y="63701"/>
                  </a:lnTo>
                  <a:lnTo>
                    <a:pt x="382495" y="40531"/>
                  </a:lnTo>
                  <a:lnTo>
                    <a:pt x="339577" y="18013"/>
                  </a:lnTo>
                  <a:lnTo>
                    <a:pt x="293838" y="4503"/>
                  </a:lnTo>
                  <a:lnTo>
                    <a:pt x="246692" y="0"/>
                  </a:lnTo>
                  <a:close/>
                </a:path>
                <a:path w="478790" h="247014">
                  <a:moveTo>
                    <a:pt x="410925" y="63701"/>
                  </a:moveTo>
                  <a:lnTo>
                    <a:pt x="246696" y="63701"/>
                  </a:lnTo>
                  <a:lnTo>
                    <a:pt x="293123" y="69641"/>
                  </a:lnTo>
                  <a:lnTo>
                    <a:pt x="337068" y="87463"/>
                  </a:lnTo>
                  <a:lnTo>
                    <a:pt x="376051" y="117165"/>
                  </a:lnTo>
                  <a:lnTo>
                    <a:pt x="433380" y="174597"/>
                  </a:lnTo>
                  <a:lnTo>
                    <a:pt x="478504" y="129469"/>
                  </a:lnTo>
                  <a:lnTo>
                    <a:pt x="421176" y="72055"/>
                  </a:lnTo>
                  <a:lnTo>
                    <a:pt x="410925" y="63701"/>
                  </a:lnTo>
                  <a:close/>
                </a:path>
              </a:pathLst>
            </a:custGeom>
            <a:solidFill>
              <a:srgbClr val="DF8E17"/>
            </a:solidFill>
          </p:spPr>
          <p:txBody>
            <a:bodyPr wrap="square" lIns="0" tIns="0" rIns="0" bIns="0" rtlCol="0"/>
            <a:lstStyle/>
            <a:p>
              <a:endParaRPr/>
            </a:p>
          </p:txBody>
        </p:sp>
        <p:sp>
          <p:nvSpPr>
            <p:cNvPr id="86" name="object 100"/>
            <p:cNvSpPr/>
            <p:nvPr/>
          </p:nvSpPr>
          <p:spPr>
            <a:xfrm>
              <a:off x="9441149" y="2463471"/>
              <a:ext cx="224790" cy="226060"/>
            </a:xfrm>
            <a:custGeom>
              <a:avLst/>
              <a:gdLst/>
              <a:ahLst/>
              <a:cxnLst/>
              <a:rect l="l" t="t" r="r" b="b"/>
              <a:pathLst>
                <a:path w="224790" h="226060">
                  <a:moveTo>
                    <a:pt x="44998" y="0"/>
                  </a:moveTo>
                  <a:lnTo>
                    <a:pt x="0" y="45253"/>
                  </a:lnTo>
                  <a:lnTo>
                    <a:pt x="179365" y="225838"/>
                  </a:lnTo>
                  <a:lnTo>
                    <a:pt x="224364" y="180619"/>
                  </a:lnTo>
                  <a:lnTo>
                    <a:pt x="44998" y="0"/>
                  </a:lnTo>
                  <a:close/>
                </a:path>
              </a:pathLst>
            </a:custGeom>
            <a:solidFill>
              <a:srgbClr val="D0702E"/>
            </a:solidFill>
          </p:spPr>
          <p:txBody>
            <a:bodyPr wrap="square" lIns="0" tIns="0" rIns="0" bIns="0" rtlCol="0"/>
            <a:lstStyle/>
            <a:p>
              <a:endParaRPr/>
            </a:p>
          </p:txBody>
        </p:sp>
        <p:sp>
          <p:nvSpPr>
            <p:cNvPr id="87" name="object 101"/>
            <p:cNvSpPr/>
            <p:nvPr/>
          </p:nvSpPr>
          <p:spPr>
            <a:xfrm>
              <a:off x="9620515" y="2580948"/>
              <a:ext cx="487680" cy="247650"/>
            </a:xfrm>
            <a:custGeom>
              <a:avLst/>
              <a:gdLst/>
              <a:ahLst/>
              <a:cxnLst/>
              <a:rect l="l" t="t" r="r" b="b"/>
              <a:pathLst>
                <a:path w="487679" h="247650">
                  <a:moveTo>
                    <a:pt x="44998" y="63016"/>
                  </a:moveTo>
                  <a:lnTo>
                    <a:pt x="0" y="108228"/>
                  </a:lnTo>
                  <a:lnTo>
                    <a:pt x="66346" y="175041"/>
                  </a:lnTo>
                  <a:lnTo>
                    <a:pt x="104016" y="206084"/>
                  </a:lnTo>
                  <a:lnTo>
                    <a:pt x="146343" y="228814"/>
                  </a:lnTo>
                  <a:lnTo>
                    <a:pt x="192270" y="242780"/>
                  </a:lnTo>
                  <a:lnTo>
                    <a:pt x="240743" y="247535"/>
                  </a:lnTo>
                  <a:lnTo>
                    <a:pt x="289271" y="242780"/>
                  </a:lnTo>
                  <a:lnTo>
                    <a:pt x="335229" y="228814"/>
                  </a:lnTo>
                  <a:lnTo>
                    <a:pt x="377566" y="206084"/>
                  </a:lnTo>
                  <a:lnTo>
                    <a:pt x="405030" y="183449"/>
                  </a:lnTo>
                  <a:lnTo>
                    <a:pt x="240743" y="183449"/>
                  </a:lnTo>
                  <a:lnTo>
                    <a:pt x="204819" y="179923"/>
                  </a:lnTo>
                  <a:lnTo>
                    <a:pt x="170761" y="169563"/>
                  </a:lnTo>
                  <a:lnTo>
                    <a:pt x="139390" y="152696"/>
                  </a:lnTo>
                  <a:lnTo>
                    <a:pt x="111525" y="129648"/>
                  </a:lnTo>
                  <a:lnTo>
                    <a:pt x="44998" y="63016"/>
                  </a:lnTo>
                  <a:close/>
                </a:path>
                <a:path w="487679" h="247650">
                  <a:moveTo>
                    <a:pt x="487390" y="0"/>
                  </a:moveTo>
                  <a:lnTo>
                    <a:pt x="423636" y="0"/>
                  </a:lnTo>
                  <a:lnTo>
                    <a:pt x="420117" y="36082"/>
                  </a:lnTo>
                  <a:lnTo>
                    <a:pt x="409790" y="70260"/>
                  </a:lnTo>
                  <a:lnTo>
                    <a:pt x="370106" y="129648"/>
                  </a:lnTo>
                  <a:lnTo>
                    <a:pt x="310845" y="169563"/>
                  </a:lnTo>
                  <a:lnTo>
                    <a:pt x="240743" y="183449"/>
                  </a:lnTo>
                  <a:lnTo>
                    <a:pt x="405030" y="183449"/>
                  </a:lnTo>
                  <a:lnTo>
                    <a:pt x="415231" y="175041"/>
                  </a:lnTo>
                  <a:lnTo>
                    <a:pt x="446135" y="137213"/>
                  </a:lnTo>
                  <a:lnTo>
                    <a:pt x="468759" y="94731"/>
                  </a:lnTo>
                  <a:lnTo>
                    <a:pt x="482659" y="48644"/>
                  </a:lnTo>
                  <a:lnTo>
                    <a:pt x="487390" y="0"/>
                  </a:lnTo>
                  <a:close/>
                </a:path>
              </a:pathLst>
            </a:custGeom>
            <a:solidFill>
              <a:srgbClr val="BA494E"/>
            </a:solidFill>
          </p:spPr>
          <p:txBody>
            <a:bodyPr wrap="square" lIns="0" tIns="0" rIns="0" bIns="0" rtlCol="0"/>
            <a:lstStyle/>
            <a:p>
              <a:endParaRPr/>
            </a:p>
          </p:txBody>
        </p:sp>
        <p:sp>
          <p:nvSpPr>
            <p:cNvPr id="88" name="object 102"/>
            <p:cNvSpPr/>
            <p:nvPr/>
          </p:nvSpPr>
          <p:spPr>
            <a:xfrm>
              <a:off x="9617796" y="2334398"/>
              <a:ext cx="490220" cy="247015"/>
            </a:xfrm>
            <a:custGeom>
              <a:avLst/>
              <a:gdLst/>
              <a:ahLst/>
              <a:cxnLst/>
              <a:rect l="l" t="t" r="r" b="b"/>
              <a:pathLst>
                <a:path w="490220" h="247014">
                  <a:moveTo>
                    <a:pt x="407710" y="63701"/>
                  </a:moveTo>
                  <a:lnTo>
                    <a:pt x="243591" y="63701"/>
                  </a:lnTo>
                  <a:lnTo>
                    <a:pt x="290015" y="69641"/>
                  </a:lnTo>
                  <a:lnTo>
                    <a:pt x="333966" y="87463"/>
                  </a:lnTo>
                  <a:lnTo>
                    <a:pt x="372968" y="117165"/>
                  </a:lnTo>
                  <a:lnTo>
                    <a:pt x="412978" y="177635"/>
                  </a:lnTo>
                  <a:lnTo>
                    <a:pt x="426354" y="246549"/>
                  </a:lnTo>
                  <a:lnTo>
                    <a:pt x="490109" y="246549"/>
                  </a:lnTo>
                  <a:lnTo>
                    <a:pt x="485602" y="199405"/>
                  </a:lnTo>
                  <a:lnTo>
                    <a:pt x="472078" y="153648"/>
                  </a:lnTo>
                  <a:lnTo>
                    <a:pt x="449529" y="110718"/>
                  </a:lnTo>
                  <a:lnTo>
                    <a:pt x="417948" y="72055"/>
                  </a:lnTo>
                  <a:lnTo>
                    <a:pt x="407710" y="63701"/>
                  </a:lnTo>
                  <a:close/>
                </a:path>
                <a:path w="490220" h="247014">
                  <a:moveTo>
                    <a:pt x="0" y="71515"/>
                  </a:moveTo>
                  <a:lnTo>
                    <a:pt x="0" y="185550"/>
                  </a:lnTo>
                  <a:lnTo>
                    <a:pt x="115593" y="185550"/>
                  </a:lnTo>
                  <a:lnTo>
                    <a:pt x="80421" y="151033"/>
                  </a:lnTo>
                  <a:lnTo>
                    <a:pt x="114243" y="117165"/>
                  </a:lnTo>
                  <a:lnTo>
                    <a:pt x="128667" y="106176"/>
                  </a:lnTo>
                  <a:lnTo>
                    <a:pt x="35027" y="106176"/>
                  </a:lnTo>
                  <a:lnTo>
                    <a:pt x="0" y="71515"/>
                  </a:lnTo>
                  <a:close/>
                </a:path>
                <a:path w="490220" h="247014">
                  <a:moveTo>
                    <a:pt x="243567" y="0"/>
                  </a:moveTo>
                  <a:lnTo>
                    <a:pt x="196417" y="4503"/>
                  </a:lnTo>
                  <a:lnTo>
                    <a:pt x="150673" y="18013"/>
                  </a:lnTo>
                  <a:lnTo>
                    <a:pt x="107751" y="40531"/>
                  </a:lnTo>
                  <a:lnTo>
                    <a:pt x="69064" y="72055"/>
                  </a:lnTo>
                  <a:lnTo>
                    <a:pt x="35027" y="106176"/>
                  </a:lnTo>
                  <a:lnTo>
                    <a:pt x="128667" y="106176"/>
                  </a:lnTo>
                  <a:lnTo>
                    <a:pt x="153229" y="87463"/>
                  </a:lnTo>
                  <a:lnTo>
                    <a:pt x="197171" y="69641"/>
                  </a:lnTo>
                  <a:lnTo>
                    <a:pt x="243591" y="63701"/>
                  </a:lnTo>
                  <a:lnTo>
                    <a:pt x="407710" y="63701"/>
                  </a:lnTo>
                  <a:lnTo>
                    <a:pt x="379314" y="40531"/>
                  </a:lnTo>
                  <a:lnTo>
                    <a:pt x="336430" y="18013"/>
                  </a:lnTo>
                  <a:lnTo>
                    <a:pt x="290709" y="4503"/>
                  </a:lnTo>
                  <a:lnTo>
                    <a:pt x="243567" y="0"/>
                  </a:lnTo>
                  <a:close/>
                </a:path>
              </a:pathLst>
            </a:custGeom>
            <a:solidFill>
              <a:srgbClr val="960982"/>
            </a:solidFill>
          </p:spPr>
          <p:txBody>
            <a:bodyPr wrap="square" lIns="0" tIns="0" rIns="0" bIns="0" rtlCol="0"/>
            <a:lstStyle/>
            <a:p>
              <a:endParaRPr/>
            </a:p>
          </p:txBody>
        </p:sp>
        <p:pic>
          <p:nvPicPr>
            <p:cNvPr id="89" name="object 103"/>
            <p:cNvPicPr/>
            <p:nvPr/>
          </p:nvPicPr>
          <p:blipFill>
            <a:blip r:embed="rId12" cstate="print"/>
            <a:stretch>
              <a:fillRect/>
            </a:stretch>
          </p:blipFill>
          <p:spPr>
            <a:xfrm>
              <a:off x="9029403" y="2360659"/>
              <a:ext cx="1057022" cy="443405"/>
            </a:xfrm>
            <a:prstGeom prst="rect">
              <a:avLst/>
            </a:prstGeom>
          </p:spPr>
        </p:pic>
      </p:grpSp>
      <p:sp>
        <p:nvSpPr>
          <p:cNvPr id="90" name="object 104"/>
          <p:cNvSpPr txBox="1"/>
          <p:nvPr/>
        </p:nvSpPr>
        <p:spPr>
          <a:xfrm>
            <a:off x="9150798" y="1853593"/>
            <a:ext cx="205740" cy="69215"/>
          </a:xfrm>
          <a:prstGeom prst="rect">
            <a:avLst/>
          </a:prstGeom>
        </p:spPr>
        <p:txBody>
          <a:bodyPr vert="horz" wrap="square" lIns="0" tIns="16510" rIns="0" bIns="0" rtlCol="0">
            <a:spAutoFit/>
          </a:bodyPr>
          <a:lstStyle/>
          <a:p>
            <a:pPr marL="12700">
              <a:lnSpc>
                <a:spcPct val="100000"/>
              </a:lnSpc>
              <a:spcBef>
                <a:spcPts val="130"/>
              </a:spcBef>
            </a:pPr>
            <a:r>
              <a:rPr sz="250" b="1" spc="20" dirty="0">
                <a:latin typeface="Arial"/>
                <a:cs typeface="Arial"/>
              </a:rPr>
              <a:t>P</a:t>
            </a:r>
            <a:r>
              <a:rPr sz="250" b="1" spc="5" dirty="0">
                <a:latin typeface="Arial"/>
                <a:cs typeface="Arial"/>
              </a:rPr>
              <a:t>r</a:t>
            </a:r>
            <a:r>
              <a:rPr sz="250" b="1" spc="20" dirty="0">
                <a:latin typeface="Arial"/>
                <a:cs typeface="Arial"/>
              </a:rPr>
              <a:t>o</a:t>
            </a:r>
            <a:r>
              <a:rPr sz="250" b="1" spc="10" dirty="0">
                <a:latin typeface="Arial"/>
                <a:cs typeface="Arial"/>
              </a:rPr>
              <a:t>ces</a:t>
            </a:r>
            <a:r>
              <a:rPr sz="250" b="1" spc="15" dirty="0">
                <a:latin typeface="Arial"/>
                <a:cs typeface="Arial"/>
              </a:rPr>
              <a:t>s</a:t>
            </a:r>
            <a:r>
              <a:rPr sz="250" b="1" spc="10" dirty="0">
                <a:latin typeface="Arial"/>
                <a:cs typeface="Arial"/>
              </a:rPr>
              <a:t>e</a:t>
            </a:r>
            <a:r>
              <a:rPr sz="250" b="1" spc="15" dirty="0">
                <a:latin typeface="Arial"/>
                <a:cs typeface="Arial"/>
              </a:rPr>
              <a:t>s</a:t>
            </a:r>
            <a:endParaRPr sz="250">
              <a:latin typeface="Arial"/>
              <a:cs typeface="Arial"/>
            </a:endParaRPr>
          </a:p>
        </p:txBody>
      </p:sp>
      <p:sp>
        <p:nvSpPr>
          <p:cNvPr id="91" name="object 105"/>
          <p:cNvSpPr txBox="1"/>
          <p:nvPr/>
        </p:nvSpPr>
        <p:spPr>
          <a:xfrm>
            <a:off x="9782158" y="1853594"/>
            <a:ext cx="173990" cy="69215"/>
          </a:xfrm>
          <a:prstGeom prst="rect">
            <a:avLst/>
          </a:prstGeom>
        </p:spPr>
        <p:txBody>
          <a:bodyPr vert="horz" wrap="square" lIns="0" tIns="16510" rIns="0" bIns="0" rtlCol="0">
            <a:spAutoFit/>
          </a:bodyPr>
          <a:lstStyle/>
          <a:p>
            <a:pPr marL="12700">
              <a:lnSpc>
                <a:spcPct val="100000"/>
              </a:lnSpc>
              <a:spcBef>
                <a:spcPts val="130"/>
              </a:spcBef>
            </a:pPr>
            <a:r>
              <a:rPr sz="250" b="1" spc="20" dirty="0">
                <a:latin typeface="Arial"/>
                <a:cs typeface="Arial"/>
              </a:rPr>
              <a:t>S</a:t>
            </a:r>
            <a:r>
              <a:rPr sz="250" b="1" spc="10" dirty="0">
                <a:latin typeface="Arial"/>
                <a:cs typeface="Arial"/>
              </a:rPr>
              <a:t>yste</a:t>
            </a:r>
            <a:r>
              <a:rPr sz="250" b="1" spc="20" dirty="0">
                <a:latin typeface="Arial"/>
                <a:cs typeface="Arial"/>
              </a:rPr>
              <a:t>ms</a:t>
            </a:r>
            <a:endParaRPr sz="250">
              <a:latin typeface="Arial"/>
              <a:cs typeface="Arial"/>
            </a:endParaRPr>
          </a:p>
        </p:txBody>
      </p:sp>
      <p:sp>
        <p:nvSpPr>
          <p:cNvPr id="92" name="object 106"/>
          <p:cNvSpPr txBox="1"/>
          <p:nvPr/>
        </p:nvSpPr>
        <p:spPr>
          <a:xfrm>
            <a:off x="9492078" y="2068614"/>
            <a:ext cx="144145" cy="69215"/>
          </a:xfrm>
          <a:prstGeom prst="rect">
            <a:avLst/>
          </a:prstGeom>
        </p:spPr>
        <p:txBody>
          <a:bodyPr vert="horz" wrap="square" lIns="0" tIns="16510" rIns="0" bIns="0" rtlCol="0">
            <a:spAutoFit/>
          </a:bodyPr>
          <a:lstStyle/>
          <a:p>
            <a:pPr marL="12700">
              <a:lnSpc>
                <a:spcPct val="100000"/>
              </a:lnSpc>
              <a:spcBef>
                <a:spcPts val="130"/>
              </a:spcBef>
            </a:pPr>
            <a:r>
              <a:rPr sz="250" b="1" spc="20" dirty="0">
                <a:latin typeface="Arial"/>
                <a:cs typeface="Arial"/>
              </a:rPr>
              <a:t>P</a:t>
            </a:r>
            <a:r>
              <a:rPr sz="250" b="1" spc="10" dirty="0">
                <a:latin typeface="Arial"/>
                <a:cs typeface="Arial"/>
              </a:rPr>
              <a:t>e</a:t>
            </a:r>
            <a:r>
              <a:rPr sz="250" b="1" spc="20" dirty="0">
                <a:latin typeface="Arial"/>
                <a:cs typeface="Arial"/>
              </a:rPr>
              <a:t>op</a:t>
            </a:r>
            <a:r>
              <a:rPr sz="250" b="1" dirty="0">
                <a:latin typeface="Arial"/>
                <a:cs typeface="Arial"/>
              </a:rPr>
              <a:t>l</a:t>
            </a:r>
            <a:r>
              <a:rPr sz="250" b="1" spc="15" dirty="0">
                <a:latin typeface="Arial"/>
                <a:cs typeface="Arial"/>
              </a:rPr>
              <a:t>e</a:t>
            </a:r>
            <a:endParaRPr sz="250">
              <a:latin typeface="Arial"/>
              <a:cs typeface="Arial"/>
            </a:endParaRPr>
          </a:p>
        </p:txBody>
      </p:sp>
      <p:grpSp>
        <p:nvGrpSpPr>
          <p:cNvPr id="93" name="object 107"/>
          <p:cNvGrpSpPr/>
          <p:nvPr/>
        </p:nvGrpSpPr>
        <p:grpSpPr>
          <a:xfrm>
            <a:off x="9502366" y="1822821"/>
            <a:ext cx="127635" cy="250825"/>
            <a:chOff x="9502366" y="2513193"/>
            <a:chExt cx="127635" cy="250825"/>
          </a:xfrm>
        </p:grpSpPr>
        <p:sp>
          <p:nvSpPr>
            <p:cNvPr id="94" name="object 108"/>
            <p:cNvSpPr/>
            <p:nvPr/>
          </p:nvSpPr>
          <p:spPr>
            <a:xfrm>
              <a:off x="9561830" y="2669019"/>
              <a:ext cx="8890" cy="95250"/>
            </a:xfrm>
            <a:custGeom>
              <a:avLst/>
              <a:gdLst/>
              <a:ahLst/>
              <a:cxnLst/>
              <a:rect l="l" t="t" r="r" b="b"/>
              <a:pathLst>
                <a:path w="8890" h="95250">
                  <a:moveTo>
                    <a:pt x="8280" y="85102"/>
                  </a:moveTo>
                  <a:lnTo>
                    <a:pt x="0" y="85102"/>
                  </a:lnTo>
                  <a:lnTo>
                    <a:pt x="0" y="94716"/>
                  </a:lnTo>
                  <a:lnTo>
                    <a:pt x="8280" y="94716"/>
                  </a:lnTo>
                  <a:lnTo>
                    <a:pt x="8140" y="89839"/>
                  </a:lnTo>
                  <a:lnTo>
                    <a:pt x="8280" y="85102"/>
                  </a:lnTo>
                  <a:close/>
                </a:path>
                <a:path w="8890" h="95250">
                  <a:moveTo>
                    <a:pt x="8280" y="64211"/>
                  </a:moveTo>
                  <a:lnTo>
                    <a:pt x="0" y="64211"/>
                  </a:lnTo>
                  <a:lnTo>
                    <a:pt x="0" y="73825"/>
                  </a:lnTo>
                  <a:lnTo>
                    <a:pt x="8280" y="73825"/>
                  </a:lnTo>
                  <a:lnTo>
                    <a:pt x="8140" y="69088"/>
                  </a:lnTo>
                  <a:lnTo>
                    <a:pt x="8280" y="64211"/>
                  </a:lnTo>
                  <a:close/>
                </a:path>
                <a:path w="8890" h="95250">
                  <a:moveTo>
                    <a:pt x="8280" y="42519"/>
                  </a:moveTo>
                  <a:lnTo>
                    <a:pt x="0" y="42519"/>
                  </a:lnTo>
                  <a:lnTo>
                    <a:pt x="0" y="52133"/>
                  </a:lnTo>
                  <a:lnTo>
                    <a:pt x="8280" y="52133"/>
                  </a:lnTo>
                  <a:lnTo>
                    <a:pt x="8140" y="47396"/>
                  </a:lnTo>
                  <a:lnTo>
                    <a:pt x="8280" y="42519"/>
                  </a:lnTo>
                  <a:close/>
                </a:path>
                <a:path w="8890" h="95250">
                  <a:moveTo>
                    <a:pt x="8280" y="21818"/>
                  </a:moveTo>
                  <a:lnTo>
                    <a:pt x="0" y="21818"/>
                  </a:lnTo>
                  <a:lnTo>
                    <a:pt x="0" y="31432"/>
                  </a:lnTo>
                  <a:lnTo>
                    <a:pt x="8280" y="31432"/>
                  </a:lnTo>
                  <a:lnTo>
                    <a:pt x="8140" y="26695"/>
                  </a:lnTo>
                  <a:lnTo>
                    <a:pt x="8280" y="21818"/>
                  </a:lnTo>
                  <a:close/>
                </a:path>
                <a:path w="8890" h="95250">
                  <a:moveTo>
                    <a:pt x="8280" y="0"/>
                  </a:moveTo>
                  <a:lnTo>
                    <a:pt x="0" y="0"/>
                  </a:lnTo>
                  <a:lnTo>
                    <a:pt x="0" y="10820"/>
                  </a:lnTo>
                  <a:lnTo>
                    <a:pt x="8280" y="10820"/>
                  </a:lnTo>
                  <a:lnTo>
                    <a:pt x="8140" y="5410"/>
                  </a:lnTo>
                  <a:lnTo>
                    <a:pt x="8280" y="0"/>
                  </a:lnTo>
                  <a:close/>
                </a:path>
              </a:pathLst>
            </a:custGeom>
            <a:solidFill>
              <a:srgbClr val="000000"/>
            </a:solidFill>
          </p:spPr>
          <p:txBody>
            <a:bodyPr wrap="square" lIns="0" tIns="0" rIns="0" bIns="0" rtlCol="0"/>
            <a:lstStyle/>
            <a:p>
              <a:endParaRPr/>
            </a:p>
          </p:txBody>
        </p:sp>
        <p:pic>
          <p:nvPicPr>
            <p:cNvPr id="95" name="object 109"/>
            <p:cNvPicPr/>
            <p:nvPr/>
          </p:nvPicPr>
          <p:blipFill>
            <a:blip r:embed="rId13" cstate="print"/>
            <a:stretch>
              <a:fillRect/>
            </a:stretch>
          </p:blipFill>
          <p:spPr>
            <a:xfrm>
              <a:off x="9502366" y="2513193"/>
              <a:ext cx="127076" cy="126429"/>
            </a:xfrm>
            <a:prstGeom prst="rect">
              <a:avLst/>
            </a:prstGeom>
          </p:spPr>
        </p:pic>
      </p:grpSp>
      <p:pic>
        <p:nvPicPr>
          <p:cNvPr id="76" name="Picture 75"/>
          <p:cNvPicPr>
            <a:picLocks noChangeAspect="1"/>
          </p:cNvPicPr>
          <p:nvPr/>
        </p:nvPicPr>
        <p:blipFill>
          <a:blip r:embed="rId14"/>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barn(inVertical)">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barn(inVertical)">
                                      <p:cBhvr>
                                        <p:cTn id="12" dur="500"/>
                                        <p:tgtEl>
                                          <p:spTgt spid="41"/>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barn(inVertical)">
                                      <p:cBhvr>
                                        <p:cTn id="15" dur="500"/>
                                        <p:tgtEl>
                                          <p:spTgt spid="42"/>
                                        </p:tgtEl>
                                      </p:cBhvr>
                                    </p:animEffect>
                                  </p:childTnLst>
                                </p:cTn>
                              </p:par>
                              <p:par>
                                <p:cTn id="16" presetID="16" presetClass="entr" presetSubtype="21"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barn(inVertical)">
                                      <p:cBhvr>
                                        <p:cTn id="18" dur="500"/>
                                        <p:tgtEl>
                                          <p:spTgt spid="43"/>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barn(inVertical)">
                                      <p:cBhvr>
                                        <p:cTn id="21" dur="500"/>
                                        <p:tgtEl>
                                          <p:spTgt spid="48"/>
                                        </p:tgtEl>
                                      </p:cBhvr>
                                    </p:animEffect>
                                  </p:childTnLst>
                                </p:cTn>
                              </p:par>
                              <p:par>
                                <p:cTn id="22" presetID="16" presetClass="entr" presetSubtype="21" fill="hold"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barn(inVertical)">
                                      <p:cBhvr>
                                        <p:cTn id="24" dur="500"/>
                                        <p:tgtEl>
                                          <p:spTgt spid="49"/>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barn(inVertical)">
                                      <p:cBhvr>
                                        <p:cTn id="27" dur="500"/>
                                        <p:tgtEl>
                                          <p:spTgt spid="53"/>
                                        </p:tgtEl>
                                      </p:cBhvr>
                                    </p:animEffect>
                                  </p:childTnLst>
                                </p:cTn>
                              </p:par>
                              <p:par>
                                <p:cTn id="28" presetID="16" presetClass="entr" presetSubtype="21" fill="hold" nodeType="with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barn(inVertical)">
                                      <p:cBhvr>
                                        <p:cTn id="30" dur="500"/>
                                        <p:tgtEl>
                                          <p:spTgt spid="54"/>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barn(inVertical)">
                                      <p:cBhvr>
                                        <p:cTn id="33" dur="500"/>
                                        <p:tgtEl>
                                          <p:spTgt spid="58"/>
                                        </p:tgtEl>
                                      </p:cBhvr>
                                    </p:animEffect>
                                  </p:childTnLst>
                                </p:cTn>
                              </p:par>
                              <p:par>
                                <p:cTn id="34" presetID="16" presetClass="entr" presetSubtype="21" fill="hold" nodeType="withEffect">
                                  <p:stCondLst>
                                    <p:cond delay="0"/>
                                  </p:stCondLst>
                                  <p:childTnLst>
                                    <p:set>
                                      <p:cBhvr>
                                        <p:cTn id="35" dur="1" fill="hold">
                                          <p:stCondLst>
                                            <p:cond delay="0"/>
                                          </p:stCondLst>
                                        </p:cTn>
                                        <p:tgtEl>
                                          <p:spTgt spid="59"/>
                                        </p:tgtEl>
                                        <p:attrNameLst>
                                          <p:attrName>style.visibility</p:attrName>
                                        </p:attrNameLst>
                                      </p:cBhvr>
                                      <p:to>
                                        <p:strVal val="visible"/>
                                      </p:to>
                                    </p:set>
                                    <p:animEffect transition="in" filter="barn(inVertical)">
                                      <p:cBhvr>
                                        <p:cTn id="36" dur="500"/>
                                        <p:tgtEl>
                                          <p:spTgt spid="59"/>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63"/>
                                        </p:tgtEl>
                                        <p:attrNameLst>
                                          <p:attrName>style.visibility</p:attrName>
                                        </p:attrNameLst>
                                      </p:cBhvr>
                                      <p:to>
                                        <p:strVal val="visible"/>
                                      </p:to>
                                    </p:set>
                                    <p:animEffect transition="in" filter="barn(inVertical)">
                                      <p:cBhvr>
                                        <p:cTn id="39" dur="500"/>
                                        <p:tgtEl>
                                          <p:spTgt spid="63"/>
                                        </p:tgtEl>
                                      </p:cBhvr>
                                    </p:animEffect>
                                  </p:childTnLst>
                                </p:cTn>
                              </p:par>
                              <p:par>
                                <p:cTn id="40" presetID="16" presetClass="entr" presetSubtype="21" fill="hold" nodeType="with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barn(inVertical)">
                                      <p:cBhvr>
                                        <p:cTn id="42" dur="500"/>
                                        <p:tgtEl>
                                          <p:spTgt spid="64"/>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68"/>
                                        </p:tgtEl>
                                        <p:attrNameLst>
                                          <p:attrName>style.visibility</p:attrName>
                                        </p:attrNameLst>
                                      </p:cBhvr>
                                      <p:to>
                                        <p:strVal val="visible"/>
                                      </p:to>
                                    </p:set>
                                    <p:animEffect transition="in" filter="barn(inVertical)">
                                      <p:cBhvr>
                                        <p:cTn id="45" dur="500"/>
                                        <p:tgtEl>
                                          <p:spTgt spid="68"/>
                                        </p:tgtEl>
                                      </p:cBhvr>
                                    </p:animEffect>
                                  </p:childTnLst>
                                </p:cTn>
                              </p:par>
                              <p:par>
                                <p:cTn id="46" presetID="16" presetClass="entr" presetSubtype="21" fill="hold" nodeType="with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barn(inVertical)">
                                      <p:cBhvr>
                                        <p:cTn id="48" dur="500"/>
                                        <p:tgtEl>
                                          <p:spTgt spid="69"/>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73"/>
                                        </p:tgtEl>
                                        <p:attrNameLst>
                                          <p:attrName>style.visibility</p:attrName>
                                        </p:attrNameLst>
                                      </p:cBhvr>
                                      <p:to>
                                        <p:strVal val="visible"/>
                                      </p:to>
                                    </p:set>
                                    <p:animEffect transition="in" filter="barn(inVertical)">
                                      <p:cBhvr>
                                        <p:cTn id="51" dur="500"/>
                                        <p:tgtEl>
                                          <p:spTgt spid="73"/>
                                        </p:tgtEl>
                                      </p:cBhvr>
                                    </p:animEffect>
                                  </p:childTnLst>
                                </p:cTn>
                              </p:par>
                              <p:par>
                                <p:cTn id="52" presetID="16" presetClass="entr" presetSubtype="21" fill="hold" nodeType="withEffect">
                                  <p:stCondLst>
                                    <p:cond delay="0"/>
                                  </p:stCondLst>
                                  <p:childTnLst>
                                    <p:set>
                                      <p:cBhvr>
                                        <p:cTn id="53" dur="1" fill="hold">
                                          <p:stCondLst>
                                            <p:cond delay="0"/>
                                          </p:stCondLst>
                                        </p:cTn>
                                        <p:tgtEl>
                                          <p:spTgt spid="74"/>
                                        </p:tgtEl>
                                        <p:attrNameLst>
                                          <p:attrName>style.visibility</p:attrName>
                                        </p:attrNameLst>
                                      </p:cBhvr>
                                      <p:to>
                                        <p:strVal val="visible"/>
                                      </p:to>
                                    </p:set>
                                    <p:animEffect transition="in" filter="barn(inVertical)">
                                      <p:cBhvr>
                                        <p:cTn id="54" dur="500"/>
                                        <p:tgtEl>
                                          <p:spTgt spid="74"/>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78"/>
                                        </p:tgtEl>
                                        <p:attrNameLst>
                                          <p:attrName>style.visibility</p:attrName>
                                        </p:attrNameLst>
                                      </p:cBhvr>
                                      <p:to>
                                        <p:strVal val="visible"/>
                                      </p:to>
                                    </p:set>
                                    <p:animEffect transition="in" filter="barn(inVertical)">
                                      <p:cBhvr>
                                        <p:cTn id="57" dur="500"/>
                                        <p:tgtEl>
                                          <p:spTgt spid="78"/>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79"/>
                                        </p:tgtEl>
                                        <p:attrNameLst>
                                          <p:attrName>style.visibility</p:attrName>
                                        </p:attrNameLst>
                                      </p:cBhvr>
                                      <p:to>
                                        <p:strVal val="visible"/>
                                      </p:to>
                                    </p:set>
                                    <p:animEffect transition="in" filter="barn(inVertical)">
                                      <p:cBhvr>
                                        <p:cTn id="60" dur="500"/>
                                        <p:tgtEl>
                                          <p:spTgt spid="79"/>
                                        </p:tgtEl>
                                      </p:cBhvr>
                                    </p:animEffect>
                                  </p:childTnLst>
                                </p:cTn>
                              </p:par>
                              <p:par>
                                <p:cTn id="61" presetID="16" presetClass="entr" presetSubtype="21" fill="hold" grpId="0" nodeType="withEffect">
                                  <p:stCondLst>
                                    <p:cond delay="0"/>
                                  </p:stCondLst>
                                  <p:childTnLst>
                                    <p:set>
                                      <p:cBhvr>
                                        <p:cTn id="62" dur="1" fill="hold">
                                          <p:stCondLst>
                                            <p:cond delay="0"/>
                                          </p:stCondLst>
                                        </p:cTn>
                                        <p:tgtEl>
                                          <p:spTgt spid="80"/>
                                        </p:tgtEl>
                                        <p:attrNameLst>
                                          <p:attrName>style.visibility</p:attrName>
                                        </p:attrNameLst>
                                      </p:cBhvr>
                                      <p:to>
                                        <p:strVal val="visible"/>
                                      </p:to>
                                    </p:set>
                                    <p:animEffect transition="in" filter="barn(inVertical)">
                                      <p:cBhvr>
                                        <p:cTn id="63" dur="500"/>
                                        <p:tgtEl>
                                          <p:spTgt spid="80"/>
                                        </p:tgtEl>
                                      </p:cBhvr>
                                    </p:animEffect>
                                  </p:childTnLst>
                                </p:cTn>
                              </p:par>
                              <p:par>
                                <p:cTn id="64" presetID="16" presetClass="entr" presetSubtype="21" fill="hold" nodeType="withEffect">
                                  <p:stCondLst>
                                    <p:cond delay="0"/>
                                  </p:stCondLst>
                                  <p:childTnLst>
                                    <p:set>
                                      <p:cBhvr>
                                        <p:cTn id="65" dur="1" fill="hold">
                                          <p:stCondLst>
                                            <p:cond delay="0"/>
                                          </p:stCondLst>
                                        </p:cTn>
                                        <p:tgtEl>
                                          <p:spTgt spid="81"/>
                                        </p:tgtEl>
                                        <p:attrNameLst>
                                          <p:attrName>style.visibility</p:attrName>
                                        </p:attrNameLst>
                                      </p:cBhvr>
                                      <p:to>
                                        <p:strVal val="visible"/>
                                      </p:to>
                                    </p:set>
                                    <p:animEffect transition="in" filter="barn(inVertical)">
                                      <p:cBhvr>
                                        <p:cTn id="66" dur="500"/>
                                        <p:tgtEl>
                                          <p:spTgt spid="81"/>
                                        </p:tgtEl>
                                      </p:cBhvr>
                                    </p:animEffect>
                                  </p:childTnLst>
                                </p:cTn>
                              </p:par>
                              <p:par>
                                <p:cTn id="67" presetID="16" presetClass="entr" presetSubtype="21" fill="hold" grpId="0" nodeType="withEffect">
                                  <p:stCondLst>
                                    <p:cond delay="0"/>
                                  </p:stCondLst>
                                  <p:childTnLst>
                                    <p:set>
                                      <p:cBhvr>
                                        <p:cTn id="68" dur="1" fill="hold">
                                          <p:stCondLst>
                                            <p:cond delay="0"/>
                                          </p:stCondLst>
                                        </p:cTn>
                                        <p:tgtEl>
                                          <p:spTgt spid="90"/>
                                        </p:tgtEl>
                                        <p:attrNameLst>
                                          <p:attrName>style.visibility</p:attrName>
                                        </p:attrNameLst>
                                      </p:cBhvr>
                                      <p:to>
                                        <p:strVal val="visible"/>
                                      </p:to>
                                    </p:set>
                                    <p:animEffect transition="in" filter="barn(inVertical)">
                                      <p:cBhvr>
                                        <p:cTn id="69" dur="500"/>
                                        <p:tgtEl>
                                          <p:spTgt spid="90"/>
                                        </p:tgtEl>
                                      </p:cBhvr>
                                    </p:animEffect>
                                  </p:childTnLst>
                                </p:cTn>
                              </p:par>
                              <p:par>
                                <p:cTn id="70" presetID="16" presetClass="entr" presetSubtype="21" fill="hold" grpId="0" nodeType="withEffect">
                                  <p:stCondLst>
                                    <p:cond delay="0"/>
                                  </p:stCondLst>
                                  <p:childTnLst>
                                    <p:set>
                                      <p:cBhvr>
                                        <p:cTn id="71" dur="1" fill="hold">
                                          <p:stCondLst>
                                            <p:cond delay="0"/>
                                          </p:stCondLst>
                                        </p:cTn>
                                        <p:tgtEl>
                                          <p:spTgt spid="91"/>
                                        </p:tgtEl>
                                        <p:attrNameLst>
                                          <p:attrName>style.visibility</p:attrName>
                                        </p:attrNameLst>
                                      </p:cBhvr>
                                      <p:to>
                                        <p:strVal val="visible"/>
                                      </p:to>
                                    </p:set>
                                    <p:animEffect transition="in" filter="barn(inVertical)">
                                      <p:cBhvr>
                                        <p:cTn id="72" dur="500"/>
                                        <p:tgtEl>
                                          <p:spTgt spid="91"/>
                                        </p:tgtEl>
                                      </p:cBhvr>
                                    </p:animEffect>
                                  </p:childTnLst>
                                </p:cTn>
                              </p:par>
                              <p:par>
                                <p:cTn id="73" presetID="16" presetClass="entr" presetSubtype="21" fill="hold" grpId="0" nodeType="withEffect">
                                  <p:stCondLst>
                                    <p:cond delay="0"/>
                                  </p:stCondLst>
                                  <p:childTnLst>
                                    <p:set>
                                      <p:cBhvr>
                                        <p:cTn id="74" dur="1" fill="hold">
                                          <p:stCondLst>
                                            <p:cond delay="0"/>
                                          </p:stCondLst>
                                        </p:cTn>
                                        <p:tgtEl>
                                          <p:spTgt spid="92"/>
                                        </p:tgtEl>
                                        <p:attrNameLst>
                                          <p:attrName>style.visibility</p:attrName>
                                        </p:attrNameLst>
                                      </p:cBhvr>
                                      <p:to>
                                        <p:strVal val="visible"/>
                                      </p:to>
                                    </p:set>
                                    <p:animEffect transition="in" filter="barn(inVertical)">
                                      <p:cBhvr>
                                        <p:cTn id="75" dur="500"/>
                                        <p:tgtEl>
                                          <p:spTgt spid="92"/>
                                        </p:tgtEl>
                                      </p:cBhvr>
                                    </p:animEffect>
                                  </p:childTnLst>
                                </p:cTn>
                              </p:par>
                              <p:par>
                                <p:cTn id="76" presetID="16" presetClass="entr" presetSubtype="21" fill="hold" nodeType="withEffect">
                                  <p:stCondLst>
                                    <p:cond delay="0"/>
                                  </p:stCondLst>
                                  <p:childTnLst>
                                    <p:set>
                                      <p:cBhvr>
                                        <p:cTn id="77" dur="1" fill="hold">
                                          <p:stCondLst>
                                            <p:cond delay="0"/>
                                          </p:stCondLst>
                                        </p:cTn>
                                        <p:tgtEl>
                                          <p:spTgt spid="93"/>
                                        </p:tgtEl>
                                        <p:attrNameLst>
                                          <p:attrName>style.visibility</p:attrName>
                                        </p:attrNameLst>
                                      </p:cBhvr>
                                      <p:to>
                                        <p:strVal val="visible"/>
                                      </p:to>
                                    </p:set>
                                    <p:animEffect transition="in" filter="barn(inVertical)">
                                      <p:cBhvr>
                                        <p:cTn id="78" dur="500"/>
                                        <p:tgtEl>
                                          <p:spTgt spid="93"/>
                                        </p:tgtEl>
                                      </p:cBhvr>
                                    </p:animEffect>
                                  </p:childTnLst>
                                </p:cTn>
                              </p:par>
                            </p:childTnLst>
                          </p:cTn>
                        </p:par>
                      </p:childTnLst>
                    </p:cTn>
                  </p:par>
                  <p:par>
                    <p:cTn id="79" fill="hold">
                      <p:stCondLst>
                        <p:cond delay="indefinite"/>
                      </p:stCondLst>
                      <p:childTnLst>
                        <p:par>
                          <p:cTn id="80" fill="hold">
                            <p:stCondLst>
                              <p:cond delay="0"/>
                            </p:stCondLst>
                            <p:childTnLst>
                              <p:par>
                                <p:cTn id="81" presetID="16" presetClass="entr" presetSubtype="21" fill="hold" grpId="0" nodeType="clickEffect">
                                  <p:stCondLst>
                                    <p:cond delay="0"/>
                                  </p:stCondLst>
                                  <p:childTnLst>
                                    <p:set>
                                      <p:cBhvr>
                                        <p:cTn id="82" dur="1" fill="hold">
                                          <p:stCondLst>
                                            <p:cond delay="0"/>
                                          </p:stCondLst>
                                        </p:cTn>
                                        <p:tgtEl>
                                          <p:spTgt spid="2"/>
                                        </p:tgtEl>
                                        <p:attrNameLst>
                                          <p:attrName>style.visibility</p:attrName>
                                        </p:attrNameLst>
                                      </p:cBhvr>
                                      <p:to>
                                        <p:strVal val="visible"/>
                                      </p:to>
                                    </p:set>
                                    <p:animEffect transition="in" filter="barn(inVertical)">
                                      <p:cBhvr>
                                        <p:cTn id="83" dur="500"/>
                                        <p:tgtEl>
                                          <p:spTgt spid="2"/>
                                        </p:tgtEl>
                                      </p:cBhvr>
                                    </p:animEffect>
                                  </p:childTnLst>
                                </p:cTn>
                              </p:par>
                              <p:par>
                                <p:cTn id="84" presetID="16" presetClass="entr" presetSubtype="21" fill="hold" nodeType="with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barn(inVertical)">
                                      <p:cBhvr>
                                        <p:cTn id="86" dur="500"/>
                                        <p:tgtEl>
                                          <p:spTgt spid="31"/>
                                        </p:tgtEl>
                                      </p:cBhvr>
                                    </p:animEffect>
                                  </p:childTnLst>
                                </p:cTn>
                              </p:par>
                              <p:par>
                                <p:cTn id="87" presetID="16" presetClass="entr" presetSubtype="21" fill="hold" grpId="0" nodeType="withEffect">
                                  <p:stCondLst>
                                    <p:cond delay="0"/>
                                  </p:stCondLst>
                                  <p:childTnLst>
                                    <p:set>
                                      <p:cBhvr>
                                        <p:cTn id="88" dur="1" fill="hold">
                                          <p:stCondLst>
                                            <p:cond delay="0"/>
                                          </p:stCondLst>
                                        </p:cTn>
                                        <p:tgtEl>
                                          <p:spTgt spid="36"/>
                                        </p:tgtEl>
                                        <p:attrNameLst>
                                          <p:attrName>style.visibility</p:attrName>
                                        </p:attrNameLst>
                                      </p:cBhvr>
                                      <p:to>
                                        <p:strVal val="visible"/>
                                      </p:to>
                                    </p:set>
                                    <p:animEffect transition="in" filter="barn(inVertical)">
                                      <p:cBhvr>
                                        <p:cTn id="89" dur="500"/>
                                        <p:tgtEl>
                                          <p:spTgt spid="36"/>
                                        </p:tgtEl>
                                      </p:cBhvr>
                                    </p:animEffect>
                                  </p:childTnLst>
                                </p:cTn>
                              </p:par>
                              <p:par>
                                <p:cTn id="90" presetID="16" presetClass="entr" presetSubtype="21" fill="hold" grpId="0" nodeType="with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barn(inVertical)">
                                      <p:cBhvr>
                                        <p:cTn id="9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6" grpId="0"/>
      <p:bldP spid="37" grpId="0"/>
      <p:bldP spid="38" grpId="0"/>
      <p:bldP spid="41" grpId="0" animBg="1"/>
      <p:bldP spid="42" grpId="0"/>
      <p:bldP spid="48" grpId="0"/>
      <p:bldP spid="53" grpId="0"/>
      <p:bldP spid="58" grpId="0"/>
      <p:bldP spid="63" grpId="0"/>
      <p:bldP spid="68" grpId="0"/>
      <p:bldP spid="73" grpId="0"/>
      <p:bldP spid="78" grpId="0" animBg="1"/>
      <p:bldP spid="79" grpId="0" animBg="1"/>
      <p:bldP spid="80" grpId="0"/>
      <p:bldP spid="90" grpId="0"/>
      <p:bldP spid="91" grpId="0"/>
      <p:bldP spid="92"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13080" y="2984703"/>
            <a:ext cx="3965575" cy="1848485"/>
          </a:xfrm>
          <a:prstGeom prst="rect">
            <a:avLst/>
          </a:prstGeom>
        </p:spPr>
        <p:txBody>
          <a:bodyPr vert="horz" wrap="square" lIns="0" tIns="13335" rIns="0" bIns="0" rtlCol="0">
            <a:spAutoFit/>
          </a:bodyPr>
          <a:lstStyle/>
          <a:p>
            <a:pPr marL="190500" indent="-178435">
              <a:lnSpc>
                <a:spcPct val="100000"/>
              </a:lnSpc>
              <a:spcBef>
                <a:spcPts val="105"/>
              </a:spcBef>
              <a:buClr>
                <a:srgbClr val="EFAB00"/>
              </a:buClr>
              <a:buFont typeface="Wingdings"/>
              <a:buChar char=""/>
              <a:tabLst>
                <a:tab pos="191135" algn="l"/>
              </a:tabLst>
            </a:pPr>
            <a:r>
              <a:rPr sz="1400" b="1" spc="-5" dirty="0">
                <a:latin typeface="Arial"/>
                <a:cs typeface="Arial"/>
              </a:rPr>
              <a:t>Continuously</a:t>
            </a:r>
            <a:r>
              <a:rPr sz="1400" b="1" spc="-50" dirty="0">
                <a:latin typeface="Arial"/>
                <a:cs typeface="Arial"/>
              </a:rPr>
              <a:t> </a:t>
            </a:r>
            <a:r>
              <a:rPr sz="1400" b="1" dirty="0">
                <a:latin typeface="Arial"/>
                <a:cs typeface="Arial"/>
              </a:rPr>
              <a:t>optimize</a:t>
            </a:r>
            <a:r>
              <a:rPr sz="1400" b="1" spc="-40" dirty="0">
                <a:latin typeface="Arial"/>
                <a:cs typeface="Arial"/>
              </a:rPr>
              <a:t> </a:t>
            </a:r>
            <a:r>
              <a:rPr sz="1400" spc="-5" dirty="0">
                <a:latin typeface="Arial MT"/>
                <a:cs typeface="Arial MT"/>
              </a:rPr>
              <a:t>your</a:t>
            </a:r>
            <a:r>
              <a:rPr sz="1400" spc="-15" dirty="0">
                <a:latin typeface="Arial MT"/>
                <a:cs typeface="Arial MT"/>
              </a:rPr>
              <a:t> </a:t>
            </a:r>
            <a:r>
              <a:rPr sz="1400" dirty="0">
                <a:latin typeface="Arial MT"/>
                <a:cs typeface="Arial MT"/>
              </a:rPr>
              <a:t>new</a:t>
            </a:r>
            <a:r>
              <a:rPr sz="1400" spc="-20" dirty="0">
                <a:latin typeface="Arial MT"/>
                <a:cs typeface="Arial MT"/>
              </a:rPr>
              <a:t> </a:t>
            </a:r>
            <a:r>
              <a:rPr sz="1400" dirty="0">
                <a:latin typeface="Arial MT"/>
                <a:cs typeface="Arial MT"/>
              </a:rPr>
              <a:t>processes</a:t>
            </a:r>
            <a:r>
              <a:rPr sz="1400" spc="-45" dirty="0">
                <a:latin typeface="Arial MT"/>
                <a:cs typeface="Arial MT"/>
              </a:rPr>
              <a:t> </a:t>
            </a:r>
            <a:r>
              <a:rPr sz="1400" dirty="0">
                <a:latin typeface="Arial MT"/>
                <a:cs typeface="Arial MT"/>
              </a:rPr>
              <a:t>by</a:t>
            </a:r>
            <a:endParaRPr sz="1400">
              <a:latin typeface="Arial MT"/>
              <a:cs typeface="Arial MT"/>
            </a:endParaRPr>
          </a:p>
          <a:p>
            <a:pPr marL="190500">
              <a:lnSpc>
                <a:spcPct val="100000"/>
              </a:lnSpc>
            </a:pPr>
            <a:r>
              <a:rPr sz="1400" dirty="0">
                <a:latin typeface="Arial MT"/>
                <a:cs typeface="Arial MT"/>
              </a:rPr>
              <a:t>…</a:t>
            </a:r>
            <a:endParaRPr sz="1400">
              <a:latin typeface="Arial MT"/>
              <a:cs typeface="Arial MT"/>
            </a:endParaRPr>
          </a:p>
          <a:p>
            <a:pPr marL="373380" lvl="1" indent="-179070">
              <a:lnSpc>
                <a:spcPct val="100000"/>
              </a:lnSpc>
              <a:spcBef>
                <a:spcPts val="300"/>
              </a:spcBef>
              <a:buFont typeface="Calibri"/>
              <a:buChar char="-"/>
              <a:tabLst>
                <a:tab pos="374015" algn="l"/>
              </a:tabLst>
            </a:pPr>
            <a:r>
              <a:rPr sz="1400" dirty="0">
                <a:latin typeface="Arial MT"/>
                <a:cs typeface="Arial MT"/>
              </a:rPr>
              <a:t>getting</a:t>
            </a:r>
            <a:r>
              <a:rPr sz="1400" spc="-55" dirty="0">
                <a:latin typeface="Arial MT"/>
                <a:cs typeface="Arial MT"/>
              </a:rPr>
              <a:t> </a:t>
            </a:r>
            <a:r>
              <a:rPr sz="1400" dirty="0">
                <a:latin typeface="Arial MT"/>
                <a:cs typeface="Arial MT"/>
              </a:rPr>
              <a:t>fast</a:t>
            </a:r>
            <a:r>
              <a:rPr sz="1400" spc="-35" dirty="0">
                <a:latin typeface="Arial MT"/>
                <a:cs typeface="Arial MT"/>
              </a:rPr>
              <a:t> </a:t>
            </a:r>
            <a:r>
              <a:rPr sz="1400" dirty="0">
                <a:latin typeface="Arial MT"/>
                <a:cs typeface="Arial MT"/>
              </a:rPr>
              <a:t>and</a:t>
            </a:r>
            <a:r>
              <a:rPr sz="1400" spc="-25" dirty="0">
                <a:latin typeface="Arial MT"/>
                <a:cs typeface="Arial MT"/>
              </a:rPr>
              <a:t> </a:t>
            </a:r>
            <a:r>
              <a:rPr sz="1400" dirty="0">
                <a:latin typeface="Arial MT"/>
                <a:cs typeface="Arial MT"/>
              </a:rPr>
              <a:t>deep</a:t>
            </a:r>
            <a:r>
              <a:rPr sz="1400" spc="-25" dirty="0">
                <a:latin typeface="Arial MT"/>
                <a:cs typeface="Arial MT"/>
              </a:rPr>
              <a:t> </a:t>
            </a:r>
            <a:r>
              <a:rPr sz="1400" dirty="0">
                <a:latin typeface="Arial MT"/>
                <a:cs typeface="Arial MT"/>
              </a:rPr>
              <a:t>insights</a:t>
            </a:r>
            <a:r>
              <a:rPr sz="1400" spc="-45" dirty="0">
                <a:latin typeface="Arial MT"/>
                <a:cs typeface="Arial MT"/>
              </a:rPr>
              <a:t> </a:t>
            </a:r>
            <a:r>
              <a:rPr sz="1400" dirty="0">
                <a:latin typeface="Arial MT"/>
                <a:cs typeface="Arial MT"/>
              </a:rPr>
              <a:t>into</a:t>
            </a:r>
            <a:r>
              <a:rPr sz="1400" spc="-25" dirty="0">
                <a:latin typeface="Arial MT"/>
                <a:cs typeface="Arial MT"/>
              </a:rPr>
              <a:t> </a:t>
            </a:r>
            <a:r>
              <a:rPr sz="1400" dirty="0">
                <a:latin typeface="Arial MT"/>
                <a:cs typeface="Arial MT"/>
              </a:rPr>
              <a:t>new</a:t>
            </a:r>
            <a:endParaRPr sz="1400">
              <a:latin typeface="Arial MT"/>
              <a:cs typeface="Arial MT"/>
            </a:endParaRPr>
          </a:p>
          <a:p>
            <a:pPr marL="373380">
              <a:lnSpc>
                <a:spcPct val="100000"/>
              </a:lnSpc>
            </a:pPr>
            <a:r>
              <a:rPr sz="1400" b="1" spc="-5" dirty="0">
                <a:latin typeface="Arial"/>
                <a:cs typeface="Arial"/>
              </a:rPr>
              <a:t>process</a:t>
            </a:r>
            <a:r>
              <a:rPr sz="1400" b="1" spc="-50" dirty="0">
                <a:latin typeface="Arial"/>
                <a:cs typeface="Arial"/>
              </a:rPr>
              <a:t> </a:t>
            </a:r>
            <a:r>
              <a:rPr sz="1400" b="1" spc="-5" dirty="0">
                <a:latin typeface="Arial"/>
                <a:cs typeface="Arial"/>
              </a:rPr>
              <a:t>execution</a:t>
            </a:r>
            <a:endParaRPr sz="1400">
              <a:latin typeface="Arial"/>
              <a:cs typeface="Arial"/>
            </a:endParaRPr>
          </a:p>
          <a:p>
            <a:pPr marL="373380" marR="327025" lvl="1" indent="-178435">
              <a:lnSpc>
                <a:spcPct val="100000"/>
              </a:lnSpc>
              <a:spcBef>
                <a:spcPts val="300"/>
              </a:spcBef>
              <a:buFont typeface="Calibri"/>
              <a:buChar char="-"/>
              <a:tabLst>
                <a:tab pos="374015" algn="l"/>
              </a:tabLst>
            </a:pPr>
            <a:r>
              <a:rPr sz="1400" spc="-5" dirty="0">
                <a:latin typeface="Arial MT"/>
                <a:cs typeface="Arial MT"/>
              </a:rPr>
              <a:t>collaboratively</a:t>
            </a:r>
            <a:r>
              <a:rPr sz="1400" spc="-30" dirty="0">
                <a:latin typeface="Arial MT"/>
                <a:cs typeface="Arial MT"/>
              </a:rPr>
              <a:t> </a:t>
            </a:r>
            <a:r>
              <a:rPr sz="1400" dirty="0">
                <a:latin typeface="Arial MT"/>
                <a:cs typeface="Arial MT"/>
              </a:rPr>
              <a:t>rethinking</a:t>
            </a:r>
            <a:r>
              <a:rPr sz="1400" spc="-45" dirty="0">
                <a:latin typeface="Arial MT"/>
                <a:cs typeface="Arial MT"/>
              </a:rPr>
              <a:t> </a:t>
            </a:r>
            <a:r>
              <a:rPr sz="1400" dirty="0">
                <a:latin typeface="Arial MT"/>
                <a:cs typeface="Arial MT"/>
              </a:rPr>
              <a:t>and</a:t>
            </a:r>
            <a:r>
              <a:rPr sz="1400" spc="-25" dirty="0">
                <a:latin typeface="Arial MT"/>
                <a:cs typeface="Arial MT"/>
              </a:rPr>
              <a:t> </a:t>
            </a:r>
            <a:r>
              <a:rPr sz="1400" dirty="0">
                <a:latin typeface="Arial MT"/>
                <a:cs typeface="Arial MT"/>
              </a:rPr>
              <a:t>redesigning </a:t>
            </a:r>
            <a:r>
              <a:rPr sz="1400" spc="-370" dirty="0">
                <a:latin typeface="Arial MT"/>
                <a:cs typeface="Arial MT"/>
              </a:rPr>
              <a:t> </a:t>
            </a:r>
            <a:r>
              <a:rPr sz="1400" spc="-5" dirty="0">
                <a:latin typeface="Arial MT"/>
                <a:cs typeface="Arial MT"/>
              </a:rPr>
              <a:t>your</a:t>
            </a:r>
            <a:r>
              <a:rPr sz="1400" spc="-15" dirty="0">
                <a:latin typeface="Arial MT"/>
                <a:cs typeface="Arial MT"/>
              </a:rPr>
              <a:t> </a:t>
            </a:r>
            <a:r>
              <a:rPr sz="1400" b="1" spc="-5" dirty="0">
                <a:latin typeface="Arial"/>
                <a:cs typeface="Arial"/>
              </a:rPr>
              <a:t>business</a:t>
            </a:r>
            <a:r>
              <a:rPr sz="1400" b="1" spc="-35" dirty="0">
                <a:latin typeface="Arial"/>
                <a:cs typeface="Arial"/>
              </a:rPr>
              <a:t> </a:t>
            </a:r>
            <a:r>
              <a:rPr sz="1400" b="1" spc="-5" dirty="0">
                <a:latin typeface="Arial"/>
                <a:cs typeface="Arial"/>
              </a:rPr>
              <a:t>processes</a:t>
            </a:r>
            <a:endParaRPr sz="1400">
              <a:latin typeface="Arial"/>
              <a:cs typeface="Arial"/>
            </a:endParaRPr>
          </a:p>
          <a:p>
            <a:pPr marL="373380" lvl="1" indent="-179070">
              <a:lnSpc>
                <a:spcPct val="100000"/>
              </a:lnSpc>
              <a:spcBef>
                <a:spcPts val="305"/>
              </a:spcBef>
              <a:buFont typeface="Calibri"/>
              <a:buChar char="-"/>
              <a:tabLst>
                <a:tab pos="374015" algn="l"/>
              </a:tabLst>
            </a:pPr>
            <a:r>
              <a:rPr sz="1400" dirty="0">
                <a:latin typeface="Arial MT"/>
                <a:cs typeface="Arial MT"/>
              </a:rPr>
              <a:t>defining</a:t>
            </a:r>
            <a:r>
              <a:rPr sz="1400" spc="-30" dirty="0">
                <a:latin typeface="Arial MT"/>
                <a:cs typeface="Arial MT"/>
              </a:rPr>
              <a:t> </a:t>
            </a:r>
            <a:r>
              <a:rPr sz="1400" dirty="0">
                <a:latin typeface="Arial MT"/>
                <a:cs typeface="Arial MT"/>
              </a:rPr>
              <a:t>new</a:t>
            </a:r>
            <a:r>
              <a:rPr sz="1400" spc="-25" dirty="0">
                <a:latin typeface="Arial MT"/>
                <a:cs typeface="Arial MT"/>
              </a:rPr>
              <a:t> </a:t>
            </a:r>
            <a:r>
              <a:rPr sz="1400" b="1" spc="-5" dirty="0">
                <a:latin typeface="Arial"/>
                <a:cs typeface="Arial"/>
              </a:rPr>
              <a:t>business</a:t>
            </a:r>
            <a:r>
              <a:rPr sz="1400" b="1" spc="-35" dirty="0">
                <a:latin typeface="Arial"/>
                <a:cs typeface="Arial"/>
              </a:rPr>
              <a:t> </a:t>
            </a:r>
            <a:r>
              <a:rPr sz="1400" b="1" spc="-5" dirty="0">
                <a:latin typeface="Arial"/>
                <a:cs typeface="Arial"/>
              </a:rPr>
              <a:t>requirements</a:t>
            </a:r>
            <a:r>
              <a:rPr sz="1400" b="1" spc="-30" dirty="0">
                <a:latin typeface="Arial"/>
                <a:cs typeface="Arial"/>
              </a:rPr>
              <a:t> </a:t>
            </a:r>
            <a:r>
              <a:rPr sz="1400" spc="-5" dirty="0">
                <a:latin typeface="Arial MT"/>
                <a:cs typeface="Arial MT"/>
              </a:rPr>
              <a:t>and</a:t>
            </a:r>
            <a:endParaRPr sz="1400">
              <a:latin typeface="Arial MT"/>
              <a:cs typeface="Arial MT"/>
            </a:endParaRPr>
          </a:p>
          <a:p>
            <a:pPr marL="373380">
              <a:lnSpc>
                <a:spcPct val="100000"/>
              </a:lnSpc>
            </a:pPr>
            <a:r>
              <a:rPr sz="1400" b="1" spc="-5" dirty="0">
                <a:latin typeface="Arial"/>
                <a:cs typeface="Arial"/>
              </a:rPr>
              <a:t>innovating</a:t>
            </a:r>
            <a:r>
              <a:rPr sz="1400" b="1" spc="-70" dirty="0">
                <a:latin typeface="Arial"/>
                <a:cs typeface="Arial"/>
              </a:rPr>
              <a:t> </a:t>
            </a:r>
            <a:r>
              <a:rPr sz="1400" b="1" spc="-5" dirty="0">
                <a:latin typeface="Arial"/>
                <a:cs typeface="Arial"/>
              </a:rPr>
              <a:t>solutions</a:t>
            </a:r>
            <a:endParaRPr sz="1400">
              <a:latin typeface="Arial"/>
              <a:cs typeface="Arial"/>
            </a:endParaRPr>
          </a:p>
        </p:txBody>
      </p:sp>
      <p:grpSp>
        <p:nvGrpSpPr>
          <p:cNvPr id="3" name="object 3"/>
          <p:cNvGrpSpPr/>
          <p:nvPr/>
        </p:nvGrpSpPr>
        <p:grpSpPr>
          <a:xfrm>
            <a:off x="5268214" y="3075177"/>
            <a:ext cx="5882005" cy="3141980"/>
            <a:chOff x="5268214" y="3075177"/>
            <a:chExt cx="5882005" cy="3141980"/>
          </a:xfrm>
        </p:grpSpPr>
        <p:pic>
          <p:nvPicPr>
            <p:cNvPr id="4" name="object 4"/>
            <p:cNvPicPr/>
            <p:nvPr/>
          </p:nvPicPr>
          <p:blipFill>
            <a:blip r:embed="rId2" cstate="print"/>
            <a:stretch>
              <a:fillRect/>
            </a:stretch>
          </p:blipFill>
          <p:spPr>
            <a:xfrm>
              <a:off x="5277099" y="3081527"/>
              <a:ext cx="3448515" cy="1969091"/>
            </a:xfrm>
            <a:prstGeom prst="rect">
              <a:avLst/>
            </a:prstGeom>
          </p:spPr>
        </p:pic>
        <p:sp>
          <p:nvSpPr>
            <p:cNvPr id="5" name="object 5"/>
            <p:cNvSpPr/>
            <p:nvPr/>
          </p:nvSpPr>
          <p:spPr>
            <a:xfrm>
              <a:off x="8266239" y="3100502"/>
              <a:ext cx="431165" cy="59690"/>
            </a:xfrm>
            <a:custGeom>
              <a:avLst/>
              <a:gdLst/>
              <a:ahLst/>
              <a:cxnLst/>
              <a:rect l="l" t="t" r="r" b="b"/>
              <a:pathLst>
                <a:path w="431165" h="59689">
                  <a:moveTo>
                    <a:pt x="431036" y="0"/>
                  </a:moveTo>
                  <a:lnTo>
                    <a:pt x="0" y="0"/>
                  </a:lnTo>
                  <a:lnTo>
                    <a:pt x="0" y="59232"/>
                  </a:lnTo>
                  <a:lnTo>
                    <a:pt x="431036" y="59232"/>
                  </a:lnTo>
                  <a:lnTo>
                    <a:pt x="431036" y="0"/>
                  </a:lnTo>
                  <a:close/>
                </a:path>
              </a:pathLst>
            </a:custGeom>
            <a:solidFill>
              <a:srgbClr val="34485F"/>
            </a:solidFill>
          </p:spPr>
          <p:txBody>
            <a:bodyPr wrap="square" lIns="0" tIns="0" rIns="0" bIns="0" rtlCol="0"/>
            <a:lstStyle/>
            <a:p>
              <a:endParaRPr/>
            </a:p>
          </p:txBody>
        </p:sp>
        <p:sp>
          <p:nvSpPr>
            <p:cNvPr id="6" name="object 6"/>
            <p:cNvSpPr/>
            <p:nvPr/>
          </p:nvSpPr>
          <p:spPr>
            <a:xfrm>
              <a:off x="5271389" y="3078352"/>
              <a:ext cx="3458210" cy="1978660"/>
            </a:xfrm>
            <a:custGeom>
              <a:avLst/>
              <a:gdLst/>
              <a:ahLst/>
              <a:cxnLst/>
              <a:rect l="l" t="t" r="r" b="b"/>
              <a:pathLst>
                <a:path w="3458209" h="1978660">
                  <a:moveTo>
                    <a:pt x="0" y="1978406"/>
                  </a:moveTo>
                  <a:lnTo>
                    <a:pt x="3458210" y="1978406"/>
                  </a:lnTo>
                  <a:lnTo>
                    <a:pt x="3458210" y="0"/>
                  </a:lnTo>
                  <a:lnTo>
                    <a:pt x="0" y="0"/>
                  </a:lnTo>
                  <a:lnTo>
                    <a:pt x="0" y="1978406"/>
                  </a:lnTo>
                  <a:close/>
                </a:path>
              </a:pathLst>
            </a:custGeom>
            <a:ln w="6350">
              <a:solidFill>
                <a:srgbClr val="666666"/>
              </a:solidFill>
            </a:ln>
          </p:spPr>
          <p:txBody>
            <a:bodyPr wrap="square" lIns="0" tIns="0" rIns="0" bIns="0" rtlCol="0"/>
            <a:lstStyle/>
            <a:p>
              <a:endParaRPr/>
            </a:p>
          </p:txBody>
        </p:sp>
        <p:pic>
          <p:nvPicPr>
            <p:cNvPr id="7" name="object 7"/>
            <p:cNvPicPr/>
            <p:nvPr/>
          </p:nvPicPr>
          <p:blipFill>
            <a:blip r:embed="rId3" cstate="print"/>
            <a:stretch>
              <a:fillRect/>
            </a:stretch>
          </p:blipFill>
          <p:spPr>
            <a:xfrm>
              <a:off x="8107680" y="4148327"/>
              <a:ext cx="3035807" cy="2061972"/>
            </a:xfrm>
            <a:prstGeom prst="rect">
              <a:avLst/>
            </a:prstGeom>
          </p:spPr>
        </p:pic>
        <p:sp>
          <p:nvSpPr>
            <p:cNvPr id="8" name="object 8"/>
            <p:cNvSpPr/>
            <p:nvPr/>
          </p:nvSpPr>
          <p:spPr>
            <a:xfrm>
              <a:off x="8104505" y="4145152"/>
              <a:ext cx="3042285" cy="2068830"/>
            </a:xfrm>
            <a:custGeom>
              <a:avLst/>
              <a:gdLst/>
              <a:ahLst/>
              <a:cxnLst/>
              <a:rect l="l" t="t" r="r" b="b"/>
              <a:pathLst>
                <a:path w="3042284" h="2068829">
                  <a:moveTo>
                    <a:pt x="0" y="2068322"/>
                  </a:moveTo>
                  <a:lnTo>
                    <a:pt x="3042157" y="2068322"/>
                  </a:lnTo>
                  <a:lnTo>
                    <a:pt x="3042157" y="0"/>
                  </a:lnTo>
                  <a:lnTo>
                    <a:pt x="0" y="0"/>
                  </a:lnTo>
                  <a:lnTo>
                    <a:pt x="0" y="2068322"/>
                  </a:lnTo>
                  <a:close/>
                </a:path>
              </a:pathLst>
            </a:custGeom>
            <a:ln w="6350">
              <a:solidFill>
                <a:srgbClr val="666666"/>
              </a:solidFill>
            </a:ln>
          </p:spPr>
          <p:txBody>
            <a:bodyPr wrap="square" lIns="0" tIns="0" rIns="0" bIns="0" rtlCol="0"/>
            <a:lstStyle/>
            <a:p>
              <a:endParaRPr/>
            </a:p>
          </p:txBody>
        </p:sp>
      </p:grpSp>
      <p:sp>
        <p:nvSpPr>
          <p:cNvPr id="9" name="object 9"/>
          <p:cNvSpPr txBox="1"/>
          <p:nvPr/>
        </p:nvSpPr>
        <p:spPr>
          <a:xfrm>
            <a:off x="5251450" y="5148833"/>
            <a:ext cx="2112010" cy="2898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C000"/>
                </a:solidFill>
                <a:latin typeface="Arial MT"/>
                <a:cs typeface="Arial MT"/>
              </a:rPr>
              <a:t>SAP</a:t>
            </a:r>
            <a:r>
              <a:rPr sz="900" spc="-10" dirty="0">
                <a:solidFill>
                  <a:srgbClr val="FFC000"/>
                </a:solidFill>
                <a:latin typeface="Arial MT"/>
                <a:cs typeface="Arial MT"/>
              </a:rPr>
              <a:t> </a:t>
            </a:r>
            <a:r>
              <a:rPr lang="en-US" sz="900" spc="-5" dirty="0">
                <a:solidFill>
                  <a:srgbClr val="FFC000"/>
                </a:solidFill>
                <a:latin typeface="Arial MT"/>
                <a:cs typeface="Arial MT"/>
              </a:rPr>
              <a:t>Signavio's</a:t>
            </a:r>
            <a:r>
              <a:rPr sz="900" spc="-30" dirty="0">
                <a:solidFill>
                  <a:srgbClr val="FFC000"/>
                </a:solidFill>
                <a:latin typeface="Arial MT"/>
                <a:cs typeface="Arial MT"/>
              </a:rPr>
              <a:t> </a:t>
            </a:r>
            <a:r>
              <a:rPr sz="900" dirty="0">
                <a:solidFill>
                  <a:srgbClr val="FFC000"/>
                </a:solidFill>
                <a:latin typeface="Arial MT"/>
                <a:cs typeface="Arial MT"/>
              </a:rPr>
              <a:t>Process</a:t>
            </a:r>
            <a:r>
              <a:rPr sz="900" spc="-30" dirty="0">
                <a:solidFill>
                  <a:srgbClr val="FFC000"/>
                </a:solidFill>
                <a:latin typeface="Arial MT"/>
                <a:cs typeface="Arial MT"/>
              </a:rPr>
              <a:t> </a:t>
            </a:r>
            <a:r>
              <a:rPr sz="900" dirty="0">
                <a:solidFill>
                  <a:srgbClr val="FFC000"/>
                </a:solidFill>
                <a:latin typeface="Arial MT"/>
                <a:cs typeface="Arial MT"/>
              </a:rPr>
              <a:t>Collaboration</a:t>
            </a:r>
            <a:r>
              <a:rPr sz="900" spc="-50" dirty="0">
                <a:solidFill>
                  <a:srgbClr val="FFC000"/>
                </a:solidFill>
                <a:latin typeface="Arial MT"/>
                <a:cs typeface="Arial MT"/>
              </a:rPr>
              <a:t> </a:t>
            </a:r>
            <a:r>
              <a:rPr sz="900" spc="-5" dirty="0">
                <a:solidFill>
                  <a:srgbClr val="FFC000"/>
                </a:solidFill>
                <a:latin typeface="Arial MT"/>
                <a:cs typeface="Arial MT"/>
              </a:rPr>
              <a:t>Hub</a:t>
            </a:r>
            <a:endParaRPr sz="900" dirty="0">
              <a:solidFill>
                <a:srgbClr val="FFC000"/>
              </a:solidFill>
              <a:latin typeface="Arial MT"/>
              <a:cs typeface="Arial MT"/>
            </a:endParaRPr>
          </a:p>
        </p:txBody>
      </p:sp>
      <p:sp>
        <p:nvSpPr>
          <p:cNvPr id="10" name="object 10"/>
          <p:cNvSpPr txBox="1"/>
          <p:nvPr/>
        </p:nvSpPr>
        <p:spPr>
          <a:xfrm>
            <a:off x="8096250" y="6317691"/>
            <a:ext cx="1780539" cy="2898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C000"/>
                </a:solidFill>
                <a:latin typeface="Arial MT"/>
                <a:cs typeface="Arial MT"/>
              </a:rPr>
              <a:t>SAP</a:t>
            </a:r>
            <a:r>
              <a:rPr sz="900" spc="-5" dirty="0">
                <a:solidFill>
                  <a:srgbClr val="FFC000"/>
                </a:solidFill>
                <a:latin typeface="Arial MT"/>
                <a:cs typeface="Arial MT"/>
              </a:rPr>
              <a:t> </a:t>
            </a:r>
            <a:r>
              <a:rPr lang="en-US" sz="900" spc="-5" dirty="0">
                <a:solidFill>
                  <a:srgbClr val="FFC000"/>
                </a:solidFill>
                <a:latin typeface="Arial MT"/>
                <a:cs typeface="Arial MT"/>
              </a:rPr>
              <a:t>Signavio's</a:t>
            </a:r>
            <a:r>
              <a:rPr sz="900" spc="-25" dirty="0">
                <a:solidFill>
                  <a:srgbClr val="FFC000"/>
                </a:solidFill>
                <a:latin typeface="Arial MT"/>
                <a:cs typeface="Arial MT"/>
              </a:rPr>
              <a:t> </a:t>
            </a:r>
            <a:r>
              <a:rPr sz="900" dirty="0">
                <a:solidFill>
                  <a:srgbClr val="FFC000"/>
                </a:solidFill>
                <a:latin typeface="Arial MT"/>
                <a:cs typeface="Arial MT"/>
              </a:rPr>
              <a:t>Process</a:t>
            </a:r>
            <a:r>
              <a:rPr sz="900" spc="-20" dirty="0">
                <a:solidFill>
                  <a:srgbClr val="FFC000"/>
                </a:solidFill>
                <a:latin typeface="Arial MT"/>
                <a:cs typeface="Arial MT"/>
              </a:rPr>
              <a:t> </a:t>
            </a:r>
            <a:r>
              <a:rPr sz="900" spc="-5" dirty="0">
                <a:solidFill>
                  <a:srgbClr val="FFC000"/>
                </a:solidFill>
                <a:latin typeface="Arial MT"/>
                <a:cs typeface="Arial MT"/>
              </a:rPr>
              <a:t>Intelligence</a:t>
            </a:r>
            <a:endParaRPr sz="900" dirty="0">
              <a:solidFill>
                <a:srgbClr val="FFC000"/>
              </a:solidFill>
              <a:latin typeface="Arial MT"/>
              <a:cs typeface="Arial MT"/>
            </a:endParaRPr>
          </a:p>
        </p:txBody>
      </p:sp>
      <p:sp>
        <p:nvSpPr>
          <p:cNvPr id="40" name="object 40"/>
          <p:cNvSpPr txBox="1">
            <a:spLocks noGrp="1"/>
          </p:cNvSpPr>
          <p:nvPr>
            <p:ph type="title"/>
          </p:nvPr>
        </p:nvSpPr>
        <p:spPr>
          <a:xfrm>
            <a:off x="491439" y="240538"/>
            <a:ext cx="5180965" cy="603885"/>
          </a:xfrm>
          <a:prstGeom prst="rect">
            <a:avLst/>
          </a:prstGeom>
        </p:spPr>
        <p:txBody>
          <a:bodyPr vert="horz" wrap="square" lIns="0" tIns="12700" rIns="0" bIns="0" rtlCol="0">
            <a:spAutoFit/>
          </a:bodyPr>
          <a:lstStyle/>
          <a:p>
            <a:pPr marL="12700">
              <a:lnSpc>
                <a:spcPts val="2155"/>
              </a:lnSpc>
              <a:spcBef>
                <a:spcPts val="100"/>
              </a:spcBef>
            </a:pPr>
            <a:r>
              <a:rPr sz="1800" b="0" spc="-5" dirty="0">
                <a:solidFill>
                  <a:srgbClr val="7E7E7E"/>
                </a:solidFill>
                <a:latin typeface="Arial MT"/>
                <a:cs typeface="Arial MT"/>
              </a:rPr>
              <a:t>Process-driven</a:t>
            </a:r>
            <a:r>
              <a:rPr sz="1800" b="0" spc="25" dirty="0">
                <a:solidFill>
                  <a:srgbClr val="7E7E7E"/>
                </a:solidFill>
                <a:latin typeface="Arial MT"/>
                <a:cs typeface="Arial MT"/>
              </a:rPr>
              <a:t> </a:t>
            </a:r>
            <a:r>
              <a:rPr sz="1800" b="0" spc="-5" dirty="0">
                <a:solidFill>
                  <a:srgbClr val="7E7E7E"/>
                </a:solidFill>
                <a:latin typeface="Arial MT"/>
                <a:cs typeface="Arial MT"/>
              </a:rPr>
              <a:t>and</a:t>
            </a:r>
            <a:r>
              <a:rPr sz="1800" b="0" spc="10" dirty="0">
                <a:solidFill>
                  <a:srgbClr val="7E7E7E"/>
                </a:solidFill>
                <a:latin typeface="Arial MT"/>
                <a:cs typeface="Arial MT"/>
              </a:rPr>
              <a:t> </a:t>
            </a:r>
            <a:r>
              <a:rPr sz="1800" b="0" spc="-5" dirty="0">
                <a:solidFill>
                  <a:srgbClr val="7E7E7E"/>
                </a:solidFill>
                <a:latin typeface="Arial MT"/>
                <a:cs typeface="Arial MT"/>
              </a:rPr>
              <a:t>solution-driven</a:t>
            </a:r>
            <a:r>
              <a:rPr sz="1800" b="0" spc="35" dirty="0">
                <a:solidFill>
                  <a:srgbClr val="7E7E7E"/>
                </a:solidFill>
                <a:latin typeface="Arial MT"/>
                <a:cs typeface="Arial MT"/>
              </a:rPr>
              <a:t> </a:t>
            </a:r>
            <a:r>
              <a:rPr sz="1800" b="0" spc="-5" dirty="0">
                <a:solidFill>
                  <a:srgbClr val="7E7E7E"/>
                </a:solidFill>
                <a:latin typeface="Arial MT"/>
                <a:cs typeface="Arial MT"/>
              </a:rPr>
              <a:t>transformations</a:t>
            </a:r>
            <a:endParaRPr sz="1800" dirty="0">
              <a:latin typeface="Arial MT"/>
              <a:cs typeface="Arial MT"/>
            </a:endParaRPr>
          </a:p>
          <a:p>
            <a:pPr marL="12700">
              <a:lnSpc>
                <a:spcPts val="2395"/>
              </a:lnSpc>
            </a:pPr>
            <a:r>
              <a:rPr spc="-5" dirty="0">
                <a:solidFill>
                  <a:srgbClr val="F3B829"/>
                </a:solidFill>
              </a:rPr>
              <a:t>Process-driven</a:t>
            </a:r>
            <a:r>
              <a:rPr spc="-20" dirty="0">
                <a:solidFill>
                  <a:srgbClr val="F3B829"/>
                </a:solidFill>
              </a:rPr>
              <a:t> </a:t>
            </a:r>
            <a:r>
              <a:rPr dirty="0">
                <a:solidFill>
                  <a:srgbClr val="F3B829"/>
                </a:solidFill>
              </a:rPr>
              <a:t>transformations</a:t>
            </a:r>
            <a:r>
              <a:rPr spc="-40" dirty="0">
                <a:solidFill>
                  <a:srgbClr val="F3B829"/>
                </a:solidFill>
              </a:rPr>
              <a:t> </a:t>
            </a:r>
            <a:r>
              <a:rPr dirty="0">
                <a:solidFill>
                  <a:srgbClr val="F3B829"/>
                </a:solidFill>
              </a:rPr>
              <a:t>(4)</a:t>
            </a:r>
          </a:p>
        </p:txBody>
      </p:sp>
      <p:sp>
        <p:nvSpPr>
          <p:cNvPr id="43" name="object 44"/>
          <p:cNvSpPr/>
          <p:nvPr/>
        </p:nvSpPr>
        <p:spPr>
          <a:xfrm>
            <a:off x="505968" y="1066800"/>
            <a:ext cx="10617835" cy="1678305"/>
          </a:xfrm>
          <a:custGeom>
            <a:avLst/>
            <a:gdLst/>
            <a:ahLst/>
            <a:cxnLst/>
            <a:rect l="l" t="t" r="r" b="b"/>
            <a:pathLst>
              <a:path w="10617835" h="1678304">
                <a:moveTo>
                  <a:pt x="10252075" y="0"/>
                </a:moveTo>
                <a:lnTo>
                  <a:pt x="0" y="0"/>
                </a:lnTo>
                <a:lnTo>
                  <a:pt x="0" y="1677924"/>
                </a:lnTo>
                <a:lnTo>
                  <a:pt x="10252075" y="1677924"/>
                </a:lnTo>
                <a:lnTo>
                  <a:pt x="10617708" y="838962"/>
                </a:lnTo>
                <a:lnTo>
                  <a:pt x="10252075" y="0"/>
                </a:lnTo>
                <a:close/>
              </a:path>
            </a:pathLst>
          </a:custGeom>
          <a:solidFill>
            <a:srgbClr val="EDEDED"/>
          </a:solidFill>
        </p:spPr>
        <p:txBody>
          <a:bodyPr wrap="square" lIns="0" tIns="0" rIns="0" bIns="0" rtlCol="0"/>
          <a:lstStyle/>
          <a:p>
            <a:endParaRPr/>
          </a:p>
        </p:txBody>
      </p:sp>
      <p:sp>
        <p:nvSpPr>
          <p:cNvPr id="44" name="object 45"/>
          <p:cNvSpPr txBox="1"/>
          <p:nvPr/>
        </p:nvSpPr>
        <p:spPr>
          <a:xfrm>
            <a:off x="572094" y="1401808"/>
            <a:ext cx="290830" cy="1011555"/>
          </a:xfrm>
          <a:prstGeom prst="rect">
            <a:avLst/>
          </a:prstGeom>
        </p:spPr>
        <p:txBody>
          <a:bodyPr vert="vert270" wrap="square" lIns="0" tIns="1905" rIns="0" bIns="0" rtlCol="0">
            <a:spAutoFit/>
          </a:bodyPr>
          <a:lstStyle/>
          <a:p>
            <a:pPr algn="ctr">
              <a:lnSpc>
                <a:spcPct val="100000"/>
              </a:lnSpc>
              <a:spcBef>
                <a:spcPts val="15"/>
              </a:spcBef>
            </a:pPr>
            <a:r>
              <a:rPr sz="900" b="1" dirty="0">
                <a:latin typeface="Arial"/>
                <a:cs typeface="Arial"/>
              </a:rPr>
              <a:t>Business</a:t>
            </a:r>
            <a:r>
              <a:rPr sz="900" b="1" spc="-65" dirty="0">
                <a:latin typeface="Arial"/>
                <a:cs typeface="Arial"/>
              </a:rPr>
              <a:t> </a:t>
            </a:r>
            <a:r>
              <a:rPr sz="900" b="1" dirty="0">
                <a:latin typeface="Arial"/>
                <a:cs typeface="Arial"/>
              </a:rPr>
              <a:t>Process</a:t>
            </a:r>
            <a:endParaRPr sz="900">
              <a:latin typeface="Arial"/>
              <a:cs typeface="Arial"/>
            </a:endParaRPr>
          </a:p>
          <a:p>
            <a:pPr marL="635" algn="ctr">
              <a:lnSpc>
                <a:spcPct val="100000"/>
              </a:lnSpc>
              <a:spcBef>
                <a:spcPts val="5"/>
              </a:spcBef>
            </a:pPr>
            <a:r>
              <a:rPr sz="900" b="1" dirty="0">
                <a:latin typeface="Arial"/>
                <a:cs typeface="Arial"/>
              </a:rPr>
              <a:t>Transformation</a:t>
            </a:r>
            <a:endParaRPr sz="900">
              <a:latin typeface="Arial"/>
              <a:cs typeface="Arial"/>
            </a:endParaRPr>
          </a:p>
        </p:txBody>
      </p:sp>
      <p:grpSp>
        <p:nvGrpSpPr>
          <p:cNvPr id="45" name="object 46"/>
          <p:cNvGrpSpPr/>
          <p:nvPr/>
        </p:nvGrpSpPr>
        <p:grpSpPr>
          <a:xfrm>
            <a:off x="841247" y="1275588"/>
            <a:ext cx="7411720" cy="1216660"/>
            <a:chOff x="841247" y="1965960"/>
            <a:chExt cx="7411720" cy="1216660"/>
          </a:xfrm>
        </p:grpSpPr>
        <p:pic>
          <p:nvPicPr>
            <p:cNvPr id="46" name="object 47"/>
            <p:cNvPicPr/>
            <p:nvPr/>
          </p:nvPicPr>
          <p:blipFill>
            <a:blip r:embed="rId4" cstate="print"/>
            <a:stretch>
              <a:fillRect/>
            </a:stretch>
          </p:blipFill>
          <p:spPr>
            <a:xfrm>
              <a:off x="841247" y="1965960"/>
              <a:ext cx="7411211" cy="1216152"/>
            </a:xfrm>
            <a:prstGeom prst="rect">
              <a:avLst/>
            </a:prstGeom>
          </p:spPr>
        </p:pic>
        <p:pic>
          <p:nvPicPr>
            <p:cNvPr id="47" name="object 48"/>
            <p:cNvPicPr/>
            <p:nvPr/>
          </p:nvPicPr>
          <p:blipFill>
            <a:blip r:embed="rId5" cstate="print"/>
            <a:stretch>
              <a:fillRect/>
            </a:stretch>
          </p:blipFill>
          <p:spPr>
            <a:xfrm>
              <a:off x="5522976" y="2272296"/>
              <a:ext cx="810755" cy="710171"/>
            </a:xfrm>
            <a:prstGeom prst="rect">
              <a:avLst/>
            </a:prstGeom>
          </p:spPr>
        </p:pic>
        <p:sp>
          <p:nvSpPr>
            <p:cNvPr id="48" name="object 49"/>
            <p:cNvSpPr/>
            <p:nvPr/>
          </p:nvSpPr>
          <p:spPr>
            <a:xfrm>
              <a:off x="5582412" y="2293620"/>
              <a:ext cx="696595" cy="596265"/>
            </a:xfrm>
            <a:custGeom>
              <a:avLst/>
              <a:gdLst/>
              <a:ahLst/>
              <a:cxnLst/>
              <a:rect l="l" t="t" r="r" b="b"/>
              <a:pathLst>
                <a:path w="696595" h="596264">
                  <a:moveTo>
                    <a:pt x="696467" y="0"/>
                  </a:moveTo>
                  <a:lnTo>
                    <a:pt x="0" y="0"/>
                  </a:lnTo>
                  <a:lnTo>
                    <a:pt x="0" y="595884"/>
                  </a:lnTo>
                  <a:lnTo>
                    <a:pt x="696467" y="595884"/>
                  </a:lnTo>
                  <a:lnTo>
                    <a:pt x="696467" y="0"/>
                  </a:lnTo>
                  <a:close/>
                </a:path>
              </a:pathLst>
            </a:custGeom>
            <a:solidFill>
              <a:srgbClr val="FFFFFF"/>
            </a:solidFill>
          </p:spPr>
          <p:txBody>
            <a:bodyPr wrap="square" lIns="0" tIns="0" rIns="0" bIns="0" rtlCol="0"/>
            <a:lstStyle/>
            <a:p>
              <a:endParaRPr/>
            </a:p>
          </p:txBody>
        </p:sp>
        <p:sp>
          <p:nvSpPr>
            <p:cNvPr id="49" name="object 50"/>
            <p:cNvSpPr/>
            <p:nvPr/>
          </p:nvSpPr>
          <p:spPr>
            <a:xfrm>
              <a:off x="5582412" y="2293620"/>
              <a:ext cx="696595" cy="596265"/>
            </a:xfrm>
            <a:custGeom>
              <a:avLst/>
              <a:gdLst/>
              <a:ahLst/>
              <a:cxnLst/>
              <a:rect l="l" t="t" r="r" b="b"/>
              <a:pathLst>
                <a:path w="696595" h="596264">
                  <a:moveTo>
                    <a:pt x="0" y="595884"/>
                  </a:moveTo>
                  <a:lnTo>
                    <a:pt x="696467" y="595884"/>
                  </a:lnTo>
                  <a:lnTo>
                    <a:pt x="696467" y="0"/>
                  </a:lnTo>
                  <a:lnTo>
                    <a:pt x="0" y="0"/>
                  </a:lnTo>
                  <a:lnTo>
                    <a:pt x="0" y="595884"/>
                  </a:lnTo>
                  <a:close/>
                </a:path>
              </a:pathLst>
            </a:custGeom>
            <a:ln w="12700">
              <a:solidFill>
                <a:srgbClr val="960982"/>
              </a:solidFill>
            </a:ln>
          </p:spPr>
          <p:txBody>
            <a:bodyPr wrap="square" lIns="0" tIns="0" rIns="0" bIns="0" rtlCol="0"/>
            <a:lstStyle/>
            <a:p>
              <a:endParaRPr/>
            </a:p>
          </p:txBody>
        </p:sp>
      </p:grpSp>
      <p:sp>
        <p:nvSpPr>
          <p:cNvPr id="50" name="object 51"/>
          <p:cNvSpPr txBox="1"/>
          <p:nvPr/>
        </p:nvSpPr>
        <p:spPr>
          <a:xfrm>
            <a:off x="5637021" y="1716481"/>
            <a:ext cx="586740" cy="361950"/>
          </a:xfrm>
          <a:prstGeom prst="rect">
            <a:avLst/>
          </a:prstGeom>
        </p:spPr>
        <p:txBody>
          <a:bodyPr vert="horz" wrap="square" lIns="0" tIns="13335" rIns="0" bIns="0" rtlCol="0">
            <a:spAutoFit/>
          </a:bodyPr>
          <a:lstStyle/>
          <a:p>
            <a:pPr algn="ctr">
              <a:lnSpc>
                <a:spcPct val="100000"/>
              </a:lnSpc>
              <a:spcBef>
                <a:spcPts val="105"/>
              </a:spcBef>
            </a:pPr>
            <a:r>
              <a:rPr sz="1100" b="1" spc="-5" dirty="0">
                <a:latin typeface="Arial"/>
                <a:cs typeface="Arial"/>
              </a:rPr>
              <a:t>Test</a:t>
            </a:r>
            <a:endParaRPr sz="1100">
              <a:latin typeface="Arial"/>
              <a:cs typeface="Arial"/>
            </a:endParaRPr>
          </a:p>
          <a:p>
            <a:pPr algn="ctr">
              <a:lnSpc>
                <a:spcPct val="100000"/>
              </a:lnSpc>
            </a:pPr>
            <a:r>
              <a:rPr sz="1100" b="1" dirty="0">
                <a:latin typeface="Arial"/>
                <a:cs typeface="Arial"/>
              </a:rPr>
              <a:t>Solution</a:t>
            </a:r>
            <a:endParaRPr sz="1100">
              <a:latin typeface="Arial"/>
              <a:cs typeface="Arial"/>
            </a:endParaRPr>
          </a:p>
        </p:txBody>
      </p:sp>
      <p:grpSp>
        <p:nvGrpSpPr>
          <p:cNvPr id="51" name="object 52"/>
          <p:cNvGrpSpPr/>
          <p:nvPr/>
        </p:nvGrpSpPr>
        <p:grpSpPr>
          <a:xfrm>
            <a:off x="4587240" y="1581924"/>
            <a:ext cx="810895" cy="710565"/>
            <a:chOff x="4587240" y="2272296"/>
            <a:chExt cx="810895" cy="710565"/>
          </a:xfrm>
        </p:grpSpPr>
        <p:pic>
          <p:nvPicPr>
            <p:cNvPr id="52" name="object 53"/>
            <p:cNvPicPr/>
            <p:nvPr/>
          </p:nvPicPr>
          <p:blipFill>
            <a:blip r:embed="rId5" cstate="print"/>
            <a:stretch>
              <a:fillRect/>
            </a:stretch>
          </p:blipFill>
          <p:spPr>
            <a:xfrm>
              <a:off x="4587240" y="2272296"/>
              <a:ext cx="810755" cy="710171"/>
            </a:xfrm>
            <a:prstGeom prst="rect">
              <a:avLst/>
            </a:prstGeom>
          </p:spPr>
        </p:pic>
        <p:sp>
          <p:nvSpPr>
            <p:cNvPr id="53" name="object 54"/>
            <p:cNvSpPr/>
            <p:nvPr/>
          </p:nvSpPr>
          <p:spPr>
            <a:xfrm>
              <a:off x="4646676" y="2293620"/>
              <a:ext cx="696595" cy="596265"/>
            </a:xfrm>
            <a:custGeom>
              <a:avLst/>
              <a:gdLst/>
              <a:ahLst/>
              <a:cxnLst/>
              <a:rect l="l" t="t" r="r" b="b"/>
              <a:pathLst>
                <a:path w="696595" h="596264">
                  <a:moveTo>
                    <a:pt x="696468" y="0"/>
                  </a:moveTo>
                  <a:lnTo>
                    <a:pt x="0" y="0"/>
                  </a:lnTo>
                  <a:lnTo>
                    <a:pt x="0" y="595884"/>
                  </a:lnTo>
                  <a:lnTo>
                    <a:pt x="696468" y="595884"/>
                  </a:lnTo>
                  <a:lnTo>
                    <a:pt x="696468" y="0"/>
                  </a:lnTo>
                  <a:close/>
                </a:path>
              </a:pathLst>
            </a:custGeom>
            <a:solidFill>
              <a:srgbClr val="FFFFFF"/>
            </a:solidFill>
          </p:spPr>
          <p:txBody>
            <a:bodyPr wrap="square" lIns="0" tIns="0" rIns="0" bIns="0" rtlCol="0"/>
            <a:lstStyle/>
            <a:p>
              <a:endParaRPr/>
            </a:p>
          </p:txBody>
        </p:sp>
        <p:sp>
          <p:nvSpPr>
            <p:cNvPr id="54" name="object 55"/>
            <p:cNvSpPr/>
            <p:nvPr/>
          </p:nvSpPr>
          <p:spPr>
            <a:xfrm>
              <a:off x="4646676" y="2293620"/>
              <a:ext cx="696595" cy="596265"/>
            </a:xfrm>
            <a:custGeom>
              <a:avLst/>
              <a:gdLst/>
              <a:ahLst/>
              <a:cxnLst/>
              <a:rect l="l" t="t" r="r" b="b"/>
              <a:pathLst>
                <a:path w="696595" h="596264">
                  <a:moveTo>
                    <a:pt x="0" y="595884"/>
                  </a:moveTo>
                  <a:lnTo>
                    <a:pt x="696468" y="595884"/>
                  </a:lnTo>
                  <a:lnTo>
                    <a:pt x="696468" y="0"/>
                  </a:lnTo>
                  <a:lnTo>
                    <a:pt x="0" y="0"/>
                  </a:lnTo>
                  <a:lnTo>
                    <a:pt x="0" y="595884"/>
                  </a:lnTo>
                  <a:close/>
                </a:path>
              </a:pathLst>
            </a:custGeom>
            <a:ln w="12700">
              <a:solidFill>
                <a:srgbClr val="960982"/>
              </a:solidFill>
            </a:ln>
          </p:spPr>
          <p:txBody>
            <a:bodyPr wrap="square" lIns="0" tIns="0" rIns="0" bIns="0" rtlCol="0"/>
            <a:lstStyle/>
            <a:p>
              <a:endParaRPr/>
            </a:p>
          </p:txBody>
        </p:sp>
      </p:grpSp>
      <p:sp>
        <p:nvSpPr>
          <p:cNvPr id="55" name="object 56"/>
          <p:cNvSpPr txBox="1"/>
          <p:nvPr/>
        </p:nvSpPr>
        <p:spPr>
          <a:xfrm>
            <a:off x="4701666" y="1716481"/>
            <a:ext cx="588010" cy="361950"/>
          </a:xfrm>
          <a:prstGeom prst="rect">
            <a:avLst/>
          </a:prstGeom>
        </p:spPr>
        <p:txBody>
          <a:bodyPr vert="horz" wrap="square" lIns="0" tIns="13335" rIns="0" bIns="0" rtlCol="0">
            <a:spAutoFit/>
          </a:bodyPr>
          <a:lstStyle/>
          <a:p>
            <a:pPr algn="ctr">
              <a:lnSpc>
                <a:spcPct val="100000"/>
              </a:lnSpc>
              <a:spcBef>
                <a:spcPts val="105"/>
              </a:spcBef>
            </a:pPr>
            <a:r>
              <a:rPr sz="1100" b="1" dirty="0">
                <a:latin typeface="Arial"/>
                <a:cs typeface="Arial"/>
              </a:rPr>
              <a:t>Build</a:t>
            </a:r>
            <a:endParaRPr sz="1100">
              <a:latin typeface="Arial"/>
              <a:cs typeface="Arial"/>
            </a:endParaRPr>
          </a:p>
          <a:p>
            <a:pPr algn="ctr">
              <a:lnSpc>
                <a:spcPct val="100000"/>
              </a:lnSpc>
            </a:pPr>
            <a:r>
              <a:rPr sz="1100" b="1" dirty="0">
                <a:latin typeface="Arial"/>
                <a:cs typeface="Arial"/>
              </a:rPr>
              <a:t>Solution</a:t>
            </a:r>
            <a:endParaRPr sz="1100">
              <a:latin typeface="Arial"/>
              <a:cs typeface="Arial"/>
            </a:endParaRPr>
          </a:p>
        </p:txBody>
      </p:sp>
      <p:grpSp>
        <p:nvGrpSpPr>
          <p:cNvPr id="56" name="object 57"/>
          <p:cNvGrpSpPr/>
          <p:nvPr/>
        </p:nvGrpSpPr>
        <p:grpSpPr>
          <a:xfrm>
            <a:off x="3653028" y="1581924"/>
            <a:ext cx="810895" cy="710565"/>
            <a:chOff x="3653028" y="2272296"/>
            <a:chExt cx="810895" cy="710565"/>
          </a:xfrm>
        </p:grpSpPr>
        <p:pic>
          <p:nvPicPr>
            <p:cNvPr id="57" name="object 58"/>
            <p:cNvPicPr/>
            <p:nvPr/>
          </p:nvPicPr>
          <p:blipFill>
            <a:blip r:embed="rId5" cstate="print"/>
            <a:stretch>
              <a:fillRect/>
            </a:stretch>
          </p:blipFill>
          <p:spPr>
            <a:xfrm>
              <a:off x="3653028" y="2272296"/>
              <a:ext cx="810755" cy="710171"/>
            </a:xfrm>
            <a:prstGeom prst="rect">
              <a:avLst/>
            </a:prstGeom>
          </p:spPr>
        </p:pic>
        <p:sp>
          <p:nvSpPr>
            <p:cNvPr id="58" name="object 59"/>
            <p:cNvSpPr/>
            <p:nvPr/>
          </p:nvSpPr>
          <p:spPr>
            <a:xfrm>
              <a:off x="3712464" y="2293620"/>
              <a:ext cx="696595" cy="596265"/>
            </a:xfrm>
            <a:custGeom>
              <a:avLst/>
              <a:gdLst/>
              <a:ahLst/>
              <a:cxnLst/>
              <a:rect l="l" t="t" r="r" b="b"/>
              <a:pathLst>
                <a:path w="696595" h="596264">
                  <a:moveTo>
                    <a:pt x="696467" y="0"/>
                  </a:moveTo>
                  <a:lnTo>
                    <a:pt x="0" y="0"/>
                  </a:lnTo>
                  <a:lnTo>
                    <a:pt x="0" y="595884"/>
                  </a:lnTo>
                  <a:lnTo>
                    <a:pt x="696467" y="595884"/>
                  </a:lnTo>
                  <a:lnTo>
                    <a:pt x="696467" y="0"/>
                  </a:lnTo>
                  <a:close/>
                </a:path>
              </a:pathLst>
            </a:custGeom>
            <a:solidFill>
              <a:srgbClr val="FFFFFF"/>
            </a:solidFill>
          </p:spPr>
          <p:txBody>
            <a:bodyPr wrap="square" lIns="0" tIns="0" rIns="0" bIns="0" rtlCol="0"/>
            <a:lstStyle/>
            <a:p>
              <a:endParaRPr/>
            </a:p>
          </p:txBody>
        </p:sp>
        <p:sp>
          <p:nvSpPr>
            <p:cNvPr id="59" name="object 60"/>
            <p:cNvSpPr/>
            <p:nvPr/>
          </p:nvSpPr>
          <p:spPr>
            <a:xfrm>
              <a:off x="3712464" y="2293620"/>
              <a:ext cx="696595" cy="596265"/>
            </a:xfrm>
            <a:custGeom>
              <a:avLst/>
              <a:gdLst/>
              <a:ahLst/>
              <a:cxnLst/>
              <a:rect l="l" t="t" r="r" b="b"/>
              <a:pathLst>
                <a:path w="696595" h="596264">
                  <a:moveTo>
                    <a:pt x="0" y="595884"/>
                  </a:moveTo>
                  <a:lnTo>
                    <a:pt x="696467" y="595884"/>
                  </a:lnTo>
                  <a:lnTo>
                    <a:pt x="696467" y="0"/>
                  </a:lnTo>
                  <a:lnTo>
                    <a:pt x="0" y="0"/>
                  </a:lnTo>
                  <a:lnTo>
                    <a:pt x="0" y="595884"/>
                  </a:lnTo>
                  <a:close/>
                </a:path>
              </a:pathLst>
            </a:custGeom>
            <a:ln w="12700">
              <a:solidFill>
                <a:srgbClr val="960982"/>
              </a:solidFill>
            </a:ln>
          </p:spPr>
          <p:txBody>
            <a:bodyPr wrap="square" lIns="0" tIns="0" rIns="0" bIns="0" rtlCol="0"/>
            <a:lstStyle/>
            <a:p>
              <a:endParaRPr/>
            </a:p>
          </p:txBody>
        </p:sp>
      </p:grpSp>
      <p:sp>
        <p:nvSpPr>
          <p:cNvPr id="60" name="object 61"/>
          <p:cNvSpPr txBox="1"/>
          <p:nvPr/>
        </p:nvSpPr>
        <p:spPr>
          <a:xfrm>
            <a:off x="3767454" y="1716481"/>
            <a:ext cx="586740" cy="361950"/>
          </a:xfrm>
          <a:prstGeom prst="rect">
            <a:avLst/>
          </a:prstGeom>
        </p:spPr>
        <p:txBody>
          <a:bodyPr vert="horz" wrap="square" lIns="0" tIns="13335" rIns="0" bIns="0" rtlCol="0">
            <a:spAutoFit/>
          </a:bodyPr>
          <a:lstStyle/>
          <a:p>
            <a:pPr marL="59690">
              <a:lnSpc>
                <a:spcPct val="100000"/>
              </a:lnSpc>
              <a:spcBef>
                <a:spcPts val="105"/>
              </a:spcBef>
            </a:pPr>
            <a:r>
              <a:rPr sz="1100" b="1" spc="-5" dirty="0">
                <a:latin typeface="Arial"/>
                <a:cs typeface="Arial"/>
              </a:rPr>
              <a:t>Design</a:t>
            </a:r>
            <a:endParaRPr sz="1100">
              <a:latin typeface="Arial"/>
              <a:cs typeface="Arial"/>
            </a:endParaRPr>
          </a:p>
          <a:p>
            <a:pPr marL="12700">
              <a:lnSpc>
                <a:spcPct val="100000"/>
              </a:lnSpc>
            </a:pPr>
            <a:r>
              <a:rPr sz="1100" b="1" spc="-5" dirty="0">
                <a:latin typeface="Arial"/>
                <a:cs typeface="Arial"/>
              </a:rPr>
              <a:t>S</a:t>
            </a:r>
            <a:r>
              <a:rPr sz="1100" b="1" dirty="0">
                <a:latin typeface="Arial"/>
                <a:cs typeface="Arial"/>
              </a:rPr>
              <a:t>olution</a:t>
            </a:r>
            <a:endParaRPr sz="1100">
              <a:latin typeface="Arial"/>
              <a:cs typeface="Arial"/>
            </a:endParaRPr>
          </a:p>
        </p:txBody>
      </p:sp>
      <p:grpSp>
        <p:nvGrpSpPr>
          <p:cNvPr id="61" name="object 62"/>
          <p:cNvGrpSpPr/>
          <p:nvPr/>
        </p:nvGrpSpPr>
        <p:grpSpPr>
          <a:xfrm>
            <a:off x="2717292" y="1581924"/>
            <a:ext cx="810895" cy="710565"/>
            <a:chOff x="2717292" y="2272296"/>
            <a:chExt cx="810895" cy="710565"/>
          </a:xfrm>
        </p:grpSpPr>
        <p:pic>
          <p:nvPicPr>
            <p:cNvPr id="62" name="object 63"/>
            <p:cNvPicPr/>
            <p:nvPr/>
          </p:nvPicPr>
          <p:blipFill>
            <a:blip r:embed="rId5" cstate="print"/>
            <a:stretch>
              <a:fillRect/>
            </a:stretch>
          </p:blipFill>
          <p:spPr>
            <a:xfrm>
              <a:off x="2717292" y="2272296"/>
              <a:ext cx="810755" cy="710171"/>
            </a:xfrm>
            <a:prstGeom prst="rect">
              <a:avLst/>
            </a:prstGeom>
          </p:spPr>
        </p:pic>
        <p:sp>
          <p:nvSpPr>
            <p:cNvPr id="63" name="object 64"/>
            <p:cNvSpPr/>
            <p:nvPr/>
          </p:nvSpPr>
          <p:spPr>
            <a:xfrm>
              <a:off x="2776728" y="2293620"/>
              <a:ext cx="696595" cy="596265"/>
            </a:xfrm>
            <a:custGeom>
              <a:avLst/>
              <a:gdLst/>
              <a:ahLst/>
              <a:cxnLst/>
              <a:rect l="l" t="t" r="r" b="b"/>
              <a:pathLst>
                <a:path w="696595" h="596264">
                  <a:moveTo>
                    <a:pt x="696468" y="0"/>
                  </a:moveTo>
                  <a:lnTo>
                    <a:pt x="0" y="0"/>
                  </a:lnTo>
                  <a:lnTo>
                    <a:pt x="0" y="595884"/>
                  </a:lnTo>
                  <a:lnTo>
                    <a:pt x="696468" y="595884"/>
                  </a:lnTo>
                  <a:lnTo>
                    <a:pt x="696468" y="0"/>
                  </a:lnTo>
                  <a:close/>
                </a:path>
              </a:pathLst>
            </a:custGeom>
            <a:solidFill>
              <a:srgbClr val="FFFFFF"/>
            </a:solidFill>
          </p:spPr>
          <p:txBody>
            <a:bodyPr wrap="square" lIns="0" tIns="0" rIns="0" bIns="0" rtlCol="0"/>
            <a:lstStyle/>
            <a:p>
              <a:endParaRPr/>
            </a:p>
          </p:txBody>
        </p:sp>
        <p:sp>
          <p:nvSpPr>
            <p:cNvPr id="64" name="object 65"/>
            <p:cNvSpPr/>
            <p:nvPr/>
          </p:nvSpPr>
          <p:spPr>
            <a:xfrm>
              <a:off x="2776728" y="2293620"/>
              <a:ext cx="696595" cy="596265"/>
            </a:xfrm>
            <a:custGeom>
              <a:avLst/>
              <a:gdLst/>
              <a:ahLst/>
              <a:cxnLst/>
              <a:rect l="l" t="t" r="r" b="b"/>
              <a:pathLst>
                <a:path w="696595" h="596264">
                  <a:moveTo>
                    <a:pt x="0" y="595884"/>
                  </a:moveTo>
                  <a:lnTo>
                    <a:pt x="696468" y="595884"/>
                  </a:lnTo>
                  <a:lnTo>
                    <a:pt x="696468" y="0"/>
                  </a:lnTo>
                  <a:lnTo>
                    <a:pt x="0" y="0"/>
                  </a:lnTo>
                  <a:lnTo>
                    <a:pt x="0" y="595884"/>
                  </a:lnTo>
                  <a:close/>
                </a:path>
              </a:pathLst>
            </a:custGeom>
            <a:ln w="12700">
              <a:solidFill>
                <a:srgbClr val="F0AB00"/>
              </a:solidFill>
            </a:ln>
          </p:spPr>
          <p:txBody>
            <a:bodyPr wrap="square" lIns="0" tIns="0" rIns="0" bIns="0" rtlCol="0"/>
            <a:lstStyle/>
            <a:p>
              <a:endParaRPr/>
            </a:p>
          </p:txBody>
        </p:sp>
      </p:grpSp>
      <p:sp>
        <p:nvSpPr>
          <p:cNvPr id="65" name="object 66"/>
          <p:cNvSpPr txBox="1"/>
          <p:nvPr/>
        </p:nvSpPr>
        <p:spPr>
          <a:xfrm>
            <a:off x="2840227" y="1716481"/>
            <a:ext cx="570230" cy="361950"/>
          </a:xfrm>
          <a:prstGeom prst="rect">
            <a:avLst/>
          </a:prstGeom>
        </p:spPr>
        <p:txBody>
          <a:bodyPr vert="horz" wrap="square" lIns="0" tIns="13335" rIns="0" bIns="0" rtlCol="0">
            <a:spAutoFit/>
          </a:bodyPr>
          <a:lstStyle/>
          <a:p>
            <a:pPr marL="52069">
              <a:lnSpc>
                <a:spcPct val="100000"/>
              </a:lnSpc>
              <a:spcBef>
                <a:spcPts val="105"/>
              </a:spcBef>
            </a:pPr>
            <a:r>
              <a:rPr sz="1100" b="1" spc="-5" dirty="0">
                <a:latin typeface="Arial"/>
                <a:cs typeface="Arial"/>
              </a:rPr>
              <a:t>Design</a:t>
            </a:r>
            <a:endParaRPr sz="1100">
              <a:latin typeface="Arial"/>
              <a:cs typeface="Arial"/>
            </a:endParaRPr>
          </a:p>
          <a:p>
            <a:pPr marL="12700">
              <a:lnSpc>
                <a:spcPct val="100000"/>
              </a:lnSpc>
            </a:pPr>
            <a:r>
              <a:rPr sz="1100" b="1" spc="-5" dirty="0">
                <a:latin typeface="Arial"/>
                <a:cs typeface="Arial"/>
              </a:rPr>
              <a:t>P</a:t>
            </a:r>
            <a:r>
              <a:rPr sz="1100" b="1" dirty="0">
                <a:latin typeface="Arial"/>
                <a:cs typeface="Arial"/>
              </a:rPr>
              <a:t>roc</a:t>
            </a:r>
            <a:r>
              <a:rPr sz="1100" b="1" spc="-5" dirty="0">
                <a:latin typeface="Arial"/>
                <a:cs typeface="Arial"/>
              </a:rPr>
              <a:t>e</a:t>
            </a:r>
            <a:r>
              <a:rPr sz="1100" b="1" dirty="0">
                <a:latin typeface="Arial"/>
                <a:cs typeface="Arial"/>
              </a:rPr>
              <a:t>ss</a:t>
            </a:r>
            <a:endParaRPr sz="1100">
              <a:latin typeface="Arial"/>
              <a:cs typeface="Arial"/>
            </a:endParaRPr>
          </a:p>
        </p:txBody>
      </p:sp>
      <p:grpSp>
        <p:nvGrpSpPr>
          <p:cNvPr id="66" name="object 67"/>
          <p:cNvGrpSpPr/>
          <p:nvPr/>
        </p:nvGrpSpPr>
        <p:grpSpPr>
          <a:xfrm>
            <a:off x="1784604" y="1581886"/>
            <a:ext cx="809625" cy="713740"/>
            <a:chOff x="1784604" y="2272258"/>
            <a:chExt cx="809625" cy="713740"/>
          </a:xfrm>
        </p:grpSpPr>
        <p:pic>
          <p:nvPicPr>
            <p:cNvPr id="67" name="object 68"/>
            <p:cNvPicPr/>
            <p:nvPr/>
          </p:nvPicPr>
          <p:blipFill>
            <a:blip r:embed="rId6" cstate="print"/>
            <a:stretch>
              <a:fillRect/>
            </a:stretch>
          </p:blipFill>
          <p:spPr>
            <a:xfrm>
              <a:off x="1784604" y="2272258"/>
              <a:ext cx="809244" cy="713257"/>
            </a:xfrm>
            <a:prstGeom prst="rect">
              <a:avLst/>
            </a:prstGeom>
          </p:spPr>
        </p:pic>
        <p:sp>
          <p:nvSpPr>
            <p:cNvPr id="68" name="object 69"/>
            <p:cNvSpPr/>
            <p:nvPr/>
          </p:nvSpPr>
          <p:spPr>
            <a:xfrm>
              <a:off x="1844040" y="2293619"/>
              <a:ext cx="695325" cy="599440"/>
            </a:xfrm>
            <a:custGeom>
              <a:avLst/>
              <a:gdLst/>
              <a:ahLst/>
              <a:cxnLst/>
              <a:rect l="l" t="t" r="r" b="b"/>
              <a:pathLst>
                <a:path w="695325" h="599439">
                  <a:moveTo>
                    <a:pt x="694944" y="0"/>
                  </a:moveTo>
                  <a:lnTo>
                    <a:pt x="0" y="0"/>
                  </a:lnTo>
                  <a:lnTo>
                    <a:pt x="0" y="598931"/>
                  </a:lnTo>
                  <a:lnTo>
                    <a:pt x="694944" y="598931"/>
                  </a:lnTo>
                  <a:lnTo>
                    <a:pt x="694944" y="0"/>
                  </a:lnTo>
                  <a:close/>
                </a:path>
              </a:pathLst>
            </a:custGeom>
            <a:solidFill>
              <a:srgbClr val="FFFFFF">
                <a:alpha val="79998"/>
              </a:srgbClr>
            </a:solidFill>
          </p:spPr>
          <p:txBody>
            <a:bodyPr wrap="square" lIns="0" tIns="0" rIns="0" bIns="0" rtlCol="0"/>
            <a:lstStyle/>
            <a:p>
              <a:endParaRPr/>
            </a:p>
          </p:txBody>
        </p:sp>
        <p:sp>
          <p:nvSpPr>
            <p:cNvPr id="69" name="object 70"/>
            <p:cNvSpPr/>
            <p:nvPr/>
          </p:nvSpPr>
          <p:spPr>
            <a:xfrm>
              <a:off x="1844040" y="2293619"/>
              <a:ext cx="695325" cy="599440"/>
            </a:xfrm>
            <a:custGeom>
              <a:avLst/>
              <a:gdLst/>
              <a:ahLst/>
              <a:cxnLst/>
              <a:rect l="l" t="t" r="r" b="b"/>
              <a:pathLst>
                <a:path w="695325" h="599439">
                  <a:moveTo>
                    <a:pt x="0" y="598931"/>
                  </a:moveTo>
                  <a:lnTo>
                    <a:pt x="694944" y="598931"/>
                  </a:lnTo>
                  <a:lnTo>
                    <a:pt x="694944" y="0"/>
                  </a:lnTo>
                  <a:lnTo>
                    <a:pt x="0" y="0"/>
                  </a:lnTo>
                  <a:lnTo>
                    <a:pt x="0" y="598931"/>
                  </a:lnTo>
                  <a:close/>
                </a:path>
              </a:pathLst>
            </a:custGeom>
            <a:ln w="12700">
              <a:solidFill>
                <a:srgbClr val="F0AB00"/>
              </a:solidFill>
            </a:ln>
          </p:spPr>
          <p:txBody>
            <a:bodyPr wrap="square" lIns="0" tIns="0" rIns="0" bIns="0" rtlCol="0"/>
            <a:lstStyle/>
            <a:p>
              <a:endParaRPr/>
            </a:p>
          </p:txBody>
        </p:sp>
      </p:grpSp>
      <p:sp>
        <p:nvSpPr>
          <p:cNvPr id="70" name="object 71"/>
          <p:cNvSpPr txBox="1"/>
          <p:nvPr/>
        </p:nvSpPr>
        <p:spPr>
          <a:xfrm>
            <a:off x="1887473" y="1718564"/>
            <a:ext cx="608330" cy="361950"/>
          </a:xfrm>
          <a:prstGeom prst="rect">
            <a:avLst/>
          </a:prstGeom>
        </p:spPr>
        <p:txBody>
          <a:bodyPr vert="horz" wrap="square" lIns="0" tIns="13335" rIns="0" bIns="0" rtlCol="0">
            <a:spAutoFit/>
          </a:bodyPr>
          <a:lstStyle/>
          <a:p>
            <a:pPr marL="12700">
              <a:lnSpc>
                <a:spcPct val="100000"/>
              </a:lnSpc>
              <a:spcBef>
                <a:spcPts val="105"/>
              </a:spcBef>
            </a:pPr>
            <a:r>
              <a:rPr sz="1100" b="1" spc="-5" dirty="0">
                <a:latin typeface="Arial"/>
                <a:cs typeface="Arial"/>
              </a:rPr>
              <a:t>Enhance</a:t>
            </a:r>
            <a:endParaRPr sz="1100">
              <a:latin typeface="Arial"/>
              <a:cs typeface="Arial"/>
            </a:endParaRPr>
          </a:p>
          <a:p>
            <a:pPr marL="30480">
              <a:lnSpc>
                <a:spcPct val="100000"/>
              </a:lnSpc>
            </a:pPr>
            <a:r>
              <a:rPr sz="1100" b="1" spc="-5" dirty="0">
                <a:latin typeface="Arial"/>
                <a:cs typeface="Arial"/>
              </a:rPr>
              <a:t>Process</a:t>
            </a:r>
            <a:endParaRPr sz="1100">
              <a:latin typeface="Arial"/>
              <a:cs typeface="Arial"/>
            </a:endParaRPr>
          </a:p>
        </p:txBody>
      </p:sp>
      <p:grpSp>
        <p:nvGrpSpPr>
          <p:cNvPr id="71" name="object 72"/>
          <p:cNvGrpSpPr/>
          <p:nvPr/>
        </p:nvGrpSpPr>
        <p:grpSpPr>
          <a:xfrm>
            <a:off x="848867" y="1581924"/>
            <a:ext cx="810895" cy="710565"/>
            <a:chOff x="848867" y="2272296"/>
            <a:chExt cx="810895" cy="710565"/>
          </a:xfrm>
        </p:grpSpPr>
        <p:pic>
          <p:nvPicPr>
            <p:cNvPr id="72" name="object 73"/>
            <p:cNvPicPr/>
            <p:nvPr/>
          </p:nvPicPr>
          <p:blipFill>
            <a:blip r:embed="rId7" cstate="print"/>
            <a:stretch>
              <a:fillRect/>
            </a:stretch>
          </p:blipFill>
          <p:spPr>
            <a:xfrm>
              <a:off x="848867" y="2272296"/>
              <a:ext cx="810755" cy="710171"/>
            </a:xfrm>
            <a:prstGeom prst="rect">
              <a:avLst/>
            </a:prstGeom>
          </p:spPr>
        </p:pic>
        <p:sp>
          <p:nvSpPr>
            <p:cNvPr id="73" name="object 74"/>
            <p:cNvSpPr/>
            <p:nvPr/>
          </p:nvSpPr>
          <p:spPr>
            <a:xfrm>
              <a:off x="908303" y="2293620"/>
              <a:ext cx="696595" cy="596265"/>
            </a:xfrm>
            <a:custGeom>
              <a:avLst/>
              <a:gdLst/>
              <a:ahLst/>
              <a:cxnLst/>
              <a:rect l="l" t="t" r="r" b="b"/>
              <a:pathLst>
                <a:path w="696594" h="596264">
                  <a:moveTo>
                    <a:pt x="696468" y="0"/>
                  </a:moveTo>
                  <a:lnTo>
                    <a:pt x="0" y="0"/>
                  </a:lnTo>
                  <a:lnTo>
                    <a:pt x="0" y="595884"/>
                  </a:lnTo>
                  <a:lnTo>
                    <a:pt x="696468" y="595884"/>
                  </a:lnTo>
                  <a:lnTo>
                    <a:pt x="696468" y="0"/>
                  </a:lnTo>
                  <a:close/>
                </a:path>
              </a:pathLst>
            </a:custGeom>
            <a:solidFill>
              <a:srgbClr val="FFFFFF">
                <a:alpha val="79998"/>
              </a:srgbClr>
            </a:solidFill>
          </p:spPr>
          <p:txBody>
            <a:bodyPr wrap="square" lIns="0" tIns="0" rIns="0" bIns="0" rtlCol="0"/>
            <a:lstStyle/>
            <a:p>
              <a:endParaRPr/>
            </a:p>
          </p:txBody>
        </p:sp>
        <p:sp>
          <p:nvSpPr>
            <p:cNvPr id="74" name="object 75"/>
            <p:cNvSpPr/>
            <p:nvPr/>
          </p:nvSpPr>
          <p:spPr>
            <a:xfrm>
              <a:off x="908303" y="2293620"/>
              <a:ext cx="696595" cy="596265"/>
            </a:xfrm>
            <a:custGeom>
              <a:avLst/>
              <a:gdLst/>
              <a:ahLst/>
              <a:cxnLst/>
              <a:rect l="l" t="t" r="r" b="b"/>
              <a:pathLst>
                <a:path w="696594" h="596264">
                  <a:moveTo>
                    <a:pt x="0" y="595884"/>
                  </a:moveTo>
                  <a:lnTo>
                    <a:pt x="696468" y="595884"/>
                  </a:lnTo>
                  <a:lnTo>
                    <a:pt x="696468" y="0"/>
                  </a:lnTo>
                  <a:lnTo>
                    <a:pt x="0" y="0"/>
                  </a:lnTo>
                  <a:lnTo>
                    <a:pt x="0" y="595884"/>
                  </a:lnTo>
                  <a:close/>
                </a:path>
              </a:pathLst>
            </a:custGeom>
            <a:ln w="12700">
              <a:solidFill>
                <a:srgbClr val="F0AB00"/>
              </a:solidFill>
            </a:ln>
          </p:spPr>
          <p:txBody>
            <a:bodyPr wrap="square" lIns="0" tIns="0" rIns="0" bIns="0" rtlCol="0"/>
            <a:lstStyle/>
            <a:p>
              <a:endParaRPr/>
            </a:p>
          </p:txBody>
        </p:sp>
      </p:grpSp>
      <p:sp>
        <p:nvSpPr>
          <p:cNvPr id="75" name="object 76"/>
          <p:cNvSpPr txBox="1"/>
          <p:nvPr/>
        </p:nvSpPr>
        <p:spPr>
          <a:xfrm>
            <a:off x="971499" y="1716481"/>
            <a:ext cx="570230" cy="361950"/>
          </a:xfrm>
          <a:prstGeom prst="rect">
            <a:avLst/>
          </a:prstGeom>
        </p:spPr>
        <p:txBody>
          <a:bodyPr vert="horz" wrap="square" lIns="0" tIns="13335" rIns="0" bIns="0" rtlCol="0">
            <a:spAutoFit/>
          </a:bodyPr>
          <a:lstStyle/>
          <a:p>
            <a:pPr marL="24765">
              <a:lnSpc>
                <a:spcPct val="100000"/>
              </a:lnSpc>
              <a:spcBef>
                <a:spcPts val="105"/>
              </a:spcBef>
            </a:pPr>
            <a:r>
              <a:rPr sz="1100" b="1" spc="-10" dirty="0">
                <a:latin typeface="Arial"/>
                <a:cs typeface="Arial"/>
              </a:rPr>
              <a:t>Analyze</a:t>
            </a:r>
            <a:endParaRPr sz="1100">
              <a:latin typeface="Arial"/>
              <a:cs typeface="Arial"/>
            </a:endParaRPr>
          </a:p>
          <a:p>
            <a:pPr marL="12700">
              <a:lnSpc>
                <a:spcPct val="100000"/>
              </a:lnSpc>
            </a:pPr>
            <a:r>
              <a:rPr sz="1100" b="1" spc="-5" dirty="0">
                <a:latin typeface="Arial"/>
                <a:cs typeface="Arial"/>
              </a:rPr>
              <a:t>P</a:t>
            </a:r>
            <a:r>
              <a:rPr sz="1100" b="1" dirty="0">
                <a:latin typeface="Arial"/>
                <a:cs typeface="Arial"/>
              </a:rPr>
              <a:t>roc</a:t>
            </a:r>
            <a:r>
              <a:rPr sz="1100" b="1" spc="-5" dirty="0">
                <a:latin typeface="Arial"/>
                <a:cs typeface="Arial"/>
              </a:rPr>
              <a:t>e</a:t>
            </a:r>
            <a:r>
              <a:rPr sz="1100" b="1" dirty="0">
                <a:latin typeface="Arial"/>
                <a:cs typeface="Arial"/>
              </a:rPr>
              <a:t>ss</a:t>
            </a:r>
            <a:endParaRPr sz="1100">
              <a:latin typeface="Arial"/>
              <a:cs typeface="Arial"/>
            </a:endParaRPr>
          </a:p>
        </p:txBody>
      </p:sp>
      <p:grpSp>
        <p:nvGrpSpPr>
          <p:cNvPr id="76" name="object 77"/>
          <p:cNvGrpSpPr/>
          <p:nvPr/>
        </p:nvGrpSpPr>
        <p:grpSpPr>
          <a:xfrm>
            <a:off x="6458711" y="1581924"/>
            <a:ext cx="1610867" cy="710171"/>
            <a:chOff x="6458711" y="2272296"/>
            <a:chExt cx="1610867" cy="710171"/>
          </a:xfrm>
        </p:grpSpPr>
        <p:pic>
          <p:nvPicPr>
            <p:cNvPr id="77" name="object 78"/>
            <p:cNvPicPr/>
            <p:nvPr/>
          </p:nvPicPr>
          <p:blipFill>
            <a:blip r:embed="rId8" cstate="print"/>
            <a:stretch>
              <a:fillRect/>
            </a:stretch>
          </p:blipFill>
          <p:spPr>
            <a:xfrm>
              <a:off x="6458711" y="2272296"/>
              <a:ext cx="1610867" cy="710171"/>
            </a:xfrm>
            <a:prstGeom prst="rect">
              <a:avLst/>
            </a:prstGeom>
          </p:spPr>
        </p:pic>
        <p:pic>
          <p:nvPicPr>
            <p:cNvPr id="79" name="object 80"/>
            <p:cNvPicPr/>
            <p:nvPr/>
          </p:nvPicPr>
          <p:blipFill>
            <a:blip r:embed="rId9" cstate="print"/>
            <a:stretch>
              <a:fillRect/>
            </a:stretch>
          </p:blipFill>
          <p:spPr>
            <a:xfrm>
              <a:off x="7260081" y="2348484"/>
              <a:ext cx="12700" cy="495426"/>
            </a:xfrm>
            <a:prstGeom prst="rect">
              <a:avLst/>
            </a:prstGeom>
          </p:spPr>
        </p:pic>
      </p:grpSp>
      <p:sp>
        <p:nvSpPr>
          <p:cNvPr id="80" name="object 81"/>
          <p:cNvSpPr txBox="1"/>
          <p:nvPr/>
        </p:nvSpPr>
        <p:spPr>
          <a:xfrm>
            <a:off x="6598157" y="1716481"/>
            <a:ext cx="586740" cy="361950"/>
          </a:xfrm>
          <a:prstGeom prst="rect">
            <a:avLst/>
          </a:prstGeom>
        </p:spPr>
        <p:txBody>
          <a:bodyPr vert="horz" wrap="square" lIns="0" tIns="13335" rIns="0" bIns="0" rtlCol="0">
            <a:spAutoFit/>
          </a:bodyPr>
          <a:lstStyle/>
          <a:p>
            <a:pPr marL="60960">
              <a:lnSpc>
                <a:spcPct val="100000"/>
              </a:lnSpc>
              <a:spcBef>
                <a:spcPts val="105"/>
              </a:spcBef>
            </a:pPr>
            <a:r>
              <a:rPr sz="1100" b="1" spc="-5" dirty="0">
                <a:latin typeface="Arial"/>
                <a:cs typeface="Arial"/>
              </a:rPr>
              <a:t>Deploy</a:t>
            </a:r>
            <a:endParaRPr sz="1100">
              <a:latin typeface="Arial"/>
              <a:cs typeface="Arial"/>
            </a:endParaRPr>
          </a:p>
          <a:p>
            <a:pPr marL="12700">
              <a:lnSpc>
                <a:spcPct val="100000"/>
              </a:lnSpc>
            </a:pPr>
            <a:r>
              <a:rPr sz="1100" b="1" spc="-5" dirty="0">
                <a:latin typeface="Arial"/>
                <a:cs typeface="Arial"/>
              </a:rPr>
              <a:t>S</a:t>
            </a:r>
            <a:r>
              <a:rPr sz="1100" b="1" dirty="0">
                <a:latin typeface="Arial"/>
                <a:cs typeface="Arial"/>
              </a:rPr>
              <a:t>olution</a:t>
            </a:r>
            <a:endParaRPr sz="1100">
              <a:latin typeface="Arial"/>
              <a:cs typeface="Arial"/>
            </a:endParaRPr>
          </a:p>
        </p:txBody>
      </p:sp>
      <p:sp>
        <p:nvSpPr>
          <p:cNvPr id="81" name="object 82"/>
          <p:cNvSpPr txBox="1"/>
          <p:nvPr/>
        </p:nvSpPr>
        <p:spPr>
          <a:xfrm>
            <a:off x="7355585" y="1716481"/>
            <a:ext cx="570230" cy="361950"/>
          </a:xfrm>
          <a:prstGeom prst="rect">
            <a:avLst/>
          </a:prstGeom>
        </p:spPr>
        <p:txBody>
          <a:bodyPr vert="horz" wrap="square" lIns="0" tIns="13335" rIns="0" bIns="0" rtlCol="0">
            <a:spAutoFit/>
          </a:bodyPr>
          <a:lstStyle/>
          <a:p>
            <a:pPr marL="55244">
              <a:lnSpc>
                <a:spcPct val="100000"/>
              </a:lnSpc>
              <a:spcBef>
                <a:spcPts val="105"/>
              </a:spcBef>
            </a:pPr>
            <a:r>
              <a:rPr sz="1100" b="1" spc="-5" dirty="0">
                <a:latin typeface="Arial"/>
                <a:cs typeface="Arial"/>
              </a:rPr>
              <a:t>Enable</a:t>
            </a:r>
            <a:endParaRPr sz="1100" dirty="0">
              <a:latin typeface="Arial"/>
              <a:cs typeface="Arial"/>
            </a:endParaRPr>
          </a:p>
          <a:p>
            <a:pPr marL="12700">
              <a:lnSpc>
                <a:spcPct val="100000"/>
              </a:lnSpc>
            </a:pPr>
            <a:r>
              <a:rPr sz="1100" b="1" spc="-5" dirty="0">
                <a:latin typeface="Arial"/>
                <a:cs typeface="Arial"/>
              </a:rPr>
              <a:t>P</a:t>
            </a:r>
            <a:r>
              <a:rPr sz="1100" b="1" dirty="0">
                <a:latin typeface="Arial"/>
                <a:cs typeface="Arial"/>
              </a:rPr>
              <a:t>roc</a:t>
            </a:r>
            <a:r>
              <a:rPr sz="1100" b="1" spc="-5" dirty="0">
                <a:latin typeface="Arial"/>
                <a:cs typeface="Arial"/>
              </a:rPr>
              <a:t>e</a:t>
            </a:r>
            <a:r>
              <a:rPr sz="1100" b="1" dirty="0">
                <a:latin typeface="Arial"/>
                <a:cs typeface="Arial"/>
              </a:rPr>
              <a:t>ss</a:t>
            </a:r>
            <a:endParaRPr sz="1100" dirty="0">
              <a:latin typeface="Arial"/>
              <a:cs typeface="Arial"/>
            </a:endParaRPr>
          </a:p>
        </p:txBody>
      </p:sp>
      <p:sp>
        <p:nvSpPr>
          <p:cNvPr id="82" name="object 92"/>
          <p:cNvSpPr txBox="1"/>
          <p:nvPr/>
        </p:nvSpPr>
        <p:spPr>
          <a:xfrm>
            <a:off x="4020058" y="2290394"/>
            <a:ext cx="1673860" cy="163195"/>
          </a:xfrm>
          <a:prstGeom prst="rect">
            <a:avLst/>
          </a:prstGeom>
        </p:spPr>
        <p:txBody>
          <a:bodyPr vert="horz" wrap="square" lIns="0" tIns="12700" rIns="0" bIns="0" rtlCol="0">
            <a:spAutoFit/>
          </a:bodyPr>
          <a:lstStyle/>
          <a:p>
            <a:pPr marL="12700">
              <a:lnSpc>
                <a:spcPct val="100000"/>
              </a:lnSpc>
              <a:spcBef>
                <a:spcPts val="100"/>
              </a:spcBef>
            </a:pPr>
            <a:r>
              <a:rPr sz="900" b="1" spc="-10" dirty="0">
                <a:latin typeface="Arial"/>
                <a:cs typeface="Arial"/>
              </a:rPr>
              <a:t>SAP </a:t>
            </a:r>
            <a:r>
              <a:rPr sz="900" b="1" spc="-5" dirty="0">
                <a:latin typeface="Arial"/>
                <a:cs typeface="Arial"/>
              </a:rPr>
              <a:t>S/4HANA</a:t>
            </a:r>
            <a:r>
              <a:rPr sz="900" b="1" spc="-15" dirty="0">
                <a:latin typeface="Arial"/>
                <a:cs typeface="Arial"/>
              </a:rPr>
              <a:t> </a:t>
            </a:r>
            <a:r>
              <a:rPr sz="900" b="1" dirty="0">
                <a:latin typeface="Arial"/>
                <a:cs typeface="Arial"/>
              </a:rPr>
              <a:t>Implementation</a:t>
            </a:r>
            <a:endParaRPr sz="900">
              <a:latin typeface="Arial"/>
              <a:cs typeface="Arial"/>
            </a:endParaRPr>
          </a:p>
        </p:txBody>
      </p:sp>
      <p:grpSp>
        <p:nvGrpSpPr>
          <p:cNvPr id="83" name="object 95"/>
          <p:cNvGrpSpPr/>
          <p:nvPr/>
        </p:nvGrpSpPr>
        <p:grpSpPr>
          <a:xfrm>
            <a:off x="8348471" y="1578863"/>
            <a:ext cx="2409825" cy="708660"/>
            <a:chOff x="8348471" y="2269235"/>
            <a:chExt cx="2409825" cy="708660"/>
          </a:xfrm>
        </p:grpSpPr>
        <p:pic>
          <p:nvPicPr>
            <p:cNvPr id="84" name="object 96"/>
            <p:cNvPicPr/>
            <p:nvPr/>
          </p:nvPicPr>
          <p:blipFill>
            <a:blip r:embed="rId10" cstate="print"/>
            <a:stretch>
              <a:fillRect/>
            </a:stretch>
          </p:blipFill>
          <p:spPr>
            <a:xfrm>
              <a:off x="8348471" y="2269235"/>
              <a:ext cx="2409444" cy="708660"/>
            </a:xfrm>
            <a:prstGeom prst="rect">
              <a:avLst/>
            </a:prstGeom>
          </p:spPr>
        </p:pic>
        <p:pic>
          <p:nvPicPr>
            <p:cNvPr id="85" name="object 97"/>
            <p:cNvPicPr/>
            <p:nvPr/>
          </p:nvPicPr>
          <p:blipFill>
            <a:blip r:embed="rId11" cstate="print"/>
            <a:stretch>
              <a:fillRect/>
            </a:stretch>
          </p:blipFill>
          <p:spPr>
            <a:xfrm>
              <a:off x="8401557" y="2284221"/>
              <a:ext cx="2307844" cy="607060"/>
            </a:xfrm>
            <a:prstGeom prst="rect">
              <a:avLst/>
            </a:prstGeom>
          </p:spPr>
        </p:pic>
        <p:sp>
          <p:nvSpPr>
            <p:cNvPr id="86" name="object 98"/>
            <p:cNvSpPr/>
            <p:nvPr/>
          </p:nvSpPr>
          <p:spPr>
            <a:xfrm>
              <a:off x="9007643" y="2580947"/>
              <a:ext cx="497840" cy="247650"/>
            </a:xfrm>
            <a:custGeom>
              <a:avLst/>
              <a:gdLst/>
              <a:ahLst/>
              <a:cxnLst/>
              <a:rect l="l" t="t" r="r" b="b"/>
              <a:pathLst>
                <a:path w="497840" h="247650">
                  <a:moveTo>
                    <a:pt x="63806" y="0"/>
                  </a:moveTo>
                  <a:lnTo>
                    <a:pt x="0" y="0"/>
                  </a:lnTo>
                  <a:lnTo>
                    <a:pt x="4743" y="48642"/>
                  </a:lnTo>
                  <a:lnTo>
                    <a:pt x="18677" y="94715"/>
                  </a:lnTo>
                  <a:lnTo>
                    <a:pt x="41358" y="137157"/>
                  </a:lnTo>
                  <a:lnTo>
                    <a:pt x="72342" y="174908"/>
                  </a:lnTo>
                  <a:lnTo>
                    <a:pt x="109934" y="206028"/>
                  </a:lnTo>
                  <a:lnTo>
                    <a:pt x="152264" y="228797"/>
                  </a:lnTo>
                  <a:lnTo>
                    <a:pt x="198220" y="242778"/>
                  </a:lnTo>
                  <a:lnTo>
                    <a:pt x="246689" y="247535"/>
                  </a:lnTo>
                  <a:lnTo>
                    <a:pt x="295222" y="242778"/>
                  </a:lnTo>
                  <a:lnTo>
                    <a:pt x="341189" y="228797"/>
                  </a:lnTo>
                  <a:lnTo>
                    <a:pt x="383527" y="206028"/>
                  </a:lnTo>
                  <a:lnTo>
                    <a:pt x="410844" y="183449"/>
                  </a:lnTo>
                  <a:lnTo>
                    <a:pt x="246689" y="183449"/>
                  </a:lnTo>
                  <a:lnTo>
                    <a:pt x="210757" y="179923"/>
                  </a:lnTo>
                  <a:lnTo>
                    <a:pt x="145333" y="152696"/>
                  </a:lnTo>
                  <a:lnTo>
                    <a:pt x="94495" y="101719"/>
                  </a:lnTo>
                  <a:lnTo>
                    <a:pt x="67328" y="36082"/>
                  </a:lnTo>
                  <a:lnTo>
                    <a:pt x="63806" y="0"/>
                  </a:lnTo>
                  <a:close/>
                </a:path>
                <a:path w="497840" h="247650">
                  <a:moveTo>
                    <a:pt x="452279" y="53216"/>
                  </a:moveTo>
                  <a:lnTo>
                    <a:pt x="376051" y="129649"/>
                  </a:lnTo>
                  <a:lnTo>
                    <a:pt x="316804" y="169563"/>
                  </a:lnTo>
                  <a:lnTo>
                    <a:pt x="246689" y="183449"/>
                  </a:lnTo>
                  <a:lnTo>
                    <a:pt x="410844" y="183449"/>
                  </a:lnTo>
                  <a:lnTo>
                    <a:pt x="421176" y="174908"/>
                  </a:lnTo>
                  <a:lnTo>
                    <a:pt x="497404" y="98479"/>
                  </a:lnTo>
                  <a:lnTo>
                    <a:pt x="452279" y="53216"/>
                  </a:lnTo>
                  <a:close/>
                </a:path>
              </a:pathLst>
            </a:custGeom>
            <a:solidFill>
              <a:srgbClr val="EFAB00"/>
            </a:solidFill>
          </p:spPr>
          <p:txBody>
            <a:bodyPr wrap="square" lIns="0" tIns="0" rIns="0" bIns="0" rtlCol="0"/>
            <a:lstStyle/>
            <a:p>
              <a:endParaRPr/>
            </a:p>
          </p:txBody>
        </p:sp>
        <p:sp>
          <p:nvSpPr>
            <p:cNvPr id="87" name="object 99"/>
            <p:cNvSpPr/>
            <p:nvPr/>
          </p:nvSpPr>
          <p:spPr>
            <a:xfrm>
              <a:off x="9007643" y="2334398"/>
              <a:ext cx="478790" cy="247015"/>
            </a:xfrm>
            <a:custGeom>
              <a:avLst/>
              <a:gdLst/>
              <a:ahLst/>
              <a:cxnLst/>
              <a:rect l="l" t="t" r="r" b="b"/>
              <a:pathLst>
                <a:path w="478790" h="247014">
                  <a:moveTo>
                    <a:pt x="246692" y="0"/>
                  </a:moveTo>
                  <a:lnTo>
                    <a:pt x="199555" y="4503"/>
                  </a:lnTo>
                  <a:lnTo>
                    <a:pt x="153841" y="18013"/>
                  </a:lnTo>
                  <a:lnTo>
                    <a:pt x="110965" y="40531"/>
                  </a:lnTo>
                  <a:lnTo>
                    <a:pt x="72341" y="72055"/>
                  </a:lnTo>
                  <a:lnTo>
                    <a:pt x="41358" y="109691"/>
                  </a:lnTo>
                  <a:lnTo>
                    <a:pt x="18677" y="152020"/>
                  </a:lnTo>
                  <a:lnTo>
                    <a:pt x="4743" y="197989"/>
                  </a:lnTo>
                  <a:lnTo>
                    <a:pt x="0" y="246549"/>
                  </a:lnTo>
                  <a:lnTo>
                    <a:pt x="63806" y="246549"/>
                  </a:lnTo>
                  <a:lnTo>
                    <a:pt x="67326" y="210547"/>
                  </a:lnTo>
                  <a:lnTo>
                    <a:pt x="77652" y="176459"/>
                  </a:lnTo>
                  <a:lnTo>
                    <a:pt x="117337" y="117165"/>
                  </a:lnTo>
                  <a:lnTo>
                    <a:pt x="156323" y="87463"/>
                  </a:lnTo>
                  <a:lnTo>
                    <a:pt x="200269" y="69641"/>
                  </a:lnTo>
                  <a:lnTo>
                    <a:pt x="246696" y="63701"/>
                  </a:lnTo>
                  <a:lnTo>
                    <a:pt x="410925" y="63701"/>
                  </a:lnTo>
                  <a:lnTo>
                    <a:pt x="382495" y="40531"/>
                  </a:lnTo>
                  <a:lnTo>
                    <a:pt x="339577" y="18013"/>
                  </a:lnTo>
                  <a:lnTo>
                    <a:pt x="293838" y="4503"/>
                  </a:lnTo>
                  <a:lnTo>
                    <a:pt x="246692" y="0"/>
                  </a:lnTo>
                  <a:close/>
                </a:path>
                <a:path w="478790" h="247014">
                  <a:moveTo>
                    <a:pt x="410925" y="63701"/>
                  </a:moveTo>
                  <a:lnTo>
                    <a:pt x="246696" y="63701"/>
                  </a:lnTo>
                  <a:lnTo>
                    <a:pt x="293123" y="69641"/>
                  </a:lnTo>
                  <a:lnTo>
                    <a:pt x="337068" y="87463"/>
                  </a:lnTo>
                  <a:lnTo>
                    <a:pt x="376051" y="117165"/>
                  </a:lnTo>
                  <a:lnTo>
                    <a:pt x="433380" y="174597"/>
                  </a:lnTo>
                  <a:lnTo>
                    <a:pt x="478504" y="129469"/>
                  </a:lnTo>
                  <a:lnTo>
                    <a:pt x="421176" y="72055"/>
                  </a:lnTo>
                  <a:lnTo>
                    <a:pt x="410925" y="63701"/>
                  </a:lnTo>
                  <a:close/>
                </a:path>
              </a:pathLst>
            </a:custGeom>
            <a:solidFill>
              <a:srgbClr val="DF8E17"/>
            </a:solidFill>
          </p:spPr>
          <p:txBody>
            <a:bodyPr wrap="square" lIns="0" tIns="0" rIns="0" bIns="0" rtlCol="0"/>
            <a:lstStyle/>
            <a:p>
              <a:endParaRPr/>
            </a:p>
          </p:txBody>
        </p:sp>
        <p:sp>
          <p:nvSpPr>
            <p:cNvPr id="88" name="object 100"/>
            <p:cNvSpPr/>
            <p:nvPr/>
          </p:nvSpPr>
          <p:spPr>
            <a:xfrm>
              <a:off x="9441149" y="2463471"/>
              <a:ext cx="224790" cy="226060"/>
            </a:xfrm>
            <a:custGeom>
              <a:avLst/>
              <a:gdLst/>
              <a:ahLst/>
              <a:cxnLst/>
              <a:rect l="l" t="t" r="r" b="b"/>
              <a:pathLst>
                <a:path w="224790" h="226060">
                  <a:moveTo>
                    <a:pt x="44998" y="0"/>
                  </a:moveTo>
                  <a:lnTo>
                    <a:pt x="0" y="45253"/>
                  </a:lnTo>
                  <a:lnTo>
                    <a:pt x="179365" y="225838"/>
                  </a:lnTo>
                  <a:lnTo>
                    <a:pt x="224364" y="180619"/>
                  </a:lnTo>
                  <a:lnTo>
                    <a:pt x="44998" y="0"/>
                  </a:lnTo>
                  <a:close/>
                </a:path>
              </a:pathLst>
            </a:custGeom>
            <a:solidFill>
              <a:srgbClr val="D0702E"/>
            </a:solidFill>
          </p:spPr>
          <p:txBody>
            <a:bodyPr wrap="square" lIns="0" tIns="0" rIns="0" bIns="0" rtlCol="0"/>
            <a:lstStyle/>
            <a:p>
              <a:endParaRPr/>
            </a:p>
          </p:txBody>
        </p:sp>
        <p:sp>
          <p:nvSpPr>
            <p:cNvPr id="89" name="object 101"/>
            <p:cNvSpPr/>
            <p:nvPr/>
          </p:nvSpPr>
          <p:spPr>
            <a:xfrm>
              <a:off x="9620515" y="2580948"/>
              <a:ext cx="487680" cy="247650"/>
            </a:xfrm>
            <a:custGeom>
              <a:avLst/>
              <a:gdLst/>
              <a:ahLst/>
              <a:cxnLst/>
              <a:rect l="l" t="t" r="r" b="b"/>
              <a:pathLst>
                <a:path w="487679" h="247650">
                  <a:moveTo>
                    <a:pt x="44998" y="63016"/>
                  </a:moveTo>
                  <a:lnTo>
                    <a:pt x="0" y="108228"/>
                  </a:lnTo>
                  <a:lnTo>
                    <a:pt x="66346" y="175041"/>
                  </a:lnTo>
                  <a:lnTo>
                    <a:pt x="104016" y="206084"/>
                  </a:lnTo>
                  <a:lnTo>
                    <a:pt x="146343" y="228814"/>
                  </a:lnTo>
                  <a:lnTo>
                    <a:pt x="192270" y="242780"/>
                  </a:lnTo>
                  <a:lnTo>
                    <a:pt x="240743" y="247535"/>
                  </a:lnTo>
                  <a:lnTo>
                    <a:pt x="289271" y="242780"/>
                  </a:lnTo>
                  <a:lnTo>
                    <a:pt x="335229" y="228814"/>
                  </a:lnTo>
                  <a:lnTo>
                    <a:pt x="377566" y="206084"/>
                  </a:lnTo>
                  <a:lnTo>
                    <a:pt x="405030" y="183449"/>
                  </a:lnTo>
                  <a:lnTo>
                    <a:pt x="240743" y="183449"/>
                  </a:lnTo>
                  <a:lnTo>
                    <a:pt x="204819" y="179923"/>
                  </a:lnTo>
                  <a:lnTo>
                    <a:pt x="170761" y="169563"/>
                  </a:lnTo>
                  <a:lnTo>
                    <a:pt x="139390" y="152696"/>
                  </a:lnTo>
                  <a:lnTo>
                    <a:pt x="111525" y="129648"/>
                  </a:lnTo>
                  <a:lnTo>
                    <a:pt x="44998" y="63016"/>
                  </a:lnTo>
                  <a:close/>
                </a:path>
                <a:path w="487679" h="247650">
                  <a:moveTo>
                    <a:pt x="487390" y="0"/>
                  </a:moveTo>
                  <a:lnTo>
                    <a:pt x="423636" y="0"/>
                  </a:lnTo>
                  <a:lnTo>
                    <a:pt x="420117" y="36082"/>
                  </a:lnTo>
                  <a:lnTo>
                    <a:pt x="409790" y="70260"/>
                  </a:lnTo>
                  <a:lnTo>
                    <a:pt x="370106" y="129648"/>
                  </a:lnTo>
                  <a:lnTo>
                    <a:pt x="310845" y="169563"/>
                  </a:lnTo>
                  <a:lnTo>
                    <a:pt x="240743" y="183449"/>
                  </a:lnTo>
                  <a:lnTo>
                    <a:pt x="405030" y="183449"/>
                  </a:lnTo>
                  <a:lnTo>
                    <a:pt x="415231" y="175041"/>
                  </a:lnTo>
                  <a:lnTo>
                    <a:pt x="446135" y="137213"/>
                  </a:lnTo>
                  <a:lnTo>
                    <a:pt x="468759" y="94731"/>
                  </a:lnTo>
                  <a:lnTo>
                    <a:pt x="482659" y="48644"/>
                  </a:lnTo>
                  <a:lnTo>
                    <a:pt x="487390" y="0"/>
                  </a:lnTo>
                  <a:close/>
                </a:path>
              </a:pathLst>
            </a:custGeom>
            <a:solidFill>
              <a:srgbClr val="BA494E"/>
            </a:solidFill>
          </p:spPr>
          <p:txBody>
            <a:bodyPr wrap="square" lIns="0" tIns="0" rIns="0" bIns="0" rtlCol="0"/>
            <a:lstStyle/>
            <a:p>
              <a:endParaRPr/>
            </a:p>
          </p:txBody>
        </p:sp>
        <p:sp>
          <p:nvSpPr>
            <p:cNvPr id="90" name="object 102"/>
            <p:cNvSpPr/>
            <p:nvPr/>
          </p:nvSpPr>
          <p:spPr>
            <a:xfrm>
              <a:off x="9617796" y="2334398"/>
              <a:ext cx="490220" cy="247015"/>
            </a:xfrm>
            <a:custGeom>
              <a:avLst/>
              <a:gdLst/>
              <a:ahLst/>
              <a:cxnLst/>
              <a:rect l="l" t="t" r="r" b="b"/>
              <a:pathLst>
                <a:path w="490220" h="247014">
                  <a:moveTo>
                    <a:pt x="407710" y="63701"/>
                  </a:moveTo>
                  <a:lnTo>
                    <a:pt x="243591" y="63701"/>
                  </a:lnTo>
                  <a:lnTo>
                    <a:pt x="290015" y="69641"/>
                  </a:lnTo>
                  <a:lnTo>
                    <a:pt x="333966" y="87463"/>
                  </a:lnTo>
                  <a:lnTo>
                    <a:pt x="372968" y="117165"/>
                  </a:lnTo>
                  <a:lnTo>
                    <a:pt x="412978" y="177635"/>
                  </a:lnTo>
                  <a:lnTo>
                    <a:pt x="426354" y="246549"/>
                  </a:lnTo>
                  <a:lnTo>
                    <a:pt x="490109" y="246549"/>
                  </a:lnTo>
                  <a:lnTo>
                    <a:pt x="485602" y="199405"/>
                  </a:lnTo>
                  <a:lnTo>
                    <a:pt x="472078" y="153648"/>
                  </a:lnTo>
                  <a:lnTo>
                    <a:pt x="449529" y="110718"/>
                  </a:lnTo>
                  <a:lnTo>
                    <a:pt x="417948" y="72055"/>
                  </a:lnTo>
                  <a:lnTo>
                    <a:pt x="407710" y="63701"/>
                  </a:lnTo>
                  <a:close/>
                </a:path>
                <a:path w="490220" h="247014">
                  <a:moveTo>
                    <a:pt x="0" y="71515"/>
                  </a:moveTo>
                  <a:lnTo>
                    <a:pt x="0" y="185550"/>
                  </a:lnTo>
                  <a:lnTo>
                    <a:pt x="115593" y="185550"/>
                  </a:lnTo>
                  <a:lnTo>
                    <a:pt x="80421" y="151033"/>
                  </a:lnTo>
                  <a:lnTo>
                    <a:pt x="114243" y="117165"/>
                  </a:lnTo>
                  <a:lnTo>
                    <a:pt x="128667" y="106176"/>
                  </a:lnTo>
                  <a:lnTo>
                    <a:pt x="35027" y="106176"/>
                  </a:lnTo>
                  <a:lnTo>
                    <a:pt x="0" y="71515"/>
                  </a:lnTo>
                  <a:close/>
                </a:path>
                <a:path w="490220" h="247014">
                  <a:moveTo>
                    <a:pt x="243567" y="0"/>
                  </a:moveTo>
                  <a:lnTo>
                    <a:pt x="196417" y="4503"/>
                  </a:lnTo>
                  <a:lnTo>
                    <a:pt x="150673" y="18013"/>
                  </a:lnTo>
                  <a:lnTo>
                    <a:pt x="107751" y="40531"/>
                  </a:lnTo>
                  <a:lnTo>
                    <a:pt x="69064" y="72055"/>
                  </a:lnTo>
                  <a:lnTo>
                    <a:pt x="35027" y="106176"/>
                  </a:lnTo>
                  <a:lnTo>
                    <a:pt x="128667" y="106176"/>
                  </a:lnTo>
                  <a:lnTo>
                    <a:pt x="153229" y="87463"/>
                  </a:lnTo>
                  <a:lnTo>
                    <a:pt x="197171" y="69641"/>
                  </a:lnTo>
                  <a:lnTo>
                    <a:pt x="243591" y="63701"/>
                  </a:lnTo>
                  <a:lnTo>
                    <a:pt x="407710" y="63701"/>
                  </a:lnTo>
                  <a:lnTo>
                    <a:pt x="379314" y="40531"/>
                  </a:lnTo>
                  <a:lnTo>
                    <a:pt x="336430" y="18013"/>
                  </a:lnTo>
                  <a:lnTo>
                    <a:pt x="290709" y="4503"/>
                  </a:lnTo>
                  <a:lnTo>
                    <a:pt x="243567" y="0"/>
                  </a:lnTo>
                  <a:close/>
                </a:path>
              </a:pathLst>
            </a:custGeom>
            <a:solidFill>
              <a:srgbClr val="960982"/>
            </a:solidFill>
          </p:spPr>
          <p:txBody>
            <a:bodyPr wrap="square" lIns="0" tIns="0" rIns="0" bIns="0" rtlCol="0"/>
            <a:lstStyle/>
            <a:p>
              <a:endParaRPr/>
            </a:p>
          </p:txBody>
        </p:sp>
        <p:pic>
          <p:nvPicPr>
            <p:cNvPr id="91" name="object 103"/>
            <p:cNvPicPr/>
            <p:nvPr/>
          </p:nvPicPr>
          <p:blipFill>
            <a:blip r:embed="rId12" cstate="print"/>
            <a:stretch>
              <a:fillRect/>
            </a:stretch>
          </p:blipFill>
          <p:spPr>
            <a:xfrm>
              <a:off x="9029403" y="2360659"/>
              <a:ext cx="1057022" cy="443405"/>
            </a:xfrm>
            <a:prstGeom prst="rect">
              <a:avLst/>
            </a:prstGeom>
          </p:spPr>
        </p:pic>
      </p:grpSp>
      <p:sp>
        <p:nvSpPr>
          <p:cNvPr id="92" name="object 104"/>
          <p:cNvSpPr txBox="1"/>
          <p:nvPr/>
        </p:nvSpPr>
        <p:spPr>
          <a:xfrm>
            <a:off x="9150798" y="1853593"/>
            <a:ext cx="205740" cy="69215"/>
          </a:xfrm>
          <a:prstGeom prst="rect">
            <a:avLst/>
          </a:prstGeom>
        </p:spPr>
        <p:txBody>
          <a:bodyPr vert="horz" wrap="square" lIns="0" tIns="16510" rIns="0" bIns="0" rtlCol="0">
            <a:spAutoFit/>
          </a:bodyPr>
          <a:lstStyle/>
          <a:p>
            <a:pPr marL="12700">
              <a:lnSpc>
                <a:spcPct val="100000"/>
              </a:lnSpc>
              <a:spcBef>
                <a:spcPts val="130"/>
              </a:spcBef>
            </a:pPr>
            <a:r>
              <a:rPr sz="250" b="1" spc="20" dirty="0">
                <a:latin typeface="Arial"/>
                <a:cs typeface="Arial"/>
              </a:rPr>
              <a:t>P</a:t>
            </a:r>
            <a:r>
              <a:rPr sz="250" b="1" spc="5" dirty="0">
                <a:latin typeface="Arial"/>
                <a:cs typeface="Arial"/>
              </a:rPr>
              <a:t>r</a:t>
            </a:r>
            <a:r>
              <a:rPr sz="250" b="1" spc="20" dirty="0">
                <a:latin typeface="Arial"/>
                <a:cs typeface="Arial"/>
              </a:rPr>
              <a:t>o</a:t>
            </a:r>
            <a:r>
              <a:rPr sz="250" b="1" spc="10" dirty="0">
                <a:latin typeface="Arial"/>
                <a:cs typeface="Arial"/>
              </a:rPr>
              <a:t>ces</a:t>
            </a:r>
            <a:r>
              <a:rPr sz="250" b="1" spc="15" dirty="0">
                <a:latin typeface="Arial"/>
                <a:cs typeface="Arial"/>
              </a:rPr>
              <a:t>s</a:t>
            </a:r>
            <a:r>
              <a:rPr sz="250" b="1" spc="10" dirty="0">
                <a:latin typeface="Arial"/>
                <a:cs typeface="Arial"/>
              </a:rPr>
              <a:t>e</a:t>
            </a:r>
            <a:r>
              <a:rPr sz="250" b="1" spc="15" dirty="0">
                <a:latin typeface="Arial"/>
                <a:cs typeface="Arial"/>
              </a:rPr>
              <a:t>s</a:t>
            </a:r>
            <a:endParaRPr sz="250">
              <a:latin typeface="Arial"/>
              <a:cs typeface="Arial"/>
            </a:endParaRPr>
          </a:p>
        </p:txBody>
      </p:sp>
      <p:sp>
        <p:nvSpPr>
          <p:cNvPr id="93" name="object 105"/>
          <p:cNvSpPr txBox="1"/>
          <p:nvPr/>
        </p:nvSpPr>
        <p:spPr>
          <a:xfrm>
            <a:off x="9782158" y="1853594"/>
            <a:ext cx="173990" cy="69215"/>
          </a:xfrm>
          <a:prstGeom prst="rect">
            <a:avLst/>
          </a:prstGeom>
        </p:spPr>
        <p:txBody>
          <a:bodyPr vert="horz" wrap="square" lIns="0" tIns="16510" rIns="0" bIns="0" rtlCol="0">
            <a:spAutoFit/>
          </a:bodyPr>
          <a:lstStyle/>
          <a:p>
            <a:pPr marL="12700">
              <a:lnSpc>
                <a:spcPct val="100000"/>
              </a:lnSpc>
              <a:spcBef>
                <a:spcPts val="130"/>
              </a:spcBef>
            </a:pPr>
            <a:r>
              <a:rPr sz="250" b="1" spc="20" dirty="0">
                <a:latin typeface="Arial"/>
                <a:cs typeface="Arial"/>
              </a:rPr>
              <a:t>S</a:t>
            </a:r>
            <a:r>
              <a:rPr sz="250" b="1" spc="10" dirty="0">
                <a:latin typeface="Arial"/>
                <a:cs typeface="Arial"/>
              </a:rPr>
              <a:t>yste</a:t>
            </a:r>
            <a:r>
              <a:rPr sz="250" b="1" spc="20" dirty="0">
                <a:latin typeface="Arial"/>
                <a:cs typeface="Arial"/>
              </a:rPr>
              <a:t>ms</a:t>
            </a:r>
            <a:endParaRPr sz="250">
              <a:latin typeface="Arial"/>
              <a:cs typeface="Arial"/>
            </a:endParaRPr>
          </a:p>
        </p:txBody>
      </p:sp>
      <p:sp>
        <p:nvSpPr>
          <p:cNvPr id="94" name="object 106"/>
          <p:cNvSpPr txBox="1"/>
          <p:nvPr/>
        </p:nvSpPr>
        <p:spPr>
          <a:xfrm>
            <a:off x="9492078" y="2068614"/>
            <a:ext cx="144145" cy="69215"/>
          </a:xfrm>
          <a:prstGeom prst="rect">
            <a:avLst/>
          </a:prstGeom>
        </p:spPr>
        <p:txBody>
          <a:bodyPr vert="horz" wrap="square" lIns="0" tIns="16510" rIns="0" bIns="0" rtlCol="0">
            <a:spAutoFit/>
          </a:bodyPr>
          <a:lstStyle/>
          <a:p>
            <a:pPr marL="12700">
              <a:lnSpc>
                <a:spcPct val="100000"/>
              </a:lnSpc>
              <a:spcBef>
                <a:spcPts val="130"/>
              </a:spcBef>
            </a:pPr>
            <a:r>
              <a:rPr sz="250" b="1" spc="20" dirty="0">
                <a:latin typeface="Arial"/>
                <a:cs typeface="Arial"/>
              </a:rPr>
              <a:t>P</a:t>
            </a:r>
            <a:r>
              <a:rPr sz="250" b="1" spc="10" dirty="0">
                <a:latin typeface="Arial"/>
                <a:cs typeface="Arial"/>
              </a:rPr>
              <a:t>e</a:t>
            </a:r>
            <a:r>
              <a:rPr sz="250" b="1" spc="20" dirty="0">
                <a:latin typeface="Arial"/>
                <a:cs typeface="Arial"/>
              </a:rPr>
              <a:t>op</a:t>
            </a:r>
            <a:r>
              <a:rPr sz="250" b="1" dirty="0">
                <a:latin typeface="Arial"/>
                <a:cs typeface="Arial"/>
              </a:rPr>
              <a:t>l</a:t>
            </a:r>
            <a:r>
              <a:rPr sz="250" b="1" spc="15" dirty="0">
                <a:latin typeface="Arial"/>
                <a:cs typeface="Arial"/>
              </a:rPr>
              <a:t>e</a:t>
            </a:r>
            <a:endParaRPr sz="250">
              <a:latin typeface="Arial"/>
              <a:cs typeface="Arial"/>
            </a:endParaRPr>
          </a:p>
        </p:txBody>
      </p:sp>
      <p:grpSp>
        <p:nvGrpSpPr>
          <p:cNvPr id="95" name="object 107"/>
          <p:cNvGrpSpPr/>
          <p:nvPr/>
        </p:nvGrpSpPr>
        <p:grpSpPr>
          <a:xfrm>
            <a:off x="9502366" y="1822821"/>
            <a:ext cx="127635" cy="250825"/>
            <a:chOff x="9502366" y="2513193"/>
            <a:chExt cx="127635" cy="250825"/>
          </a:xfrm>
        </p:grpSpPr>
        <p:sp>
          <p:nvSpPr>
            <p:cNvPr id="96" name="object 108"/>
            <p:cNvSpPr/>
            <p:nvPr/>
          </p:nvSpPr>
          <p:spPr>
            <a:xfrm>
              <a:off x="9561830" y="2669019"/>
              <a:ext cx="8890" cy="95250"/>
            </a:xfrm>
            <a:custGeom>
              <a:avLst/>
              <a:gdLst/>
              <a:ahLst/>
              <a:cxnLst/>
              <a:rect l="l" t="t" r="r" b="b"/>
              <a:pathLst>
                <a:path w="8890" h="95250">
                  <a:moveTo>
                    <a:pt x="8280" y="85102"/>
                  </a:moveTo>
                  <a:lnTo>
                    <a:pt x="0" y="85102"/>
                  </a:lnTo>
                  <a:lnTo>
                    <a:pt x="0" y="94716"/>
                  </a:lnTo>
                  <a:lnTo>
                    <a:pt x="8280" y="94716"/>
                  </a:lnTo>
                  <a:lnTo>
                    <a:pt x="8140" y="89839"/>
                  </a:lnTo>
                  <a:lnTo>
                    <a:pt x="8280" y="85102"/>
                  </a:lnTo>
                  <a:close/>
                </a:path>
                <a:path w="8890" h="95250">
                  <a:moveTo>
                    <a:pt x="8280" y="64211"/>
                  </a:moveTo>
                  <a:lnTo>
                    <a:pt x="0" y="64211"/>
                  </a:lnTo>
                  <a:lnTo>
                    <a:pt x="0" y="73825"/>
                  </a:lnTo>
                  <a:lnTo>
                    <a:pt x="8280" y="73825"/>
                  </a:lnTo>
                  <a:lnTo>
                    <a:pt x="8140" y="69088"/>
                  </a:lnTo>
                  <a:lnTo>
                    <a:pt x="8280" y="64211"/>
                  </a:lnTo>
                  <a:close/>
                </a:path>
                <a:path w="8890" h="95250">
                  <a:moveTo>
                    <a:pt x="8280" y="42519"/>
                  </a:moveTo>
                  <a:lnTo>
                    <a:pt x="0" y="42519"/>
                  </a:lnTo>
                  <a:lnTo>
                    <a:pt x="0" y="52133"/>
                  </a:lnTo>
                  <a:lnTo>
                    <a:pt x="8280" y="52133"/>
                  </a:lnTo>
                  <a:lnTo>
                    <a:pt x="8140" y="47396"/>
                  </a:lnTo>
                  <a:lnTo>
                    <a:pt x="8280" y="42519"/>
                  </a:lnTo>
                  <a:close/>
                </a:path>
                <a:path w="8890" h="95250">
                  <a:moveTo>
                    <a:pt x="8280" y="21818"/>
                  </a:moveTo>
                  <a:lnTo>
                    <a:pt x="0" y="21818"/>
                  </a:lnTo>
                  <a:lnTo>
                    <a:pt x="0" y="31432"/>
                  </a:lnTo>
                  <a:lnTo>
                    <a:pt x="8280" y="31432"/>
                  </a:lnTo>
                  <a:lnTo>
                    <a:pt x="8140" y="26695"/>
                  </a:lnTo>
                  <a:lnTo>
                    <a:pt x="8280" y="21818"/>
                  </a:lnTo>
                  <a:close/>
                </a:path>
                <a:path w="8890" h="95250">
                  <a:moveTo>
                    <a:pt x="8280" y="0"/>
                  </a:moveTo>
                  <a:lnTo>
                    <a:pt x="0" y="0"/>
                  </a:lnTo>
                  <a:lnTo>
                    <a:pt x="0" y="10820"/>
                  </a:lnTo>
                  <a:lnTo>
                    <a:pt x="8280" y="10820"/>
                  </a:lnTo>
                  <a:lnTo>
                    <a:pt x="8140" y="5410"/>
                  </a:lnTo>
                  <a:lnTo>
                    <a:pt x="8280" y="0"/>
                  </a:lnTo>
                  <a:close/>
                </a:path>
              </a:pathLst>
            </a:custGeom>
            <a:solidFill>
              <a:srgbClr val="000000"/>
            </a:solidFill>
          </p:spPr>
          <p:txBody>
            <a:bodyPr wrap="square" lIns="0" tIns="0" rIns="0" bIns="0" rtlCol="0"/>
            <a:lstStyle/>
            <a:p>
              <a:endParaRPr/>
            </a:p>
          </p:txBody>
        </p:sp>
        <p:pic>
          <p:nvPicPr>
            <p:cNvPr id="97" name="object 109"/>
            <p:cNvPicPr/>
            <p:nvPr/>
          </p:nvPicPr>
          <p:blipFill>
            <a:blip r:embed="rId13" cstate="print"/>
            <a:stretch>
              <a:fillRect/>
            </a:stretch>
          </p:blipFill>
          <p:spPr>
            <a:xfrm>
              <a:off x="9502366" y="2513193"/>
              <a:ext cx="127076" cy="126429"/>
            </a:xfrm>
            <a:prstGeom prst="rect">
              <a:avLst/>
            </a:prstGeom>
          </p:spPr>
        </p:pic>
      </p:grpSp>
      <p:sp>
        <p:nvSpPr>
          <p:cNvPr id="98" name="Minus 97"/>
          <p:cNvSpPr/>
          <p:nvPr/>
        </p:nvSpPr>
        <p:spPr>
          <a:xfrm>
            <a:off x="5185165" y="3048000"/>
            <a:ext cx="1749035" cy="201467"/>
          </a:xfrm>
          <a:prstGeom prst="mathMinus">
            <a:avLst/>
          </a:prstGeom>
          <a:solidFill>
            <a:srgbClr val="334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8" name="Picture 77"/>
          <p:cNvPicPr>
            <a:picLocks noChangeAspect="1"/>
          </p:cNvPicPr>
          <p:nvPr/>
        </p:nvPicPr>
        <p:blipFill>
          <a:blip r:embed="rId14"/>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arn(inVertical)">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barn(inVertical)">
                                      <p:cBhvr>
                                        <p:cTn id="12" dur="500"/>
                                        <p:tgtEl>
                                          <p:spTgt spid="43"/>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barn(inVertical)">
                                      <p:cBhvr>
                                        <p:cTn id="15" dur="500"/>
                                        <p:tgtEl>
                                          <p:spTgt spid="44"/>
                                        </p:tgtEl>
                                      </p:cBhvr>
                                    </p:animEffect>
                                  </p:childTnLst>
                                </p:cTn>
                              </p:par>
                              <p:par>
                                <p:cTn id="16" presetID="16" presetClass="entr" presetSubtype="21" fill="hold" nodeType="with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barn(inVertical)">
                                      <p:cBhvr>
                                        <p:cTn id="18" dur="500"/>
                                        <p:tgtEl>
                                          <p:spTgt spid="45"/>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barn(inVertical)">
                                      <p:cBhvr>
                                        <p:cTn id="21" dur="500"/>
                                        <p:tgtEl>
                                          <p:spTgt spid="50"/>
                                        </p:tgtEl>
                                      </p:cBhvr>
                                    </p:animEffect>
                                  </p:childTnLst>
                                </p:cTn>
                              </p:par>
                              <p:par>
                                <p:cTn id="22" presetID="16" presetClass="entr" presetSubtype="21" fill="hold"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barn(inVertical)">
                                      <p:cBhvr>
                                        <p:cTn id="24" dur="500"/>
                                        <p:tgtEl>
                                          <p:spTgt spid="51"/>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barn(inVertical)">
                                      <p:cBhvr>
                                        <p:cTn id="27" dur="500"/>
                                        <p:tgtEl>
                                          <p:spTgt spid="55"/>
                                        </p:tgtEl>
                                      </p:cBhvr>
                                    </p:animEffect>
                                  </p:childTnLst>
                                </p:cTn>
                              </p:par>
                              <p:par>
                                <p:cTn id="28" presetID="16" presetClass="entr" presetSubtype="21" fill="hold" nodeType="with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barn(inVertical)">
                                      <p:cBhvr>
                                        <p:cTn id="30" dur="500"/>
                                        <p:tgtEl>
                                          <p:spTgt spid="56"/>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barn(inVertical)">
                                      <p:cBhvr>
                                        <p:cTn id="33" dur="500"/>
                                        <p:tgtEl>
                                          <p:spTgt spid="60"/>
                                        </p:tgtEl>
                                      </p:cBhvr>
                                    </p:animEffect>
                                  </p:childTnLst>
                                </p:cTn>
                              </p:par>
                              <p:par>
                                <p:cTn id="34" presetID="16" presetClass="entr" presetSubtype="21" fill="hold" nodeType="with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barn(inVertical)">
                                      <p:cBhvr>
                                        <p:cTn id="36" dur="500"/>
                                        <p:tgtEl>
                                          <p:spTgt spid="61"/>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barn(inVertical)">
                                      <p:cBhvr>
                                        <p:cTn id="39" dur="500"/>
                                        <p:tgtEl>
                                          <p:spTgt spid="65"/>
                                        </p:tgtEl>
                                      </p:cBhvr>
                                    </p:animEffect>
                                  </p:childTnLst>
                                </p:cTn>
                              </p:par>
                              <p:par>
                                <p:cTn id="40" presetID="16" presetClass="entr" presetSubtype="21" fill="hold"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barn(inVertical)">
                                      <p:cBhvr>
                                        <p:cTn id="42" dur="500"/>
                                        <p:tgtEl>
                                          <p:spTgt spid="66"/>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barn(inVertical)">
                                      <p:cBhvr>
                                        <p:cTn id="45" dur="500"/>
                                        <p:tgtEl>
                                          <p:spTgt spid="70"/>
                                        </p:tgtEl>
                                      </p:cBhvr>
                                    </p:animEffect>
                                  </p:childTnLst>
                                </p:cTn>
                              </p:par>
                              <p:par>
                                <p:cTn id="46" presetID="16" presetClass="entr" presetSubtype="21" fill="hold" nodeType="withEffect">
                                  <p:stCondLst>
                                    <p:cond delay="0"/>
                                  </p:stCondLst>
                                  <p:childTnLst>
                                    <p:set>
                                      <p:cBhvr>
                                        <p:cTn id="47" dur="1" fill="hold">
                                          <p:stCondLst>
                                            <p:cond delay="0"/>
                                          </p:stCondLst>
                                        </p:cTn>
                                        <p:tgtEl>
                                          <p:spTgt spid="71"/>
                                        </p:tgtEl>
                                        <p:attrNameLst>
                                          <p:attrName>style.visibility</p:attrName>
                                        </p:attrNameLst>
                                      </p:cBhvr>
                                      <p:to>
                                        <p:strVal val="visible"/>
                                      </p:to>
                                    </p:set>
                                    <p:animEffect transition="in" filter="barn(inVertical)">
                                      <p:cBhvr>
                                        <p:cTn id="48" dur="500"/>
                                        <p:tgtEl>
                                          <p:spTgt spid="71"/>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75"/>
                                        </p:tgtEl>
                                        <p:attrNameLst>
                                          <p:attrName>style.visibility</p:attrName>
                                        </p:attrNameLst>
                                      </p:cBhvr>
                                      <p:to>
                                        <p:strVal val="visible"/>
                                      </p:to>
                                    </p:set>
                                    <p:animEffect transition="in" filter="barn(inVertical)">
                                      <p:cBhvr>
                                        <p:cTn id="51" dur="500"/>
                                        <p:tgtEl>
                                          <p:spTgt spid="75"/>
                                        </p:tgtEl>
                                      </p:cBhvr>
                                    </p:animEffect>
                                  </p:childTnLst>
                                </p:cTn>
                              </p:par>
                              <p:par>
                                <p:cTn id="52" presetID="16" presetClass="entr" presetSubtype="21" fill="hold" nodeType="withEffect">
                                  <p:stCondLst>
                                    <p:cond delay="0"/>
                                  </p:stCondLst>
                                  <p:childTnLst>
                                    <p:set>
                                      <p:cBhvr>
                                        <p:cTn id="53" dur="1" fill="hold">
                                          <p:stCondLst>
                                            <p:cond delay="0"/>
                                          </p:stCondLst>
                                        </p:cTn>
                                        <p:tgtEl>
                                          <p:spTgt spid="76"/>
                                        </p:tgtEl>
                                        <p:attrNameLst>
                                          <p:attrName>style.visibility</p:attrName>
                                        </p:attrNameLst>
                                      </p:cBhvr>
                                      <p:to>
                                        <p:strVal val="visible"/>
                                      </p:to>
                                    </p:set>
                                    <p:animEffect transition="in" filter="barn(inVertical)">
                                      <p:cBhvr>
                                        <p:cTn id="54" dur="500"/>
                                        <p:tgtEl>
                                          <p:spTgt spid="76"/>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80"/>
                                        </p:tgtEl>
                                        <p:attrNameLst>
                                          <p:attrName>style.visibility</p:attrName>
                                        </p:attrNameLst>
                                      </p:cBhvr>
                                      <p:to>
                                        <p:strVal val="visible"/>
                                      </p:to>
                                    </p:set>
                                    <p:animEffect transition="in" filter="barn(inVertical)">
                                      <p:cBhvr>
                                        <p:cTn id="57" dur="500"/>
                                        <p:tgtEl>
                                          <p:spTgt spid="80"/>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81"/>
                                        </p:tgtEl>
                                        <p:attrNameLst>
                                          <p:attrName>style.visibility</p:attrName>
                                        </p:attrNameLst>
                                      </p:cBhvr>
                                      <p:to>
                                        <p:strVal val="visible"/>
                                      </p:to>
                                    </p:set>
                                    <p:animEffect transition="in" filter="barn(inVertical)">
                                      <p:cBhvr>
                                        <p:cTn id="60" dur="500"/>
                                        <p:tgtEl>
                                          <p:spTgt spid="81"/>
                                        </p:tgtEl>
                                      </p:cBhvr>
                                    </p:animEffect>
                                  </p:childTnLst>
                                </p:cTn>
                              </p:par>
                              <p:par>
                                <p:cTn id="61" presetID="16" presetClass="entr" presetSubtype="21" fill="hold" grpId="0" nodeType="withEffect">
                                  <p:stCondLst>
                                    <p:cond delay="0"/>
                                  </p:stCondLst>
                                  <p:childTnLst>
                                    <p:set>
                                      <p:cBhvr>
                                        <p:cTn id="62" dur="1" fill="hold">
                                          <p:stCondLst>
                                            <p:cond delay="0"/>
                                          </p:stCondLst>
                                        </p:cTn>
                                        <p:tgtEl>
                                          <p:spTgt spid="82"/>
                                        </p:tgtEl>
                                        <p:attrNameLst>
                                          <p:attrName>style.visibility</p:attrName>
                                        </p:attrNameLst>
                                      </p:cBhvr>
                                      <p:to>
                                        <p:strVal val="visible"/>
                                      </p:to>
                                    </p:set>
                                    <p:animEffect transition="in" filter="barn(inVertical)">
                                      <p:cBhvr>
                                        <p:cTn id="63" dur="500"/>
                                        <p:tgtEl>
                                          <p:spTgt spid="82"/>
                                        </p:tgtEl>
                                      </p:cBhvr>
                                    </p:animEffect>
                                  </p:childTnLst>
                                </p:cTn>
                              </p:par>
                              <p:par>
                                <p:cTn id="64" presetID="16" presetClass="entr" presetSubtype="21" fill="hold" nodeType="withEffect">
                                  <p:stCondLst>
                                    <p:cond delay="0"/>
                                  </p:stCondLst>
                                  <p:childTnLst>
                                    <p:set>
                                      <p:cBhvr>
                                        <p:cTn id="65" dur="1" fill="hold">
                                          <p:stCondLst>
                                            <p:cond delay="0"/>
                                          </p:stCondLst>
                                        </p:cTn>
                                        <p:tgtEl>
                                          <p:spTgt spid="83"/>
                                        </p:tgtEl>
                                        <p:attrNameLst>
                                          <p:attrName>style.visibility</p:attrName>
                                        </p:attrNameLst>
                                      </p:cBhvr>
                                      <p:to>
                                        <p:strVal val="visible"/>
                                      </p:to>
                                    </p:set>
                                    <p:animEffect transition="in" filter="barn(inVertical)">
                                      <p:cBhvr>
                                        <p:cTn id="66" dur="500"/>
                                        <p:tgtEl>
                                          <p:spTgt spid="83"/>
                                        </p:tgtEl>
                                      </p:cBhvr>
                                    </p:animEffect>
                                  </p:childTnLst>
                                </p:cTn>
                              </p:par>
                              <p:par>
                                <p:cTn id="67" presetID="16" presetClass="entr" presetSubtype="21" fill="hold" grpId="0" nodeType="withEffect">
                                  <p:stCondLst>
                                    <p:cond delay="0"/>
                                  </p:stCondLst>
                                  <p:childTnLst>
                                    <p:set>
                                      <p:cBhvr>
                                        <p:cTn id="68" dur="1" fill="hold">
                                          <p:stCondLst>
                                            <p:cond delay="0"/>
                                          </p:stCondLst>
                                        </p:cTn>
                                        <p:tgtEl>
                                          <p:spTgt spid="92"/>
                                        </p:tgtEl>
                                        <p:attrNameLst>
                                          <p:attrName>style.visibility</p:attrName>
                                        </p:attrNameLst>
                                      </p:cBhvr>
                                      <p:to>
                                        <p:strVal val="visible"/>
                                      </p:to>
                                    </p:set>
                                    <p:animEffect transition="in" filter="barn(inVertical)">
                                      <p:cBhvr>
                                        <p:cTn id="69" dur="500"/>
                                        <p:tgtEl>
                                          <p:spTgt spid="92"/>
                                        </p:tgtEl>
                                      </p:cBhvr>
                                    </p:animEffect>
                                  </p:childTnLst>
                                </p:cTn>
                              </p:par>
                              <p:par>
                                <p:cTn id="70" presetID="16" presetClass="entr" presetSubtype="21" fill="hold" grpId="0" nodeType="withEffect">
                                  <p:stCondLst>
                                    <p:cond delay="0"/>
                                  </p:stCondLst>
                                  <p:childTnLst>
                                    <p:set>
                                      <p:cBhvr>
                                        <p:cTn id="71" dur="1" fill="hold">
                                          <p:stCondLst>
                                            <p:cond delay="0"/>
                                          </p:stCondLst>
                                        </p:cTn>
                                        <p:tgtEl>
                                          <p:spTgt spid="93"/>
                                        </p:tgtEl>
                                        <p:attrNameLst>
                                          <p:attrName>style.visibility</p:attrName>
                                        </p:attrNameLst>
                                      </p:cBhvr>
                                      <p:to>
                                        <p:strVal val="visible"/>
                                      </p:to>
                                    </p:set>
                                    <p:animEffect transition="in" filter="barn(inVertical)">
                                      <p:cBhvr>
                                        <p:cTn id="72" dur="500"/>
                                        <p:tgtEl>
                                          <p:spTgt spid="93"/>
                                        </p:tgtEl>
                                      </p:cBhvr>
                                    </p:animEffect>
                                  </p:childTnLst>
                                </p:cTn>
                              </p:par>
                              <p:par>
                                <p:cTn id="73" presetID="16" presetClass="entr" presetSubtype="21" fill="hold" grpId="0" nodeType="withEffect">
                                  <p:stCondLst>
                                    <p:cond delay="0"/>
                                  </p:stCondLst>
                                  <p:childTnLst>
                                    <p:set>
                                      <p:cBhvr>
                                        <p:cTn id="74" dur="1" fill="hold">
                                          <p:stCondLst>
                                            <p:cond delay="0"/>
                                          </p:stCondLst>
                                        </p:cTn>
                                        <p:tgtEl>
                                          <p:spTgt spid="94"/>
                                        </p:tgtEl>
                                        <p:attrNameLst>
                                          <p:attrName>style.visibility</p:attrName>
                                        </p:attrNameLst>
                                      </p:cBhvr>
                                      <p:to>
                                        <p:strVal val="visible"/>
                                      </p:to>
                                    </p:set>
                                    <p:animEffect transition="in" filter="barn(inVertical)">
                                      <p:cBhvr>
                                        <p:cTn id="75" dur="500"/>
                                        <p:tgtEl>
                                          <p:spTgt spid="94"/>
                                        </p:tgtEl>
                                      </p:cBhvr>
                                    </p:animEffect>
                                  </p:childTnLst>
                                </p:cTn>
                              </p:par>
                              <p:par>
                                <p:cTn id="76" presetID="16" presetClass="entr" presetSubtype="21" fill="hold" nodeType="withEffect">
                                  <p:stCondLst>
                                    <p:cond delay="0"/>
                                  </p:stCondLst>
                                  <p:childTnLst>
                                    <p:set>
                                      <p:cBhvr>
                                        <p:cTn id="77" dur="1" fill="hold">
                                          <p:stCondLst>
                                            <p:cond delay="0"/>
                                          </p:stCondLst>
                                        </p:cTn>
                                        <p:tgtEl>
                                          <p:spTgt spid="95"/>
                                        </p:tgtEl>
                                        <p:attrNameLst>
                                          <p:attrName>style.visibility</p:attrName>
                                        </p:attrNameLst>
                                      </p:cBhvr>
                                      <p:to>
                                        <p:strVal val="visible"/>
                                      </p:to>
                                    </p:set>
                                    <p:animEffect transition="in" filter="barn(inVertical)">
                                      <p:cBhvr>
                                        <p:cTn id="78" dur="500"/>
                                        <p:tgtEl>
                                          <p:spTgt spid="95"/>
                                        </p:tgtEl>
                                      </p:cBhvr>
                                    </p:animEffect>
                                  </p:childTnLst>
                                </p:cTn>
                              </p:par>
                            </p:childTnLst>
                          </p:cTn>
                        </p:par>
                      </p:childTnLst>
                    </p:cTn>
                  </p:par>
                  <p:par>
                    <p:cTn id="79" fill="hold">
                      <p:stCondLst>
                        <p:cond delay="indefinite"/>
                      </p:stCondLst>
                      <p:childTnLst>
                        <p:par>
                          <p:cTn id="80" fill="hold">
                            <p:stCondLst>
                              <p:cond delay="0"/>
                            </p:stCondLst>
                            <p:childTnLst>
                              <p:par>
                                <p:cTn id="81" presetID="16" presetClass="entr" presetSubtype="21" fill="hold" grpId="0" nodeType="clickEffect">
                                  <p:stCondLst>
                                    <p:cond delay="0"/>
                                  </p:stCondLst>
                                  <p:childTnLst>
                                    <p:set>
                                      <p:cBhvr>
                                        <p:cTn id="82" dur="1" fill="hold">
                                          <p:stCondLst>
                                            <p:cond delay="0"/>
                                          </p:stCondLst>
                                        </p:cTn>
                                        <p:tgtEl>
                                          <p:spTgt spid="2"/>
                                        </p:tgtEl>
                                        <p:attrNameLst>
                                          <p:attrName>style.visibility</p:attrName>
                                        </p:attrNameLst>
                                      </p:cBhvr>
                                      <p:to>
                                        <p:strVal val="visible"/>
                                      </p:to>
                                    </p:set>
                                    <p:animEffect transition="in" filter="barn(inVertical)">
                                      <p:cBhvr>
                                        <p:cTn id="83" dur="500"/>
                                        <p:tgtEl>
                                          <p:spTgt spid="2"/>
                                        </p:tgtEl>
                                      </p:cBhvr>
                                    </p:animEffect>
                                  </p:childTnLst>
                                </p:cTn>
                              </p:par>
                              <p:par>
                                <p:cTn id="84" presetID="16" presetClass="entr" presetSubtype="21" fill="hold" nodeType="withEffect">
                                  <p:stCondLst>
                                    <p:cond delay="0"/>
                                  </p:stCondLst>
                                  <p:childTnLst>
                                    <p:set>
                                      <p:cBhvr>
                                        <p:cTn id="85" dur="1" fill="hold">
                                          <p:stCondLst>
                                            <p:cond delay="0"/>
                                          </p:stCondLst>
                                        </p:cTn>
                                        <p:tgtEl>
                                          <p:spTgt spid="3"/>
                                        </p:tgtEl>
                                        <p:attrNameLst>
                                          <p:attrName>style.visibility</p:attrName>
                                        </p:attrNameLst>
                                      </p:cBhvr>
                                      <p:to>
                                        <p:strVal val="visible"/>
                                      </p:to>
                                    </p:set>
                                    <p:animEffect transition="in" filter="barn(inVertical)">
                                      <p:cBhvr>
                                        <p:cTn id="86" dur="500"/>
                                        <p:tgtEl>
                                          <p:spTgt spid="3"/>
                                        </p:tgtEl>
                                      </p:cBhvr>
                                    </p:animEffect>
                                  </p:childTnLst>
                                </p:cTn>
                              </p:par>
                              <p:par>
                                <p:cTn id="87" presetID="16" presetClass="entr" presetSubtype="21" fill="hold" grpId="0" nodeType="withEffect">
                                  <p:stCondLst>
                                    <p:cond delay="0"/>
                                  </p:stCondLst>
                                  <p:childTnLst>
                                    <p:set>
                                      <p:cBhvr>
                                        <p:cTn id="88" dur="1" fill="hold">
                                          <p:stCondLst>
                                            <p:cond delay="0"/>
                                          </p:stCondLst>
                                        </p:cTn>
                                        <p:tgtEl>
                                          <p:spTgt spid="9"/>
                                        </p:tgtEl>
                                        <p:attrNameLst>
                                          <p:attrName>style.visibility</p:attrName>
                                        </p:attrNameLst>
                                      </p:cBhvr>
                                      <p:to>
                                        <p:strVal val="visible"/>
                                      </p:to>
                                    </p:set>
                                    <p:animEffect transition="in" filter="barn(inVertical)">
                                      <p:cBhvr>
                                        <p:cTn id="89" dur="500"/>
                                        <p:tgtEl>
                                          <p:spTgt spid="9"/>
                                        </p:tgtEl>
                                      </p:cBhvr>
                                    </p:animEffect>
                                  </p:childTnLst>
                                </p:cTn>
                              </p:par>
                              <p:par>
                                <p:cTn id="90" presetID="16" presetClass="entr" presetSubtype="21" fill="hold" grpId="0" nodeType="with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barn(inVertical)">
                                      <p:cBhvr>
                                        <p:cTn id="92" dur="500"/>
                                        <p:tgtEl>
                                          <p:spTgt spid="10"/>
                                        </p:tgtEl>
                                      </p:cBhvr>
                                    </p:animEffect>
                                  </p:childTnLst>
                                </p:cTn>
                              </p:par>
                              <p:par>
                                <p:cTn id="93" presetID="16" presetClass="entr" presetSubtype="21" fill="hold" grpId="0" nodeType="withEffect">
                                  <p:stCondLst>
                                    <p:cond delay="0"/>
                                  </p:stCondLst>
                                  <p:childTnLst>
                                    <p:set>
                                      <p:cBhvr>
                                        <p:cTn id="94" dur="1" fill="hold">
                                          <p:stCondLst>
                                            <p:cond delay="0"/>
                                          </p:stCondLst>
                                        </p:cTn>
                                        <p:tgtEl>
                                          <p:spTgt spid="98"/>
                                        </p:tgtEl>
                                        <p:attrNameLst>
                                          <p:attrName>style.visibility</p:attrName>
                                        </p:attrNameLst>
                                      </p:cBhvr>
                                      <p:to>
                                        <p:strVal val="visible"/>
                                      </p:to>
                                    </p:set>
                                    <p:animEffect transition="in" filter="barn(inVertical)">
                                      <p:cBhvr>
                                        <p:cTn id="95"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p:bldP spid="40" grpId="0"/>
      <p:bldP spid="43" grpId="0" animBg="1"/>
      <p:bldP spid="44" grpId="0"/>
      <p:bldP spid="50" grpId="0"/>
      <p:bldP spid="55" grpId="0"/>
      <p:bldP spid="60" grpId="0"/>
      <p:bldP spid="65" grpId="0"/>
      <p:bldP spid="70" grpId="0"/>
      <p:bldP spid="75" grpId="0"/>
      <p:bldP spid="80" grpId="0"/>
      <p:bldP spid="81" grpId="0"/>
      <p:bldP spid="82" grpId="0"/>
      <p:bldP spid="92" grpId="0"/>
      <p:bldP spid="93" grpId="0"/>
      <p:bldP spid="94" grpId="0"/>
      <p:bldP spid="9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Рисунок 13">
            <a:extLst>
              <a:ext uri="{FF2B5EF4-FFF2-40B4-BE49-F238E27FC236}">
                <a16:creationId xmlns:a16="http://schemas.microsoft.com/office/drawing/2014/main" id="{A2F3E4D5-2D71-4C18-AA98-648C9AA7CAC3}"/>
              </a:ext>
            </a:extLst>
          </p:cNvPr>
          <p:cNvPicPr>
            <a:picLocks noGrp="1" noChangeAspect="1"/>
          </p:cNvPicPr>
          <p:nvPr>
            <p:ph type="pic" sz="quarter" idx="26"/>
          </p:nvPr>
        </p:nvPicPr>
        <p:blipFill>
          <a:blip r:embed="rId3" cstate="screen">
            <a:extLst>
              <a:ext uri="{28A0092B-C50C-407E-A947-70E740481C1C}">
                <a14:useLocalDpi xmlns:a14="http://schemas.microsoft.com/office/drawing/2010/main"/>
              </a:ext>
            </a:extLst>
          </a:blip>
          <a:srcRect/>
          <a:stretch>
            <a:fillRect/>
          </a:stretch>
        </p:blipFill>
        <p:spPr/>
      </p:pic>
      <p:sp>
        <p:nvSpPr>
          <p:cNvPr id="15" name="Прямоугольник 14">
            <a:extLst>
              <a:ext uri="{FF2B5EF4-FFF2-40B4-BE49-F238E27FC236}">
                <a16:creationId xmlns:a16="http://schemas.microsoft.com/office/drawing/2014/main" id="{959C2898-EB8D-495E-9F25-C0BF7C327247}"/>
              </a:ext>
            </a:extLst>
          </p:cNvPr>
          <p:cNvSpPr/>
          <p:nvPr/>
        </p:nvSpPr>
        <p:spPr>
          <a:xfrm>
            <a:off x="5994400" y="0"/>
            <a:ext cx="6197600" cy="6858000"/>
          </a:xfrm>
          <a:prstGeom prst="rect">
            <a:avLst/>
          </a:prstGeom>
          <a:solidFill>
            <a:srgbClr val="7030A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Текст 7">
            <a:extLst>
              <a:ext uri="{FF2B5EF4-FFF2-40B4-BE49-F238E27FC236}">
                <a16:creationId xmlns:a16="http://schemas.microsoft.com/office/drawing/2014/main" id="{7E3E3C68-6C8A-489B-BBF7-A8DC277DF263}"/>
              </a:ext>
            </a:extLst>
          </p:cNvPr>
          <p:cNvSpPr>
            <a:spLocks noGrp="1"/>
          </p:cNvSpPr>
          <p:nvPr>
            <p:ph type="body" sz="quarter" idx="30"/>
          </p:nvPr>
        </p:nvSpPr>
        <p:spPr>
          <a:xfrm>
            <a:off x="176094" y="3848123"/>
            <a:ext cx="9814487" cy="963349"/>
          </a:xfrm>
        </p:spPr>
        <p:txBody>
          <a:bodyPr/>
          <a:lstStyle/>
          <a:p>
            <a:r>
              <a:rPr lang="en-US" sz="6000" spc="-5" dirty="0">
                <a:solidFill>
                  <a:srgbClr val="EFAB00"/>
                </a:solidFill>
                <a:latin typeface="+mn-lt"/>
                <a:cs typeface="Arial"/>
              </a:rPr>
              <a:t>1:1-Course</a:t>
            </a:r>
            <a:r>
              <a:rPr lang="en-US" sz="6000" spc="-30" dirty="0">
                <a:solidFill>
                  <a:srgbClr val="EFAB00"/>
                </a:solidFill>
                <a:latin typeface="+mn-lt"/>
                <a:cs typeface="Arial"/>
              </a:rPr>
              <a:t> </a:t>
            </a:r>
            <a:r>
              <a:rPr lang="en-US" sz="6000" dirty="0">
                <a:solidFill>
                  <a:srgbClr val="EFAB00"/>
                </a:solidFill>
                <a:latin typeface="+mn-lt"/>
                <a:cs typeface="Arial"/>
              </a:rPr>
              <a:t>Overview</a:t>
            </a:r>
            <a:endParaRPr lang="en-US" sz="6000" dirty="0">
              <a:latin typeface="+mn-lt"/>
              <a:cs typeface="Arial"/>
            </a:endParaRPr>
          </a:p>
        </p:txBody>
      </p:sp>
      <p:sp>
        <p:nvSpPr>
          <p:cNvPr id="10" name="Текст 9">
            <a:extLst>
              <a:ext uri="{FF2B5EF4-FFF2-40B4-BE49-F238E27FC236}">
                <a16:creationId xmlns:a16="http://schemas.microsoft.com/office/drawing/2014/main" id="{1F3563DD-A340-4209-81D6-F2203777B024}"/>
              </a:ext>
            </a:extLst>
          </p:cNvPr>
          <p:cNvSpPr>
            <a:spLocks noGrp="1"/>
          </p:cNvSpPr>
          <p:nvPr>
            <p:ph type="body" sz="quarter" idx="47"/>
          </p:nvPr>
        </p:nvSpPr>
        <p:spPr>
          <a:xfrm>
            <a:off x="162026" y="3296936"/>
            <a:ext cx="11124671" cy="551187"/>
          </a:xfrm>
        </p:spPr>
        <p:txBody>
          <a:bodyPr/>
          <a:lstStyle/>
          <a:p>
            <a:pPr marL="12700">
              <a:spcBef>
                <a:spcPts val="310"/>
              </a:spcBef>
            </a:pPr>
            <a:r>
              <a:rPr lang="en-US" sz="2800" dirty="0">
                <a:solidFill>
                  <a:schemeClr val="bg1"/>
                </a:solidFill>
                <a:latin typeface="+mn-lt"/>
                <a:cs typeface="Arial MT"/>
              </a:rPr>
              <a:t>UNIT:1- Introduction</a:t>
            </a:r>
            <a:r>
              <a:rPr lang="en-US" sz="2800" spc="-10" dirty="0">
                <a:solidFill>
                  <a:schemeClr val="bg1"/>
                </a:solidFill>
                <a:latin typeface="+mn-lt"/>
                <a:cs typeface="Arial MT"/>
              </a:rPr>
              <a:t> </a:t>
            </a:r>
            <a:r>
              <a:rPr lang="en-US" sz="2800" spc="-5" dirty="0">
                <a:solidFill>
                  <a:schemeClr val="bg1"/>
                </a:solidFill>
                <a:latin typeface="+mn-lt"/>
                <a:cs typeface="Arial MT"/>
              </a:rPr>
              <a:t>to Business</a:t>
            </a:r>
            <a:r>
              <a:rPr lang="en-US" sz="2800" spc="-40" dirty="0">
                <a:solidFill>
                  <a:schemeClr val="bg1"/>
                </a:solidFill>
                <a:latin typeface="+mn-lt"/>
                <a:cs typeface="Arial MT"/>
              </a:rPr>
              <a:t> </a:t>
            </a:r>
            <a:r>
              <a:rPr lang="en-US" sz="2800" spc="-10" dirty="0">
                <a:solidFill>
                  <a:schemeClr val="bg1"/>
                </a:solidFill>
                <a:latin typeface="+mn-lt"/>
                <a:cs typeface="Arial MT"/>
              </a:rPr>
              <a:t>Transformation</a:t>
            </a:r>
            <a:r>
              <a:rPr lang="en-US" sz="2800" spc="25" dirty="0">
                <a:solidFill>
                  <a:schemeClr val="bg1"/>
                </a:solidFill>
                <a:latin typeface="+mn-lt"/>
                <a:cs typeface="Arial MT"/>
              </a:rPr>
              <a:t> </a:t>
            </a:r>
            <a:r>
              <a:rPr lang="en-US" sz="2800" spc="-5" dirty="0">
                <a:solidFill>
                  <a:schemeClr val="bg1"/>
                </a:solidFill>
                <a:latin typeface="+mn-lt"/>
                <a:cs typeface="Arial MT"/>
              </a:rPr>
              <a:t>with</a:t>
            </a:r>
            <a:r>
              <a:rPr lang="en-US" sz="2800" spc="5" dirty="0">
                <a:solidFill>
                  <a:schemeClr val="bg1"/>
                </a:solidFill>
                <a:latin typeface="+mn-lt"/>
                <a:cs typeface="Arial MT"/>
              </a:rPr>
              <a:t> </a:t>
            </a:r>
            <a:r>
              <a:rPr lang="en-US" sz="2800" spc="-5" dirty="0">
                <a:solidFill>
                  <a:schemeClr val="bg1"/>
                </a:solidFill>
                <a:latin typeface="+mn-lt"/>
                <a:cs typeface="Arial MT"/>
              </a:rPr>
              <a:t>SAP</a:t>
            </a:r>
            <a:endParaRPr lang="en-US" sz="2800" dirty="0">
              <a:solidFill>
                <a:schemeClr val="bg1"/>
              </a:solidFill>
              <a:latin typeface="+mn-lt"/>
              <a:cs typeface="Arial MT"/>
            </a:endParaRPr>
          </a:p>
        </p:txBody>
      </p:sp>
      <p:pic>
        <p:nvPicPr>
          <p:cNvPr id="6" name="Picture 5"/>
          <p:cNvPicPr>
            <a:picLocks noChangeAspect="1"/>
          </p:cNvPicPr>
          <p:nvPr/>
        </p:nvPicPr>
        <p:blipFill>
          <a:blip r:embed="rId4"/>
          <a:stretch>
            <a:fillRect/>
          </a:stretch>
        </p:blipFill>
        <p:spPr>
          <a:xfrm>
            <a:off x="11196303" y="-36443"/>
            <a:ext cx="1002323" cy="990600"/>
          </a:xfrm>
          <a:prstGeom prst="rect">
            <a:avLst/>
          </a:prstGeom>
        </p:spPr>
      </p:pic>
    </p:spTree>
    <p:extLst>
      <p:ext uri="{BB962C8B-B14F-4D97-AF65-F5344CB8AC3E}">
        <p14:creationId xmlns:p14="http://schemas.microsoft.com/office/powerpoint/2010/main" val="191375367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arn(inVertical)">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barn(inVertical)">
                                      <p:cBhvr>
                                        <p:cTn id="1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0" grpId="0" build="p"/>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13080" y="3435858"/>
            <a:ext cx="4987925" cy="2891790"/>
          </a:xfrm>
          <a:prstGeom prst="rect">
            <a:avLst/>
          </a:prstGeom>
        </p:spPr>
        <p:txBody>
          <a:bodyPr vert="horz" wrap="square" lIns="0" tIns="13335" rIns="0" bIns="0" rtlCol="0">
            <a:spAutoFit/>
          </a:bodyPr>
          <a:lstStyle/>
          <a:p>
            <a:pPr marL="190500" marR="66675" indent="-178435">
              <a:lnSpc>
                <a:spcPct val="100000"/>
              </a:lnSpc>
              <a:spcBef>
                <a:spcPts val="105"/>
              </a:spcBef>
              <a:buClr>
                <a:srgbClr val="EFAB00"/>
              </a:buClr>
              <a:buFont typeface="Wingdings"/>
              <a:buChar char=""/>
              <a:tabLst>
                <a:tab pos="191135" algn="l"/>
              </a:tabLst>
            </a:pPr>
            <a:r>
              <a:rPr sz="1400" spc="-5" dirty="0">
                <a:latin typeface="Arial MT"/>
                <a:cs typeface="Arial MT"/>
              </a:rPr>
              <a:t>Analyze</a:t>
            </a:r>
            <a:r>
              <a:rPr sz="1400" spc="-10" dirty="0">
                <a:latin typeface="Arial MT"/>
                <a:cs typeface="Arial MT"/>
              </a:rPr>
              <a:t> </a:t>
            </a:r>
            <a:r>
              <a:rPr sz="1400" dirty="0">
                <a:latin typeface="Arial MT"/>
                <a:cs typeface="Arial MT"/>
              </a:rPr>
              <a:t>processes</a:t>
            </a:r>
            <a:r>
              <a:rPr sz="1400" spc="-45" dirty="0">
                <a:latin typeface="Arial MT"/>
                <a:cs typeface="Arial MT"/>
              </a:rPr>
              <a:t> </a:t>
            </a:r>
            <a:r>
              <a:rPr sz="1400" dirty="0">
                <a:latin typeface="Arial MT"/>
                <a:cs typeface="Arial MT"/>
              </a:rPr>
              <a:t>that</a:t>
            </a:r>
            <a:r>
              <a:rPr sz="1400" spc="-30" dirty="0">
                <a:latin typeface="Arial MT"/>
                <a:cs typeface="Arial MT"/>
              </a:rPr>
              <a:t> </a:t>
            </a:r>
            <a:r>
              <a:rPr sz="1400" dirty="0">
                <a:latin typeface="Arial MT"/>
                <a:cs typeface="Arial MT"/>
              </a:rPr>
              <a:t>require</a:t>
            </a:r>
            <a:r>
              <a:rPr sz="1400" spc="-25" dirty="0">
                <a:latin typeface="Arial MT"/>
                <a:cs typeface="Arial MT"/>
              </a:rPr>
              <a:t> </a:t>
            </a:r>
            <a:r>
              <a:rPr sz="1400" dirty="0">
                <a:latin typeface="Arial MT"/>
                <a:cs typeface="Arial MT"/>
              </a:rPr>
              <a:t>re-design</a:t>
            </a:r>
            <a:r>
              <a:rPr sz="1400" spc="-45" dirty="0">
                <a:latin typeface="Arial MT"/>
                <a:cs typeface="Arial MT"/>
              </a:rPr>
              <a:t> </a:t>
            </a:r>
            <a:r>
              <a:rPr sz="1400" dirty="0">
                <a:latin typeface="Arial MT"/>
                <a:cs typeface="Arial MT"/>
              </a:rPr>
              <a:t>due</a:t>
            </a:r>
            <a:r>
              <a:rPr sz="1400" spc="-15" dirty="0">
                <a:latin typeface="Arial MT"/>
                <a:cs typeface="Arial MT"/>
              </a:rPr>
              <a:t> </a:t>
            </a:r>
            <a:r>
              <a:rPr sz="1400" dirty="0">
                <a:latin typeface="Arial MT"/>
                <a:cs typeface="Arial MT"/>
              </a:rPr>
              <a:t>to</a:t>
            </a:r>
            <a:r>
              <a:rPr sz="1400" spc="-15" dirty="0">
                <a:latin typeface="Arial MT"/>
                <a:cs typeface="Arial MT"/>
              </a:rPr>
              <a:t> </a:t>
            </a:r>
            <a:r>
              <a:rPr sz="1400" b="1" spc="-5" dirty="0">
                <a:latin typeface="Arial"/>
                <a:cs typeface="Arial"/>
              </a:rPr>
              <a:t>mandatory </a:t>
            </a:r>
            <a:r>
              <a:rPr sz="1400" b="1" spc="-375" dirty="0">
                <a:latin typeface="Arial"/>
                <a:cs typeface="Arial"/>
              </a:rPr>
              <a:t> </a:t>
            </a:r>
            <a:r>
              <a:rPr sz="1400" b="1" spc="-5" dirty="0">
                <a:latin typeface="Arial"/>
                <a:cs typeface="Arial"/>
              </a:rPr>
              <a:t>changes and </a:t>
            </a:r>
            <a:r>
              <a:rPr sz="1400" b="1" spc="-15" dirty="0">
                <a:latin typeface="Arial"/>
                <a:cs typeface="Arial"/>
              </a:rPr>
              <a:t>beyond </a:t>
            </a:r>
            <a:r>
              <a:rPr sz="1400" b="1" dirty="0">
                <a:latin typeface="Arial"/>
                <a:cs typeface="Arial"/>
              </a:rPr>
              <a:t>to </a:t>
            </a:r>
            <a:r>
              <a:rPr sz="1400" dirty="0">
                <a:latin typeface="Arial MT"/>
                <a:cs typeface="Arial MT"/>
              </a:rPr>
              <a:t>identify further </a:t>
            </a:r>
            <a:r>
              <a:rPr sz="1400" b="1" spc="-5" dirty="0">
                <a:latin typeface="Arial"/>
                <a:cs typeface="Arial"/>
              </a:rPr>
              <a:t>process </a:t>
            </a:r>
            <a:r>
              <a:rPr sz="1400" b="1" dirty="0">
                <a:latin typeface="Arial"/>
                <a:cs typeface="Arial"/>
              </a:rPr>
              <a:t> </a:t>
            </a:r>
            <a:r>
              <a:rPr sz="1400" b="1" spc="-5" dirty="0">
                <a:latin typeface="Arial"/>
                <a:cs typeface="Arial"/>
              </a:rPr>
              <a:t>improvements</a:t>
            </a:r>
            <a:endParaRPr sz="1400">
              <a:latin typeface="Arial"/>
              <a:cs typeface="Arial"/>
            </a:endParaRPr>
          </a:p>
          <a:p>
            <a:pPr marL="190500" marR="5080" indent="-178435">
              <a:lnSpc>
                <a:spcPct val="100000"/>
              </a:lnSpc>
              <a:spcBef>
                <a:spcPts val="595"/>
              </a:spcBef>
              <a:buClr>
                <a:srgbClr val="EFAB00"/>
              </a:buClr>
              <a:buFont typeface="Wingdings"/>
              <a:buChar char=""/>
              <a:tabLst>
                <a:tab pos="191135" algn="l"/>
              </a:tabLst>
            </a:pPr>
            <a:r>
              <a:rPr sz="1400" spc="-5" dirty="0">
                <a:latin typeface="Arial MT"/>
                <a:cs typeface="Arial MT"/>
              </a:rPr>
              <a:t>Derive</a:t>
            </a:r>
            <a:r>
              <a:rPr sz="1400" spc="10" dirty="0">
                <a:latin typeface="Arial MT"/>
                <a:cs typeface="Arial MT"/>
              </a:rPr>
              <a:t> </a:t>
            </a:r>
            <a:r>
              <a:rPr sz="1400" b="1" spc="-5" dirty="0">
                <a:latin typeface="Arial"/>
                <a:cs typeface="Arial"/>
              </a:rPr>
              <a:t>data-driven</a:t>
            </a:r>
            <a:r>
              <a:rPr sz="1400" b="1" spc="-45" dirty="0">
                <a:latin typeface="Arial"/>
                <a:cs typeface="Arial"/>
              </a:rPr>
              <a:t> </a:t>
            </a:r>
            <a:r>
              <a:rPr sz="1400" b="1" spc="-5" dirty="0">
                <a:latin typeface="Arial"/>
                <a:cs typeface="Arial"/>
              </a:rPr>
              <a:t>optimization</a:t>
            </a:r>
            <a:r>
              <a:rPr sz="1400" b="1" spc="-45" dirty="0">
                <a:latin typeface="Arial"/>
                <a:cs typeface="Arial"/>
              </a:rPr>
              <a:t> </a:t>
            </a:r>
            <a:r>
              <a:rPr sz="1400" b="1" spc="-5" dirty="0">
                <a:latin typeface="Arial"/>
                <a:cs typeface="Arial"/>
              </a:rPr>
              <a:t>potential</a:t>
            </a:r>
            <a:r>
              <a:rPr sz="1400" b="1" spc="-30" dirty="0">
                <a:latin typeface="Arial"/>
                <a:cs typeface="Arial"/>
              </a:rPr>
              <a:t> </a:t>
            </a:r>
            <a:r>
              <a:rPr sz="1400" dirty="0">
                <a:latin typeface="Arial MT"/>
                <a:cs typeface="Arial MT"/>
              </a:rPr>
              <a:t>in</a:t>
            </a:r>
            <a:r>
              <a:rPr sz="1400" spc="-5" dirty="0">
                <a:latin typeface="Arial MT"/>
                <a:cs typeface="Arial MT"/>
              </a:rPr>
              <a:t> </a:t>
            </a:r>
            <a:r>
              <a:rPr sz="1400" dirty="0">
                <a:latin typeface="Arial MT"/>
                <a:cs typeface="Arial MT"/>
              </a:rPr>
              <a:t>preparation</a:t>
            </a:r>
            <a:r>
              <a:rPr sz="1400" spc="-40" dirty="0">
                <a:latin typeface="Arial MT"/>
                <a:cs typeface="Arial MT"/>
              </a:rPr>
              <a:t> </a:t>
            </a:r>
            <a:r>
              <a:rPr sz="1400" dirty="0">
                <a:latin typeface="Arial MT"/>
                <a:cs typeface="Arial MT"/>
              </a:rPr>
              <a:t>for </a:t>
            </a:r>
            <a:r>
              <a:rPr sz="1400" spc="-375" dirty="0">
                <a:latin typeface="Arial MT"/>
                <a:cs typeface="Arial MT"/>
              </a:rPr>
              <a:t> </a:t>
            </a:r>
            <a:r>
              <a:rPr sz="1400" dirty="0">
                <a:latin typeface="Arial MT"/>
                <a:cs typeface="Arial MT"/>
              </a:rPr>
              <a:t>the</a:t>
            </a:r>
            <a:r>
              <a:rPr sz="1400" spc="-25" dirty="0">
                <a:latin typeface="Arial MT"/>
                <a:cs typeface="Arial MT"/>
              </a:rPr>
              <a:t> </a:t>
            </a:r>
            <a:r>
              <a:rPr sz="1400" dirty="0">
                <a:latin typeface="Arial MT"/>
                <a:cs typeface="Arial MT"/>
              </a:rPr>
              <a:t>transition</a:t>
            </a:r>
            <a:r>
              <a:rPr sz="1400" spc="-45" dirty="0">
                <a:latin typeface="Arial MT"/>
                <a:cs typeface="Arial MT"/>
              </a:rPr>
              <a:t> </a:t>
            </a:r>
            <a:r>
              <a:rPr sz="1400" dirty="0">
                <a:latin typeface="Arial MT"/>
                <a:cs typeface="Arial MT"/>
              </a:rPr>
              <a:t>to</a:t>
            </a:r>
            <a:r>
              <a:rPr sz="1400" spc="-20" dirty="0">
                <a:latin typeface="Arial MT"/>
                <a:cs typeface="Arial MT"/>
              </a:rPr>
              <a:t> </a:t>
            </a:r>
            <a:r>
              <a:rPr sz="1400" dirty="0">
                <a:latin typeface="Arial MT"/>
                <a:cs typeface="Arial MT"/>
              </a:rPr>
              <a:t>SAP</a:t>
            </a:r>
            <a:r>
              <a:rPr sz="1400" spc="-20" dirty="0">
                <a:latin typeface="Arial MT"/>
                <a:cs typeface="Arial MT"/>
              </a:rPr>
              <a:t> </a:t>
            </a:r>
            <a:r>
              <a:rPr sz="1400" spc="-5" dirty="0">
                <a:latin typeface="Arial MT"/>
                <a:cs typeface="Arial MT"/>
              </a:rPr>
              <a:t>S/4HANA</a:t>
            </a:r>
            <a:endParaRPr sz="1400">
              <a:latin typeface="Arial MT"/>
              <a:cs typeface="Arial MT"/>
            </a:endParaRPr>
          </a:p>
          <a:p>
            <a:pPr marL="373380" marR="73660" lvl="1" indent="-178435">
              <a:lnSpc>
                <a:spcPct val="100000"/>
              </a:lnSpc>
              <a:spcBef>
                <a:spcPts val="305"/>
              </a:spcBef>
              <a:buFont typeface="Calibri"/>
              <a:buChar char="-"/>
              <a:tabLst>
                <a:tab pos="374015" algn="l"/>
              </a:tabLst>
            </a:pPr>
            <a:r>
              <a:rPr sz="1400" spc="-5" dirty="0">
                <a:latin typeface="Arial MT"/>
                <a:cs typeface="Arial MT"/>
              </a:rPr>
              <a:t>Implement</a:t>
            </a:r>
            <a:r>
              <a:rPr sz="1400" spc="-40" dirty="0">
                <a:latin typeface="Arial MT"/>
                <a:cs typeface="Arial MT"/>
              </a:rPr>
              <a:t> </a:t>
            </a:r>
            <a:r>
              <a:rPr sz="1400" dirty="0">
                <a:latin typeface="Arial MT"/>
                <a:cs typeface="Arial MT"/>
              </a:rPr>
              <a:t>correction</a:t>
            </a:r>
            <a:r>
              <a:rPr sz="1400" spc="-40" dirty="0">
                <a:latin typeface="Arial MT"/>
                <a:cs typeface="Arial MT"/>
              </a:rPr>
              <a:t> </a:t>
            </a:r>
            <a:r>
              <a:rPr sz="1400" spc="-5" dirty="0">
                <a:latin typeface="Arial MT"/>
                <a:cs typeface="Arial MT"/>
              </a:rPr>
              <a:t>recommendations</a:t>
            </a:r>
            <a:r>
              <a:rPr sz="1400" spc="-35" dirty="0">
                <a:latin typeface="Arial MT"/>
                <a:cs typeface="Arial MT"/>
              </a:rPr>
              <a:t> </a:t>
            </a:r>
            <a:r>
              <a:rPr sz="1400" dirty="0">
                <a:latin typeface="Arial MT"/>
                <a:cs typeface="Arial MT"/>
              </a:rPr>
              <a:t>already</a:t>
            </a:r>
            <a:r>
              <a:rPr sz="1400" spc="-20" dirty="0">
                <a:latin typeface="Arial MT"/>
                <a:cs typeface="Arial MT"/>
              </a:rPr>
              <a:t> </a:t>
            </a:r>
            <a:r>
              <a:rPr sz="1400" dirty="0">
                <a:latin typeface="Arial MT"/>
                <a:cs typeface="Arial MT"/>
              </a:rPr>
              <a:t>in</a:t>
            </a:r>
            <a:r>
              <a:rPr sz="1400" spc="-15" dirty="0">
                <a:latin typeface="Arial MT"/>
                <a:cs typeface="Arial MT"/>
              </a:rPr>
              <a:t> </a:t>
            </a:r>
            <a:r>
              <a:rPr sz="1400" dirty="0">
                <a:latin typeface="Arial MT"/>
                <a:cs typeface="Arial MT"/>
              </a:rPr>
              <a:t>current </a:t>
            </a:r>
            <a:r>
              <a:rPr sz="1400" spc="-375" dirty="0">
                <a:latin typeface="Arial MT"/>
                <a:cs typeface="Arial MT"/>
              </a:rPr>
              <a:t> </a:t>
            </a:r>
            <a:r>
              <a:rPr sz="1400" spc="-5" dirty="0">
                <a:latin typeface="Arial MT"/>
                <a:cs typeface="Arial MT"/>
              </a:rPr>
              <a:t>environment</a:t>
            </a:r>
            <a:r>
              <a:rPr sz="1400" spc="-35" dirty="0">
                <a:latin typeface="Arial MT"/>
                <a:cs typeface="Arial MT"/>
              </a:rPr>
              <a:t> </a:t>
            </a:r>
            <a:r>
              <a:rPr sz="1400" dirty="0">
                <a:latin typeface="Arial MT"/>
                <a:cs typeface="Arial MT"/>
              </a:rPr>
              <a:t>(“quick</a:t>
            </a:r>
            <a:r>
              <a:rPr sz="1400" spc="-40" dirty="0">
                <a:latin typeface="Arial MT"/>
                <a:cs typeface="Arial MT"/>
              </a:rPr>
              <a:t> </a:t>
            </a:r>
            <a:r>
              <a:rPr sz="1400" spc="-5" dirty="0">
                <a:latin typeface="Arial MT"/>
                <a:cs typeface="Arial MT"/>
              </a:rPr>
              <a:t>fixes”)</a:t>
            </a:r>
            <a:endParaRPr sz="1400">
              <a:latin typeface="Arial MT"/>
              <a:cs typeface="Arial MT"/>
            </a:endParaRPr>
          </a:p>
          <a:p>
            <a:pPr marL="373380" marR="243840" lvl="1" indent="-178435">
              <a:lnSpc>
                <a:spcPct val="100000"/>
              </a:lnSpc>
              <a:spcBef>
                <a:spcPts val="300"/>
              </a:spcBef>
              <a:buFont typeface="Calibri"/>
              <a:buChar char="-"/>
              <a:tabLst>
                <a:tab pos="374015" algn="l"/>
              </a:tabLst>
            </a:pPr>
            <a:r>
              <a:rPr sz="1400" dirty="0">
                <a:latin typeface="Arial MT"/>
                <a:cs typeface="Arial MT"/>
              </a:rPr>
              <a:t>Clean-up</a:t>
            </a:r>
            <a:r>
              <a:rPr sz="1400" spc="-40" dirty="0">
                <a:latin typeface="Arial MT"/>
                <a:cs typeface="Arial MT"/>
              </a:rPr>
              <a:t> </a:t>
            </a:r>
            <a:r>
              <a:rPr sz="1400" dirty="0">
                <a:latin typeface="Arial MT"/>
                <a:cs typeface="Arial MT"/>
              </a:rPr>
              <a:t>of</a:t>
            </a:r>
            <a:r>
              <a:rPr sz="1400" spc="-20" dirty="0">
                <a:latin typeface="Arial MT"/>
                <a:cs typeface="Arial MT"/>
              </a:rPr>
              <a:t> </a:t>
            </a:r>
            <a:r>
              <a:rPr sz="1400" dirty="0">
                <a:latin typeface="Arial MT"/>
                <a:cs typeface="Arial MT"/>
              </a:rPr>
              <a:t>master</a:t>
            </a:r>
            <a:r>
              <a:rPr sz="1400" spc="-35" dirty="0">
                <a:latin typeface="Arial MT"/>
                <a:cs typeface="Arial MT"/>
              </a:rPr>
              <a:t> </a:t>
            </a:r>
            <a:r>
              <a:rPr sz="1400" dirty="0">
                <a:latin typeface="Arial MT"/>
                <a:cs typeface="Arial MT"/>
              </a:rPr>
              <a:t>data</a:t>
            </a:r>
            <a:r>
              <a:rPr sz="1400" spc="-35" dirty="0">
                <a:latin typeface="Arial MT"/>
                <a:cs typeface="Arial MT"/>
              </a:rPr>
              <a:t> </a:t>
            </a:r>
            <a:r>
              <a:rPr sz="1400" dirty="0">
                <a:latin typeface="Arial MT"/>
                <a:cs typeface="Arial MT"/>
              </a:rPr>
              <a:t>(only</a:t>
            </a:r>
            <a:r>
              <a:rPr sz="1400" spc="-20" dirty="0">
                <a:latin typeface="Arial MT"/>
                <a:cs typeface="Arial MT"/>
              </a:rPr>
              <a:t> </a:t>
            </a:r>
            <a:r>
              <a:rPr sz="1400" dirty="0">
                <a:latin typeface="Arial MT"/>
                <a:cs typeface="Arial MT"/>
              </a:rPr>
              <a:t>migrate</a:t>
            </a:r>
            <a:r>
              <a:rPr sz="1400" spc="-50" dirty="0">
                <a:latin typeface="Arial MT"/>
                <a:cs typeface="Arial MT"/>
              </a:rPr>
              <a:t> </a:t>
            </a:r>
            <a:r>
              <a:rPr sz="1400" dirty="0">
                <a:latin typeface="Arial MT"/>
                <a:cs typeface="Arial MT"/>
              </a:rPr>
              <a:t>data</a:t>
            </a:r>
            <a:r>
              <a:rPr sz="1400" spc="-25" dirty="0">
                <a:latin typeface="Arial MT"/>
                <a:cs typeface="Arial MT"/>
              </a:rPr>
              <a:t> </a:t>
            </a:r>
            <a:r>
              <a:rPr sz="1400" dirty="0">
                <a:latin typeface="Arial MT"/>
                <a:cs typeface="Arial MT"/>
              </a:rPr>
              <a:t>that</a:t>
            </a:r>
            <a:r>
              <a:rPr sz="1400" spc="-35" dirty="0">
                <a:latin typeface="Arial MT"/>
                <a:cs typeface="Arial MT"/>
              </a:rPr>
              <a:t> </a:t>
            </a:r>
            <a:r>
              <a:rPr sz="1400" dirty="0">
                <a:latin typeface="Arial MT"/>
                <a:cs typeface="Arial MT"/>
              </a:rPr>
              <a:t>is</a:t>
            </a:r>
            <a:r>
              <a:rPr sz="1400" spc="-25" dirty="0">
                <a:latin typeface="Arial MT"/>
                <a:cs typeface="Arial MT"/>
              </a:rPr>
              <a:t> </a:t>
            </a:r>
            <a:r>
              <a:rPr sz="1400" dirty="0">
                <a:latin typeface="Arial MT"/>
                <a:cs typeface="Arial MT"/>
              </a:rPr>
              <a:t>really </a:t>
            </a:r>
            <a:r>
              <a:rPr sz="1400" spc="-370" dirty="0">
                <a:latin typeface="Arial MT"/>
                <a:cs typeface="Arial MT"/>
              </a:rPr>
              <a:t> </a:t>
            </a:r>
            <a:r>
              <a:rPr sz="1400" dirty="0">
                <a:latin typeface="Arial MT"/>
                <a:cs typeface="Arial MT"/>
              </a:rPr>
              <a:t>required)</a:t>
            </a:r>
            <a:endParaRPr sz="1400">
              <a:latin typeface="Arial MT"/>
              <a:cs typeface="Arial MT"/>
            </a:endParaRPr>
          </a:p>
          <a:p>
            <a:pPr marL="190500" indent="-178435">
              <a:lnSpc>
                <a:spcPct val="100000"/>
              </a:lnSpc>
              <a:spcBef>
                <a:spcPts val="600"/>
              </a:spcBef>
              <a:buClr>
                <a:srgbClr val="EFAB00"/>
              </a:buClr>
              <a:buFont typeface="Wingdings"/>
              <a:buChar char=""/>
              <a:tabLst>
                <a:tab pos="191135" algn="l"/>
              </a:tabLst>
            </a:pPr>
            <a:r>
              <a:rPr sz="1400" spc="-5" dirty="0">
                <a:latin typeface="Arial MT"/>
                <a:cs typeface="Arial MT"/>
              </a:rPr>
              <a:t>Determine</a:t>
            </a:r>
            <a:r>
              <a:rPr sz="1400" spc="-25" dirty="0">
                <a:latin typeface="Arial MT"/>
                <a:cs typeface="Arial MT"/>
              </a:rPr>
              <a:t> </a:t>
            </a:r>
            <a:r>
              <a:rPr sz="1400" b="1" spc="-5" dirty="0">
                <a:latin typeface="Arial"/>
                <a:cs typeface="Arial"/>
              </a:rPr>
              <a:t>business</a:t>
            </a:r>
            <a:r>
              <a:rPr sz="1400" b="1" spc="-35" dirty="0">
                <a:latin typeface="Arial"/>
                <a:cs typeface="Arial"/>
              </a:rPr>
              <a:t> </a:t>
            </a:r>
            <a:r>
              <a:rPr sz="1400" b="1" spc="-5" dirty="0">
                <a:latin typeface="Arial"/>
                <a:cs typeface="Arial"/>
              </a:rPr>
              <a:t>value</a:t>
            </a:r>
            <a:r>
              <a:rPr sz="1400" b="1" spc="-10" dirty="0">
                <a:latin typeface="Arial"/>
                <a:cs typeface="Arial"/>
              </a:rPr>
              <a:t> </a:t>
            </a:r>
            <a:r>
              <a:rPr sz="1400" spc="-5" dirty="0">
                <a:latin typeface="Arial MT"/>
                <a:cs typeface="Arial MT"/>
              </a:rPr>
              <a:t>and</a:t>
            </a:r>
            <a:r>
              <a:rPr sz="1400" spc="-10" dirty="0">
                <a:latin typeface="Arial MT"/>
                <a:cs typeface="Arial MT"/>
              </a:rPr>
              <a:t> </a:t>
            </a:r>
            <a:r>
              <a:rPr sz="1400" b="1" spc="-5" dirty="0">
                <a:latin typeface="Arial"/>
                <a:cs typeface="Arial"/>
              </a:rPr>
              <a:t>improvement</a:t>
            </a:r>
            <a:r>
              <a:rPr sz="1400" b="1" spc="-10" dirty="0">
                <a:latin typeface="Arial"/>
                <a:cs typeface="Arial"/>
              </a:rPr>
              <a:t> </a:t>
            </a:r>
            <a:r>
              <a:rPr sz="1400" b="1" spc="-5" dirty="0">
                <a:latin typeface="Arial"/>
                <a:cs typeface="Arial"/>
              </a:rPr>
              <a:t>potential</a:t>
            </a:r>
            <a:endParaRPr sz="1400">
              <a:latin typeface="Arial"/>
              <a:cs typeface="Arial"/>
            </a:endParaRPr>
          </a:p>
          <a:p>
            <a:pPr marL="373380" lvl="1" indent="-179070">
              <a:lnSpc>
                <a:spcPct val="100000"/>
              </a:lnSpc>
              <a:spcBef>
                <a:spcPts val="300"/>
              </a:spcBef>
              <a:buFont typeface="Calibri"/>
              <a:buChar char="-"/>
              <a:tabLst>
                <a:tab pos="374015" algn="l"/>
              </a:tabLst>
            </a:pPr>
            <a:r>
              <a:rPr sz="1400" spc="-5" dirty="0">
                <a:latin typeface="Arial MT"/>
                <a:cs typeface="Arial MT"/>
              </a:rPr>
              <a:t>Explore innovation</a:t>
            </a:r>
            <a:r>
              <a:rPr sz="1400" spc="-10" dirty="0">
                <a:latin typeface="Arial MT"/>
                <a:cs typeface="Arial MT"/>
              </a:rPr>
              <a:t> </a:t>
            </a:r>
            <a:r>
              <a:rPr sz="1400" spc="-5" dirty="0">
                <a:latin typeface="Arial MT"/>
                <a:cs typeface="Arial MT"/>
              </a:rPr>
              <a:t>recommendations</a:t>
            </a:r>
            <a:endParaRPr sz="1400">
              <a:latin typeface="Arial MT"/>
              <a:cs typeface="Arial MT"/>
            </a:endParaRPr>
          </a:p>
          <a:p>
            <a:pPr marL="373380" lvl="1" indent="-179070">
              <a:lnSpc>
                <a:spcPct val="100000"/>
              </a:lnSpc>
              <a:spcBef>
                <a:spcPts val="300"/>
              </a:spcBef>
              <a:buFont typeface="Calibri"/>
              <a:buChar char="-"/>
              <a:tabLst>
                <a:tab pos="374015" algn="l"/>
              </a:tabLst>
            </a:pPr>
            <a:r>
              <a:rPr sz="1400" dirty="0">
                <a:latin typeface="Arial MT"/>
                <a:cs typeface="Arial MT"/>
              </a:rPr>
              <a:t>Prioritize</a:t>
            </a:r>
            <a:r>
              <a:rPr sz="1400" spc="-70" dirty="0">
                <a:latin typeface="Arial MT"/>
                <a:cs typeface="Arial MT"/>
              </a:rPr>
              <a:t> </a:t>
            </a:r>
            <a:r>
              <a:rPr sz="1400" dirty="0">
                <a:latin typeface="Arial MT"/>
                <a:cs typeface="Arial MT"/>
              </a:rPr>
              <a:t>optimization</a:t>
            </a:r>
            <a:r>
              <a:rPr sz="1400" spc="-65" dirty="0">
                <a:latin typeface="Arial MT"/>
                <a:cs typeface="Arial MT"/>
              </a:rPr>
              <a:t> </a:t>
            </a:r>
            <a:r>
              <a:rPr sz="1400" dirty="0">
                <a:latin typeface="Arial MT"/>
                <a:cs typeface="Arial MT"/>
              </a:rPr>
              <a:t>opportunities</a:t>
            </a:r>
            <a:endParaRPr sz="1400">
              <a:latin typeface="Arial MT"/>
              <a:cs typeface="Arial MT"/>
            </a:endParaRPr>
          </a:p>
        </p:txBody>
      </p:sp>
      <p:grpSp>
        <p:nvGrpSpPr>
          <p:cNvPr id="38" name="object 38"/>
          <p:cNvGrpSpPr/>
          <p:nvPr/>
        </p:nvGrpSpPr>
        <p:grpSpPr>
          <a:xfrm>
            <a:off x="6447790" y="3608578"/>
            <a:ext cx="5247640" cy="2407285"/>
            <a:chOff x="6447790" y="3608578"/>
            <a:chExt cx="5247640" cy="2407285"/>
          </a:xfrm>
        </p:grpSpPr>
        <p:pic>
          <p:nvPicPr>
            <p:cNvPr id="39" name="object 39"/>
            <p:cNvPicPr/>
            <p:nvPr/>
          </p:nvPicPr>
          <p:blipFill>
            <a:blip r:embed="rId2" cstate="print"/>
            <a:stretch>
              <a:fillRect/>
            </a:stretch>
          </p:blipFill>
          <p:spPr>
            <a:xfrm>
              <a:off x="6454140" y="3614928"/>
              <a:ext cx="2958084" cy="1840992"/>
            </a:xfrm>
            <a:prstGeom prst="rect">
              <a:avLst/>
            </a:prstGeom>
          </p:spPr>
        </p:pic>
        <p:sp>
          <p:nvSpPr>
            <p:cNvPr id="40" name="object 40"/>
            <p:cNvSpPr/>
            <p:nvPr/>
          </p:nvSpPr>
          <p:spPr>
            <a:xfrm>
              <a:off x="6450965" y="3611753"/>
              <a:ext cx="2964815" cy="1847850"/>
            </a:xfrm>
            <a:custGeom>
              <a:avLst/>
              <a:gdLst/>
              <a:ahLst/>
              <a:cxnLst/>
              <a:rect l="l" t="t" r="r" b="b"/>
              <a:pathLst>
                <a:path w="2964815" h="1847850">
                  <a:moveTo>
                    <a:pt x="0" y="1847342"/>
                  </a:moveTo>
                  <a:lnTo>
                    <a:pt x="2964434" y="1847342"/>
                  </a:lnTo>
                  <a:lnTo>
                    <a:pt x="2964434" y="0"/>
                  </a:lnTo>
                  <a:lnTo>
                    <a:pt x="0" y="0"/>
                  </a:lnTo>
                  <a:lnTo>
                    <a:pt x="0" y="1847342"/>
                  </a:lnTo>
                  <a:close/>
                </a:path>
              </a:pathLst>
            </a:custGeom>
            <a:ln w="6350">
              <a:solidFill>
                <a:srgbClr val="666666"/>
              </a:solidFill>
            </a:ln>
          </p:spPr>
          <p:txBody>
            <a:bodyPr wrap="square" lIns="0" tIns="0" rIns="0" bIns="0" rtlCol="0"/>
            <a:lstStyle/>
            <a:p>
              <a:endParaRPr/>
            </a:p>
          </p:txBody>
        </p:sp>
        <p:pic>
          <p:nvPicPr>
            <p:cNvPr id="41" name="object 41"/>
            <p:cNvPicPr/>
            <p:nvPr/>
          </p:nvPicPr>
          <p:blipFill>
            <a:blip r:embed="rId3" cstate="print"/>
            <a:stretch>
              <a:fillRect/>
            </a:stretch>
          </p:blipFill>
          <p:spPr>
            <a:xfrm>
              <a:off x="8730996" y="5305044"/>
              <a:ext cx="2958083" cy="704088"/>
            </a:xfrm>
            <a:prstGeom prst="rect">
              <a:avLst/>
            </a:prstGeom>
          </p:spPr>
        </p:pic>
        <p:sp>
          <p:nvSpPr>
            <p:cNvPr id="42" name="object 42"/>
            <p:cNvSpPr/>
            <p:nvPr/>
          </p:nvSpPr>
          <p:spPr>
            <a:xfrm>
              <a:off x="8727821" y="5301869"/>
              <a:ext cx="2964815" cy="710565"/>
            </a:xfrm>
            <a:custGeom>
              <a:avLst/>
              <a:gdLst/>
              <a:ahLst/>
              <a:cxnLst/>
              <a:rect l="l" t="t" r="r" b="b"/>
              <a:pathLst>
                <a:path w="2964815" h="710564">
                  <a:moveTo>
                    <a:pt x="0" y="710437"/>
                  </a:moveTo>
                  <a:lnTo>
                    <a:pt x="2964433" y="710437"/>
                  </a:lnTo>
                  <a:lnTo>
                    <a:pt x="2964433" y="0"/>
                  </a:lnTo>
                  <a:lnTo>
                    <a:pt x="0" y="0"/>
                  </a:lnTo>
                  <a:lnTo>
                    <a:pt x="0" y="710437"/>
                  </a:lnTo>
                  <a:close/>
                </a:path>
              </a:pathLst>
            </a:custGeom>
            <a:ln w="6350">
              <a:solidFill>
                <a:srgbClr val="666666"/>
              </a:solidFill>
            </a:ln>
          </p:spPr>
          <p:txBody>
            <a:bodyPr wrap="square" lIns="0" tIns="0" rIns="0" bIns="0" rtlCol="0"/>
            <a:lstStyle/>
            <a:p>
              <a:endParaRPr/>
            </a:p>
          </p:txBody>
        </p:sp>
      </p:grpSp>
      <p:sp>
        <p:nvSpPr>
          <p:cNvPr id="43" name="object 43"/>
          <p:cNvSpPr txBox="1"/>
          <p:nvPr/>
        </p:nvSpPr>
        <p:spPr>
          <a:xfrm>
            <a:off x="6442328" y="5583123"/>
            <a:ext cx="1595755" cy="2898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3B829"/>
                </a:solidFill>
                <a:latin typeface="Arial MT"/>
                <a:cs typeface="Arial MT"/>
              </a:rPr>
              <a:t>SAP</a:t>
            </a:r>
            <a:r>
              <a:rPr sz="900" spc="-20" dirty="0">
                <a:solidFill>
                  <a:srgbClr val="F3B829"/>
                </a:solidFill>
                <a:latin typeface="Arial MT"/>
                <a:cs typeface="Arial MT"/>
              </a:rPr>
              <a:t> </a:t>
            </a:r>
            <a:r>
              <a:rPr lang="en-US" sz="900" spc="-5" dirty="0">
                <a:solidFill>
                  <a:srgbClr val="F3B829"/>
                </a:solidFill>
                <a:latin typeface="Arial MT"/>
                <a:cs typeface="Arial MT"/>
              </a:rPr>
              <a:t>Signavio's</a:t>
            </a:r>
            <a:r>
              <a:rPr sz="900" spc="-35" dirty="0">
                <a:solidFill>
                  <a:srgbClr val="F3B829"/>
                </a:solidFill>
                <a:latin typeface="Arial MT"/>
                <a:cs typeface="Arial MT"/>
              </a:rPr>
              <a:t> </a:t>
            </a:r>
            <a:r>
              <a:rPr sz="900" dirty="0">
                <a:solidFill>
                  <a:srgbClr val="F3B829"/>
                </a:solidFill>
                <a:latin typeface="Arial MT"/>
                <a:cs typeface="Arial MT"/>
              </a:rPr>
              <a:t>Process</a:t>
            </a:r>
            <a:r>
              <a:rPr sz="900" spc="-35" dirty="0">
                <a:solidFill>
                  <a:srgbClr val="F3B829"/>
                </a:solidFill>
                <a:latin typeface="Arial MT"/>
                <a:cs typeface="Arial MT"/>
              </a:rPr>
              <a:t> </a:t>
            </a:r>
            <a:r>
              <a:rPr sz="900" dirty="0">
                <a:solidFill>
                  <a:srgbClr val="F3B829"/>
                </a:solidFill>
                <a:latin typeface="Arial MT"/>
                <a:cs typeface="Arial MT"/>
              </a:rPr>
              <a:t>Insights</a:t>
            </a:r>
          </a:p>
        </p:txBody>
      </p:sp>
      <p:sp>
        <p:nvSpPr>
          <p:cNvPr id="44" name="object 44"/>
          <p:cNvSpPr txBox="1"/>
          <p:nvPr/>
        </p:nvSpPr>
        <p:spPr>
          <a:xfrm>
            <a:off x="8720073" y="6081776"/>
            <a:ext cx="212217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3B829"/>
                </a:solidFill>
                <a:latin typeface="Arial MT"/>
                <a:cs typeface="Arial MT"/>
              </a:rPr>
              <a:t>SAP</a:t>
            </a:r>
            <a:r>
              <a:rPr sz="900" spc="-20" dirty="0">
                <a:solidFill>
                  <a:srgbClr val="F3B829"/>
                </a:solidFill>
                <a:latin typeface="Arial MT"/>
                <a:cs typeface="Arial MT"/>
              </a:rPr>
              <a:t> </a:t>
            </a:r>
            <a:r>
              <a:rPr sz="900" dirty="0">
                <a:solidFill>
                  <a:srgbClr val="F3B829"/>
                </a:solidFill>
                <a:latin typeface="Arial MT"/>
                <a:cs typeface="Arial MT"/>
              </a:rPr>
              <a:t>S/4HANA:</a:t>
            </a:r>
            <a:r>
              <a:rPr sz="900" spc="-30" dirty="0">
                <a:solidFill>
                  <a:srgbClr val="F3B829"/>
                </a:solidFill>
                <a:latin typeface="Arial MT"/>
                <a:cs typeface="Arial MT"/>
              </a:rPr>
              <a:t> </a:t>
            </a:r>
            <a:r>
              <a:rPr sz="900" dirty="0">
                <a:solidFill>
                  <a:srgbClr val="F3B829"/>
                </a:solidFill>
                <a:latin typeface="Arial MT"/>
                <a:cs typeface="Arial MT"/>
              </a:rPr>
              <a:t>Simplification</a:t>
            </a:r>
            <a:r>
              <a:rPr sz="900" spc="-55" dirty="0">
                <a:solidFill>
                  <a:srgbClr val="F3B829"/>
                </a:solidFill>
                <a:latin typeface="Arial MT"/>
                <a:cs typeface="Arial MT"/>
              </a:rPr>
              <a:t> </a:t>
            </a:r>
            <a:r>
              <a:rPr sz="900" dirty="0">
                <a:solidFill>
                  <a:srgbClr val="F3B829"/>
                </a:solidFill>
                <a:latin typeface="Arial MT"/>
                <a:cs typeface="Arial MT"/>
              </a:rPr>
              <a:t>Item</a:t>
            </a:r>
            <a:r>
              <a:rPr sz="900" spc="-25" dirty="0">
                <a:solidFill>
                  <a:srgbClr val="F3B829"/>
                </a:solidFill>
                <a:latin typeface="Arial MT"/>
                <a:cs typeface="Arial MT"/>
              </a:rPr>
              <a:t> </a:t>
            </a:r>
            <a:r>
              <a:rPr sz="900" dirty="0">
                <a:solidFill>
                  <a:srgbClr val="F3B829"/>
                </a:solidFill>
                <a:latin typeface="Arial MT"/>
                <a:cs typeface="Arial MT"/>
              </a:rPr>
              <a:t>Check</a:t>
            </a:r>
          </a:p>
        </p:txBody>
      </p:sp>
      <p:sp>
        <p:nvSpPr>
          <p:cNvPr id="45" name="object 45"/>
          <p:cNvSpPr txBox="1">
            <a:spLocks noGrp="1"/>
          </p:cNvSpPr>
          <p:nvPr>
            <p:ph type="title"/>
          </p:nvPr>
        </p:nvSpPr>
        <p:spPr>
          <a:xfrm>
            <a:off x="491439" y="240538"/>
            <a:ext cx="5180965" cy="603885"/>
          </a:xfrm>
          <a:prstGeom prst="rect">
            <a:avLst/>
          </a:prstGeom>
        </p:spPr>
        <p:txBody>
          <a:bodyPr vert="horz" wrap="square" lIns="0" tIns="12700" rIns="0" bIns="0" rtlCol="0">
            <a:spAutoFit/>
          </a:bodyPr>
          <a:lstStyle/>
          <a:p>
            <a:pPr marL="12700">
              <a:lnSpc>
                <a:spcPts val="2155"/>
              </a:lnSpc>
              <a:spcBef>
                <a:spcPts val="100"/>
              </a:spcBef>
            </a:pPr>
            <a:r>
              <a:rPr sz="1800" b="0" spc="-5" dirty="0">
                <a:solidFill>
                  <a:srgbClr val="7E7E7E"/>
                </a:solidFill>
                <a:latin typeface="Arial MT"/>
                <a:cs typeface="Arial MT"/>
              </a:rPr>
              <a:t>Process-driven</a:t>
            </a:r>
            <a:r>
              <a:rPr sz="1800" b="0" spc="25" dirty="0">
                <a:solidFill>
                  <a:srgbClr val="7E7E7E"/>
                </a:solidFill>
                <a:latin typeface="Arial MT"/>
                <a:cs typeface="Arial MT"/>
              </a:rPr>
              <a:t> </a:t>
            </a:r>
            <a:r>
              <a:rPr sz="1800" b="0" spc="-5" dirty="0">
                <a:solidFill>
                  <a:srgbClr val="7E7E7E"/>
                </a:solidFill>
                <a:latin typeface="Arial MT"/>
                <a:cs typeface="Arial MT"/>
              </a:rPr>
              <a:t>and</a:t>
            </a:r>
            <a:r>
              <a:rPr sz="1800" b="0" spc="10" dirty="0">
                <a:solidFill>
                  <a:srgbClr val="7E7E7E"/>
                </a:solidFill>
                <a:latin typeface="Arial MT"/>
                <a:cs typeface="Arial MT"/>
              </a:rPr>
              <a:t> </a:t>
            </a:r>
            <a:r>
              <a:rPr sz="1800" b="0" spc="-5" dirty="0">
                <a:solidFill>
                  <a:srgbClr val="7E7E7E"/>
                </a:solidFill>
                <a:latin typeface="Arial MT"/>
                <a:cs typeface="Arial MT"/>
              </a:rPr>
              <a:t>solution-driven</a:t>
            </a:r>
            <a:r>
              <a:rPr sz="1800" b="0" spc="35" dirty="0">
                <a:solidFill>
                  <a:srgbClr val="7E7E7E"/>
                </a:solidFill>
                <a:latin typeface="Arial MT"/>
                <a:cs typeface="Arial MT"/>
              </a:rPr>
              <a:t> </a:t>
            </a:r>
            <a:r>
              <a:rPr sz="1800" b="0" spc="-5" dirty="0">
                <a:solidFill>
                  <a:srgbClr val="7E7E7E"/>
                </a:solidFill>
                <a:latin typeface="Arial MT"/>
                <a:cs typeface="Arial MT"/>
              </a:rPr>
              <a:t>transformations</a:t>
            </a:r>
            <a:endParaRPr sz="1800" dirty="0">
              <a:latin typeface="Arial MT"/>
              <a:cs typeface="Arial MT"/>
            </a:endParaRPr>
          </a:p>
          <a:p>
            <a:pPr marL="12700">
              <a:lnSpc>
                <a:spcPts val="2395"/>
              </a:lnSpc>
            </a:pPr>
            <a:r>
              <a:rPr spc="-5" dirty="0">
                <a:solidFill>
                  <a:srgbClr val="F3B829"/>
                </a:solidFill>
              </a:rPr>
              <a:t>Solution-driven </a:t>
            </a:r>
            <a:r>
              <a:rPr dirty="0">
                <a:solidFill>
                  <a:srgbClr val="F3B829"/>
                </a:solidFill>
              </a:rPr>
              <a:t>transformations</a:t>
            </a:r>
            <a:r>
              <a:rPr spc="-65" dirty="0">
                <a:solidFill>
                  <a:srgbClr val="F3B829"/>
                </a:solidFill>
              </a:rPr>
              <a:t> </a:t>
            </a:r>
            <a:r>
              <a:rPr dirty="0">
                <a:solidFill>
                  <a:srgbClr val="F3B829"/>
                </a:solidFill>
              </a:rPr>
              <a:t>(1)</a:t>
            </a:r>
          </a:p>
        </p:txBody>
      </p:sp>
      <p:pic>
        <p:nvPicPr>
          <p:cNvPr id="49" name="Picture 48"/>
          <p:cNvPicPr>
            <a:picLocks noChangeAspect="1"/>
          </p:cNvPicPr>
          <p:nvPr/>
        </p:nvPicPr>
        <p:blipFill>
          <a:blip r:embed="rId4"/>
          <a:stretch>
            <a:fillRect/>
          </a:stretch>
        </p:blipFill>
        <p:spPr>
          <a:xfrm>
            <a:off x="491439" y="986381"/>
            <a:ext cx="10752381" cy="2314286"/>
          </a:xfrm>
          <a:prstGeom prst="rect">
            <a:avLst/>
          </a:prstGeom>
          <a:solidFill>
            <a:srgbClr val="F5E6F2"/>
          </a:solidFill>
        </p:spPr>
      </p:pic>
      <p:sp>
        <p:nvSpPr>
          <p:cNvPr id="50" name="Minus 49"/>
          <p:cNvSpPr/>
          <p:nvPr/>
        </p:nvSpPr>
        <p:spPr>
          <a:xfrm>
            <a:off x="6391499" y="3523765"/>
            <a:ext cx="609600" cy="245567"/>
          </a:xfrm>
          <a:prstGeom prst="mathMinus">
            <a:avLst/>
          </a:prstGeom>
          <a:solidFill>
            <a:srgbClr val="334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p:cNvPicPr>
            <a:picLocks noChangeAspect="1"/>
          </p:cNvPicPr>
          <p:nvPr/>
        </p:nvPicPr>
        <p:blipFill>
          <a:blip r:embed="rId5"/>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barn(inVertical)">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barn(inVertical)">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par>
                                <p:cTn id="18" presetID="16" presetClass="entr" presetSubtype="21" fill="hold"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barn(inVertical)">
                                      <p:cBhvr>
                                        <p:cTn id="20" dur="500"/>
                                        <p:tgtEl>
                                          <p:spTgt spid="38"/>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barn(inVertical)">
                                      <p:cBhvr>
                                        <p:cTn id="23" dur="500"/>
                                        <p:tgtEl>
                                          <p:spTgt spid="43"/>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barn(inVertical)">
                                      <p:cBhvr>
                                        <p:cTn id="26" dur="500"/>
                                        <p:tgtEl>
                                          <p:spTgt spid="44"/>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barn(inVertical)">
                                      <p:cBhvr>
                                        <p:cTn id="2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3" grpId="0"/>
      <p:bldP spid="44" grpId="0"/>
      <p:bldP spid="45" grpId="0"/>
      <p:bldP spid="50"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13080" y="3282931"/>
            <a:ext cx="5397500" cy="3044825"/>
          </a:xfrm>
          <a:prstGeom prst="rect">
            <a:avLst/>
          </a:prstGeom>
        </p:spPr>
        <p:txBody>
          <a:bodyPr vert="horz" wrap="square" lIns="0" tIns="89535" rIns="0" bIns="0" rtlCol="0">
            <a:spAutoFit/>
          </a:bodyPr>
          <a:lstStyle/>
          <a:p>
            <a:pPr marL="190500" indent="-178435">
              <a:lnSpc>
                <a:spcPct val="100000"/>
              </a:lnSpc>
              <a:spcBef>
                <a:spcPts val="705"/>
              </a:spcBef>
              <a:buClr>
                <a:srgbClr val="EFAB00"/>
              </a:buClr>
              <a:buFont typeface="Wingdings"/>
              <a:buChar char=""/>
              <a:tabLst>
                <a:tab pos="191135" algn="l"/>
              </a:tabLst>
            </a:pPr>
            <a:r>
              <a:rPr sz="1400" spc="-5" dirty="0">
                <a:latin typeface="Arial MT"/>
                <a:cs typeface="Arial MT"/>
              </a:rPr>
              <a:t>For</a:t>
            </a:r>
            <a:r>
              <a:rPr sz="1400" spc="-20" dirty="0">
                <a:latin typeface="Arial MT"/>
                <a:cs typeface="Arial MT"/>
              </a:rPr>
              <a:t> </a:t>
            </a:r>
            <a:r>
              <a:rPr sz="1400" spc="-5" dirty="0">
                <a:latin typeface="Arial MT"/>
                <a:cs typeface="Arial MT"/>
              </a:rPr>
              <a:t>all</a:t>
            </a:r>
            <a:r>
              <a:rPr sz="1400" spc="-10" dirty="0">
                <a:latin typeface="Arial MT"/>
                <a:cs typeface="Arial MT"/>
              </a:rPr>
              <a:t> </a:t>
            </a:r>
            <a:r>
              <a:rPr sz="1400" dirty="0">
                <a:latin typeface="Arial MT"/>
                <a:cs typeface="Arial MT"/>
              </a:rPr>
              <a:t>“reused”</a:t>
            </a:r>
            <a:r>
              <a:rPr sz="1400" spc="-50" dirty="0">
                <a:latin typeface="Arial MT"/>
                <a:cs typeface="Arial MT"/>
              </a:rPr>
              <a:t> </a:t>
            </a:r>
            <a:r>
              <a:rPr sz="1400" spc="-5" dirty="0">
                <a:latin typeface="Arial MT"/>
                <a:cs typeface="Arial MT"/>
              </a:rPr>
              <a:t>processes,</a:t>
            </a:r>
            <a:r>
              <a:rPr sz="1400" spc="-40" dirty="0">
                <a:latin typeface="Arial MT"/>
                <a:cs typeface="Arial MT"/>
              </a:rPr>
              <a:t> </a:t>
            </a:r>
            <a:r>
              <a:rPr sz="1400" spc="-5" dirty="0">
                <a:latin typeface="Arial MT"/>
                <a:cs typeface="Arial MT"/>
              </a:rPr>
              <a:t>perform</a:t>
            </a:r>
            <a:r>
              <a:rPr sz="1400" spc="-55" dirty="0">
                <a:latin typeface="Arial MT"/>
                <a:cs typeface="Arial MT"/>
              </a:rPr>
              <a:t> </a:t>
            </a:r>
            <a:r>
              <a:rPr sz="1400" dirty="0">
                <a:latin typeface="Arial MT"/>
                <a:cs typeface="Arial MT"/>
              </a:rPr>
              <a:t>like-for-like</a:t>
            </a:r>
            <a:r>
              <a:rPr sz="1400" spc="-45" dirty="0">
                <a:latin typeface="Arial MT"/>
                <a:cs typeface="Arial MT"/>
              </a:rPr>
              <a:t> </a:t>
            </a:r>
            <a:r>
              <a:rPr sz="1400" dirty="0">
                <a:latin typeface="Arial MT"/>
                <a:cs typeface="Arial MT"/>
              </a:rPr>
              <a:t>system</a:t>
            </a:r>
            <a:r>
              <a:rPr sz="1400" spc="-30" dirty="0">
                <a:latin typeface="Arial MT"/>
                <a:cs typeface="Arial MT"/>
              </a:rPr>
              <a:t> </a:t>
            </a:r>
            <a:r>
              <a:rPr sz="1400" dirty="0">
                <a:latin typeface="Arial MT"/>
                <a:cs typeface="Arial MT"/>
              </a:rPr>
              <a:t>conversion</a:t>
            </a:r>
          </a:p>
          <a:p>
            <a:pPr marL="190500" marR="276860" indent="-178435">
              <a:lnSpc>
                <a:spcPct val="100000"/>
              </a:lnSpc>
              <a:spcBef>
                <a:spcPts val="600"/>
              </a:spcBef>
              <a:buClr>
                <a:srgbClr val="EFAB00"/>
              </a:buClr>
              <a:buFont typeface="Wingdings"/>
              <a:buChar char=""/>
              <a:tabLst>
                <a:tab pos="191135" algn="l"/>
              </a:tabLst>
            </a:pPr>
            <a:r>
              <a:rPr sz="1400" spc="-5" dirty="0">
                <a:latin typeface="Arial MT"/>
                <a:cs typeface="Arial MT"/>
              </a:rPr>
              <a:t>For </a:t>
            </a:r>
            <a:r>
              <a:rPr sz="1400" dirty="0">
                <a:latin typeface="Arial MT"/>
                <a:cs typeface="Arial MT"/>
              </a:rPr>
              <a:t>processes </a:t>
            </a:r>
            <a:r>
              <a:rPr sz="1400" spc="-5" dirty="0">
                <a:latin typeface="Arial MT"/>
                <a:cs typeface="Arial MT"/>
              </a:rPr>
              <a:t>affected </a:t>
            </a:r>
            <a:r>
              <a:rPr sz="1400" dirty="0">
                <a:latin typeface="Arial MT"/>
                <a:cs typeface="Arial MT"/>
              </a:rPr>
              <a:t>by </a:t>
            </a:r>
            <a:r>
              <a:rPr sz="1400" b="1" spc="-5" dirty="0">
                <a:latin typeface="Arial"/>
                <a:cs typeface="Arial"/>
              </a:rPr>
              <a:t>mandatory changes </a:t>
            </a:r>
            <a:r>
              <a:rPr sz="1400" dirty="0">
                <a:latin typeface="Arial MT"/>
                <a:cs typeface="Arial MT"/>
              </a:rPr>
              <a:t>or </a:t>
            </a:r>
            <a:r>
              <a:rPr sz="1400" spc="-5" dirty="0">
                <a:latin typeface="Arial MT"/>
                <a:cs typeface="Arial MT"/>
              </a:rPr>
              <a:t>where you </a:t>
            </a:r>
            <a:r>
              <a:rPr sz="1400" dirty="0">
                <a:latin typeface="Arial MT"/>
                <a:cs typeface="Arial MT"/>
              </a:rPr>
              <a:t> </a:t>
            </a:r>
            <a:r>
              <a:rPr sz="1400" b="1" spc="-5" dirty="0">
                <a:latin typeface="Arial"/>
                <a:cs typeface="Arial"/>
              </a:rPr>
              <a:t>identified improvement potential</a:t>
            </a:r>
            <a:r>
              <a:rPr sz="1400" spc="-5" dirty="0">
                <a:latin typeface="Arial MT"/>
                <a:cs typeface="Arial MT"/>
              </a:rPr>
              <a:t>, </a:t>
            </a:r>
            <a:r>
              <a:rPr sz="1400" dirty="0">
                <a:latin typeface="Arial MT"/>
                <a:cs typeface="Arial MT"/>
              </a:rPr>
              <a:t>collaboratively define and </a:t>
            </a:r>
            <a:r>
              <a:rPr sz="1400" spc="5" dirty="0">
                <a:latin typeface="Arial MT"/>
                <a:cs typeface="Arial MT"/>
              </a:rPr>
              <a:t> </a:t>
            </a:r>
            <a:r>
              <a:rPr sz="1400" dirty="0">
                <a:latin typeface="Arial MT"/>
                <a:cs typeface="Arial MT"/>
              </a:rPr>
              <a:t>model</a:t>
            </a:r>
            <a:r>
              <a:rPr sz="1400" spc="-20" dirty="0">
                <a:latin typeface="Arial MT"/>
                <a:cs typeface="Arial MT"/>
              </a:rPr>
              <a:t> </a:t>
            </a:r>
            <a:r>
              <a:rPr sz="1400" dirty="0">
                <a:latin typeface="Arial MT"/>
                <a:cs typeface="Arial MT"/>
              </a:rPr>
              <a:t>to-be</a:t>
            </a:r>
            <a:r>
              <a:rPr sz="1400" spc="-25" dirty="0">
                <a:latin typeface="Arial MT"/>
                <a:cs typeface="Arial MT"/>
              </a:rPr>
              <a:t> </a:t>
            </a:r>
            <a:r>
              <a:rPr sz="1400" spc="-5" dirty="0">
                <a:latin typeface="Arial MT"/>
                <a:cs typeface="Arial MT"/>
              </a:rPr>
              <a:t>processes,</a:t>
            </a:r>
            <a:r>
              <a:rPr sz="1400" spc="-40" dirty="0">
                <a:latin typeface="Arial MT"/>
                <a:cs typeface="Arial MT"/>
              </a:rPr>
              <a:t> </a:t>
            </a:r>
            <a:r>
              <a:rPr sz="1400" dirty="0">
                <a:latin typeface="Arial MT"/>
                <a:cs typeface="Arial MT"/>
              </a:rPr>
              <a:t>perform</a:t>
            </a:r>
            <a:r>
              <a:rPr sz="1400" spc="-50" dirty="0">
                <a:latin typeface="Arial MT"/>
                <a:cs typeface="Arial MT"/>
              </a:rPr>
              <a:t> </a:t>
            </a:r>
            <a:r>
              <a:rPr sz="1400" dirty="0">
                <a:latin typeface="Arial MT"/>
                <a:cs typeface="Arial MT"/>
              </a:rPr>
              <a:t>solution</a:t>
            </a:r>
            <a:r>
              <a:rPr sz="1400" spc="-40" dirty="0">
                <a:latin typeface="Arial MT"/>
                <a:cs typeface="Arial MT"/>
              </a:rPr>
              <a:t> </a:t>
            </a:r>
            <a:r>
              <a:rPr sz="1400" dirty="0">
                <a:latin typeface="Arial MT"/>
                <a:cs typeface="Arial MT"/>
              </a:rPr>
              <a:t>changes</a:t>
            </a:r>
            <a:r>
              <a:rPr sz="1400" spc="-40" dirty="0">
                <a:latin typeface="Arial MT"/>
                <a:cs typeface="Arial MT"/>
              </a:rPr>
              <a:t> </a:t>
            </a:r>
            <a:r>
              <a:rPr sz="1400" dirty="0">
                <a:latin typeface="Arial MT"/>
                <a:cs typeface="Arial MT"/>
              </a:rPr>
              <a:t>through</a:t>
            </a:r>
            <a:r>
              <a:rPr sz="1400" spc="-40" dirty="0">
                <a:latin typeface="Arial MT"/>
                <a:cs typeface="Arial MT"/>
              </a:rPr>
              <a:t> </a:t>
            </a:r>
            <a:r>
              <a:rPr sz="1400" spc="-5" dirty="0">
                <a:latin typeface="Arial MT"/>
                <a:cs typeface="Arial MT"/>
              </a:rPr>
              <a:t>your </a:t>
            </a:r>
            <a:r>
              <a:rPr sz="1400" spc="-375" dirty="0">
                <a:latin typeface="Arial MT"/>
                <a:cs typeface="Arial MT"/>
              </a:rPr>
              <a:t> </a:t>
            </a:r>
            <a:r>
              <a:rPr sz="1400" b="1" dirty="0">
                <a:latin typeface="Arial"/>
                <a:cs typeface="Arial"/>
              </a:rPr>
              <a:t>backlog </a:t>
            </a:r>
            <a:r>
              <a:rPr sz="1400" b="1" spc="-5" dirty="0">
                <a:latin typeface="Arial"/>
                <a:cs typeface="Arial"/>
              </a:rPr>
              <a:t>and DevOps pipeline</a:t>
            </a:r>
            <a:r>
              <a:rPr sz="1400" spc="-5" dirty="0">
                <a:latin typeface="Arial MT"/>
                <a:cs typeface="Arial MT"/>
              </a:rPr>
              <a:t>: Implement </a:t>
            </a:r>
            <a:r>
              <a:rPr sz="1400" dirty="0">
                <a:latin typeface="Arial MT"/>
                <a:cs typeface="Arial MT"/>
              </a:rPr>
              <a:t>new </a:t>
            </a:r>
            <a:r>
              <a:rPr sz="1400" spc="-5" dirty="0">
                <a:latin typeface="Arial MT"/>
                <a:cs typeface="Arial MT"/>
              </a:rPr>
              <a:t>processes, </a:t>
            </a:r>
            <a:r>
              <a:rPr sz="1400" dirty="0">
                <a:latin typeface="Arial MT"/>
                <a:cs typeface="Arial MT"/>
              </a:rPr>
              <a:t> perform</a:t>
            </a:r>
            <a:r>
              <a:rPr sz="1400" spc="-60" dirty="0">
                <a:latin typeface="Arial MT"/>
                <a:cs typeface="Arial MT"/>
              </a:rPr>
              <a:t> </a:t>
            </a:r>
            <a:r>
              <a:rPr sz="1400" dirty="0">
                <a:latin typeface="Arial MT"/>
                <a:cs typeface="Arial MT"/>
              </a:rPr>
              <a:t>system</a:t>
            </a:r>
            <a:r>
              <a:rPr sz="1400" spc="-30" dirty="0">
                <a:latin typeface="Arial MT"/>
                <a:cs typeface="Arial MT"/>
              </a:rPr>
              <a:t> </a:t>
            </a:r>
            <a:r>
              <a:rPr sz="1400" dirty="0">
                <a:latin typeface="Arial MT"/>
                <a:cs typeface="Arial MT"/>
              </a:rPr>
              <a:t>changes</a:t>
            </a:r>
            <a:r>
              <a:rPr sz="1400" spc="-45" dirty="0">
                <a:latin typeface="Arial MT"/>
                <a:cs typeface="Arial MT"/>
              </a:rPr>
              <a:t> </a:t>
            </a:r>
            <a:r>
              <a:rPr sz="1400" dirty="0">
                <a:latin typeface="Arial MT"/>
                <a:cs typeface="Arial MT"/>
              </a:rPr>
              <a:t>(e.g.,</a:t>
            </a:r>
            <a:r>
              <a:rPr sz="1400" spc="-40" dirty="0">
                <a:latin typeface="Arial MT"/>
                <a:cs typeface="Arial MT"/>
              </a:rPr>
              <a:t> </a:t>
            </a:r>
            <a:r>
              <a:rPr sz="1400" dirty="0">
                <a:latin typeface="Arial MT"/>
                <a:cs typeface="Arial MT"/>
              </a:rPr>
              <a:t>customizing)</a:t>
            </a:r>
          </a:p>
          <a:p>
            <a:pPr marL="190500" marR="257810" indent="-178435">
              <a:lnSpc>
                <a:spcPct val="100000"/>
              </a:lnSpc>
              <a:spcBef>
                <a:spcPts val="605"/>
              </a:spcBef>
              <a:buClr>
                <a:srgbClr val="EFAB00"/>
              </a:buClr>
              <a:buFont typeface="Wingdings"/>
              <a:buChar char=""/>
              <a:tabLst>
                <a:tab pos="191135" algn="l"/>
              </a:tabLst>
            </a:pPr>
            <a:r>
              <a:rPr sz="1400" spc="-5" dirty="0">
                <a:latin typeface="Arial MT"/>
                <a:cs typeface="Arial MT"/>
              </a:rPr>
              <a:t>Prepare user acceptance testing and execute process-oriented </a:t>
            </a:r>
            <a:r>
              <a:rPr sz="1400" spc="-375" dirty="0">
                <a:latin typeface="Arial MT"/>
                <a:cs typeface="Arial MT"/>
              </a:rPr>
              <a:t> </a:t>
            </a:r>
            <a:r>
              <a:rPr sz="1400" dirty="0">
                <a:latin typeface="Arial MT"/>
                <a:cs typeface="Arial MT"/>
              </a:rPr>
              <a:t>testing</a:t>
            </a:r>
          </a:p>
          <a:p>
            <a:pPr marL="190500" indent="-178435">
              <a:lnSpc>
                <a:spcPct val="100000"/>
              </a:lnSpc>
              <a:spcBef>
                <a:spcPts val="600"/>
              </a:spcBef>
              <a:buClr>
                <a:srgbClr val="EFAB00"/>
              </a:buClr>
              <a:buFont typeface="Wingdings"/>
              <a:buChar char=""/>
              <a:tabLst>
                <a:tab pos="191135" algn="l"/>
              </a:tabLst>
            </a:pPr>
            <a:r>
              <a:rPr sz="1400" spc="-5" dirty="0">
                <a:latin typeface="Arial MT"/>
                <a:cs typeface="Arial MT"/>
              </a:rPr>
              <a:t>Approve</a:t>
            </a:r>
            <a:r>
              <a:rPr sz="1400" spc="-40" dirty="0">
                <a:latin typeface="Arial MT"/>
                <a:cs typeface="Arial MT"/>
              </a:rPr>
              <a:t> </a:t>
            </a:r>
            <a:r>
              <a:rPr sz="1400" dirty="0">
                <a:latin typeface="Arial MT"/>
                <a:cs typeface="Arial MT"/>
              </a:rPr>
              <a:t>solution</a:t>
            </a:r>
          </a:p>
          <a:p>
            <a:pPr marL="190500" indent="-178435">
              <a:lnSpc>
                <a:spcPct val="100000"/>
              </a:lnSpc>
              <a:spcBef>
                <a:spcPts val="600"/>
              </a:spcBef>
              <a:buClr>
                <a:srgbClr val="EFAB00"/>
              </a:buClr>
              <a:buFont typeface="Wingdings"/>
              <a:buChar char=""/>
              <a:tabLst>
                <a:tab pos="191135" algn="l"/>
              </a:tabLst>
            </a:pPr>
            <a:r>
              <a:rPr sz="1400" b="1" spc="-5" dirty="0">
                <a:latin typeface="Arial"/>
                <a:cs typeface="Arial"/>
              </a:rPr>
              <a:t>Enable</a:t>
            </a:r>
            <a:r>
              <a:rPr sz="1400" b="1" spc="-20" dirty="0">
                <a:latin typeface="Arial"/>
                <a:cs typeface="Arial"/>
              </a:rPr>
              <a:t> </a:t>
            </a:r>
            <a:r>
              <a:rPr sz="1400" dirty="0">
                <a:latin typeface="Arial MT"/>
                <a:cs typeface="Arial MT"/>
              </a:rPr>
              <a:t>the</a:t>
            </a:r>
            <a:r>
              <a:rPr sz="1400" spc="-25" dirty="0">
                <a:latin typeface="Arial MT"/>
                <a:cs typeface="Arial MT"/>
              </a:rPr>
              <a:t> </a:t>
            </a:r>
            <a:r>
              <a:rPr sz="1400" dirty="0">
                <a:latin typeface="Arial MT"/>
                <a:cs typeface="Arial MT"/>
              </a:rPr>
              <a:t>business</a:t>
            </a:r>
            <a:r>
              <a:rPr sz="1400" spc="-35" dirty="0">
                <a:latin typeface="Arial MT"/>
                <a:cs typeface="Arial MT"/>
              </a:rPr>
              <a:t> </a:t>
            </a:r>
            <a:r>
              <a:rPr sz="1400" dirty="0">
                <a:latin typeface="Arial MT"/>
                <a:cs typeface="Arial MT"/>
              </a:rPr>
              <a:t>in</a:t>
            </a:r>
            <a:r>
              <a:rPr sz="1400" spc="-10" dirty="0">
                <a:latin typeface="Arial MT"/>
                <a:cs typeface="Arial MT"/>
              </a:rPr>
              <a:t> </a:t>
            </a:r>
            <a:r>
              <a:rPr sz="1400" spc="-5" dirty="0">
                <a:latin typeface="Arial MT"/>
                <a:cs typeface="Arial MT"/>
              </a:rPr>
              <a:t>executing</a:t>
            </a:r>
            <a:r>
              <a:rPr sz="1400" spc="-25" dirty="0">
                <a:latin typeface="Arial MT"/>
                <a:cs typeface="Arial MT"/>
              </a:rPr>
              <a:t> </a:t>
            </a:r>
            <a:r>
              <a:rPr sz="1400" dirty="0">
                <a:latin typeface="Arial MT"/>
                <a:cs typeface="Arial MT"/>
              </a:rPr>
              <a:t>the</a:t>
            </a:r>
            <a:r>
              <a:rPr sz="1400" spc="-15" dirty="0">
                <a:latin typeface="Arial MT"/>
                <a:cs typeface="Arial MT"/>
              </a:rPr>
              <a:t> </a:t>
            </a:r>
            <a:r>
              <a:rPr sz="1400" spc="-5" dirty="0">
                <a:latin typeface="Arial MT"/>
                <a:cs typeface="Arial MT"/>
              </a:rPr>
              <a:t>(new)</a:t>
            </a:r>
            <a:r>
              <a:rPr sz="1400" dirty="0">
                <a:latin typeface="Arial MT"/>
                <a:cs typeface="Arial MT"/>
              </a:rPr>
              <a:t> process</a:t>
            </a:r>
            <a:r>
              <a:rPr sz="1400" spc="-50" dirty="0">
                <a:latin typeface="Arial MT"/>
                <a:cs typeface="Arial MT"/>
              </a:rPr>
              <a:t> </a:t>
            </a:r>
            <a:r>
              <a:rPr sz="1400" dirty="0">
                <a:latin typeface="Arial MT"/>
                <a:cs typeface="Arial MT"/>
              </a:rPr>
              <a:t>running</a:t>
            </a:r>
            <a:r>
              <a:rPr sz="1400" spc="-15" dirty="0">
                <a:latin typeface="Arial MT"/>
                <a:cs typeface="Arial MT"/>
              </a:rPr>
              <a:t> </a:t>
            </a:r>
            <a:r>
              <a:rPr sz="1400" b="1" spc="-10" dirty="0">
                <a:latin typeface="Arial"/>
                <a:cs typeface="Arial"/>
              </a:rPr>
              <a:t>on</a:t>
            </a:r>
            <a:endParaRPr sz="1400" dirty="0">
              <a:latin typeface="Arial"/>
              <a:cs typeface="Arial"/>
            </a:endParaRPr>
          </a:p>
          <a:p>
            <a:pPr marL="190500">
              <a:lnSpc>
                <a:spcPct val="100000"/>
              </a:lnSpc>
            </a:pPr>
            <a:r>
              <a:rPr sz="1400" b="1" spc="-5" dirty="0">
                <a:latin typeface="Arial"/>
                <a:cs typeface="Arial"/>
              </a:rPr>
              <a:t>the</a:t>
            </a:r>
            <a:r>
              <a:rPr sz="1400" b="1" spc="-35" dirty="0">
                <a:latin typeface="Arial"/>
                <a:cs typeface="Arial"/>
              </a:rPr>
              <a:t> </a:t>
            </a:r>
            <a:r>
              <a:rPr sz="1400" b="1" dirty="0">
                <a:latin typeface="Arial"/>
                <a:cs typeface="Arial"/>
              </a:rPr>
              <a:t>new</a:t>
            </a:r>
            <a:r>
              <a:rPr sz="1400" b="1" spc="-30" dirty="0">
                <a:latin typeface="Arial"/>
                <a:cs typeface="Arial"/>
              </a:rPr>
              <a:t> </a:t>
            </a:r>
            <a:r>
              <a:rPr sz="1400" b="1" spc="-5" dirty="0">
                <a:latin typeface="Arial"/>
                <a:cs typeface="Arial"/>
              </a:rPr>
              <a:t>solution</a:t>
            </a:r>
            <a:endParaRPr sz="1400" dirty="0">
              <a:latin typeface="Arial"/>
              <a:cs typeface="Arial"/>
            </a:endParaRPr>
          </a:p>
          <a:p>
            <a:pPr marL="190500" indent="-178435">
              <a:lnSpc>
                <a:spcPct val="100000"/>
              </a:lnSpc>
              <a:spcBef>
                <a:spcPts val="600"/>
              </a:spcBef>
              <a:buClr>
                <a:srgbClr val="EFAB00"/>
              </a:buClr>
              <a:buFont typeface="Wingdings"/>
              <a:buChar char=""/>
              <a:tabLst>
                <a:tab pos="191135" algn="l"/>
              </a:tabLst>
            </a:pPr>
            <a:r>
              <a:rPr sz="1400" dirty="0">
                <a:latin typeface="Arial MT"/>
                <a:cs typeface="Arial MT"/>
              </a:rPr>
              <a:t>Perform</a:t>
            </a:r>
            <a:r>
              <a:rPr sz="1400" spc="-70" dirty="0">
                <a:latin typeface="Arial MT"/>
                <a:cs typeface="Arial MT"/>
              </a:rPr>
              <a:t> </a:t>
            </a:r>
            <a:r>
              <a:rPr sz="1400" b="1" spc="-5" dirty="0">
                <a:latin typeface="Arial"/>
                <a:cs typeface="Arial"/>
              </a:rPr>
              <a:t>go-live</a:t>
            </a:r>
            <a:endParaRPr sz="1400" dirty="0">
              <a:latin typeface="Arial"/>
              <a:cs typeface="Arial"/>
            </a:endParaRPr>
          </a:p>
        </p:txBody>
      </p:sp>
      <p:grpSp>
        <p:nvGrpSpPr>
          <p:cNvPr id="34" name="object 34"/>
          <p:cNvGrpSpPr/>
          <p:nvPr/>
        </p:nvGrpSpPr>
        <p:grpSpPr>
          <a:xfrm>
            <a:off x="6432550" y="3431794"/>
            <a:ext cx="5128895" cy="2899410"/>
            <a:chOff x="6432550" y="3431794"/>
            <a:chExt cx="5128895" cy="2899410"/>
          </a:xfrm>
        </p:grpSpPr>
        <p:pic>
          <p:nvPicPr>
            <p:cNvPr id="35" name="object 35"/>
            <p:cNvPicPr/>
            <p:nvPr/>
          </p:nvPicPr>
          <p:blipFill>
            <a:blip r:embed="rId2" cstate="print"/>
            <a:stretch>
              <a:fillRect/>
            </a:stretch>
          </p:blipFill>
          <p:spPr>
            <a:xfrm>
              <a:off x="6438900" y="3438144"/>
              <a:ext cx="3829811" cy="1519427"/>
            </a:xfrm>
            <a:prstGeom prst="rect">
              <a:avLst/>
            </a:prstGeom>
          </p:spPr>
        </p:pic>
        <p:sp>
          <p:nvSpPr>
            <p:cNvPr id="36" name="object 36"/>
            <p:cNvSpPr/>
            <p:nvPr/>
          </p:nvSpPr>
          <p:spPr>
            <a:xfrm>
              <a:off x="6435725" y="3434969"/>
              <a:ext cx="3836670" cy="1525905"/>
            </a:xfrm>
            <a:custGeom>
              <a:avLst/>
              <a:gdLst/>
              <a:ahLst/>
              <a:cxnLst/>
              <a:rect l="l" t="t" r="r" b="b"/>
              <a:pathLst>
                <a:path w="3836670" h="1525904">
                  <a:moveTo>
                    <a:pt x="0" y="1525777"/>
                  </a:moveTo>
                  <a:lnTo>
                    <a:pt x="3836161" y="1525777"/>
                  </a:lnTo>
                  <a:lnTo>
                    <a:pt x="3836161" y="0"/>
                  </a:lnTo>
                  <a:lnTo>
                    <a:pt x="0" y="0"/>
                  </a:lnTo>
                  <a:lnTo>
                    <a:pt x="0" y="1525777"/>
                  </a:lnTo>
                  <a:close/>
                </a:path>
              </a:pathLst>
            </a:custGeom>
            <a:ln w="6350">
              <a:solidFill>
                <a:srgbClr val="666666"/>
              </a:solidFill>
            </a:ln>
          </p:spPr>
          <p:txBody>
            <a:bodyPr wrap="square" lIns="0" tIns="0" rIns="0" bIns="0" rtlCol="0"/>
            <a:lstStyle/>
            <a:p>
              <a:endParaRPr/>
            </a:p>
          </p:txBody>
        </p:sp>
        <p:pic>
          <p:nvPicPr>
            <p:cNvPr id="37" name="object 37"/>
            <p:cNvPicPr/>
            <p:nvPr/>
          </p:nvPicPr>
          <p:blipFill>
            <a:blip r:embed="rId3" cstate="print"/>
            <a:stretch>
              <a:fillRect/>
            </a:stretch>
          </p:blipFill>
          <p:spPr>
            <a:xfrm>
              <a:off x="8333232" y="4794504"/>
              <a:ext cx="3221735" cy="1530096"/>
            </a:xfrm>
            <a:prstGeom prst="rect">
              <a:avLst/>
            </a:prstGeom>
          </p:spPr>
        </p:pic>
        <p:sp>
          <p:nvSpPr>
            <p:cNvPr id="38" name="object 38"/>
            <p:cNvSpPr/>
            <p:nvPr/>
          </p:nvSpPr>
          <p:spPr>
            <a:xfrm>
              <a:off x="8330057" y="4791329"/>
              <a:ext cx="3228340" cy="1536700"/>
            </a:xfrm>
            <a:custGeom>
              <a:avLst/>
              <a:gdLst/>
              <a:ahLst/>
              <a:cxnLst/>
              <a:rect l="l" t="t" r="r" b="b"/>
              <a:pathLst>
                <a:path w="3228340" h="1536700">
                  <a:moveTo>
                    <a:pt x="0" y="1536446"/>
                  </a:moveTo>
                  <a:lnTo>
                    <a:pt x="3228085" y="1536446"/>
                  </a:lnTo>
                  <a:lnTo>
                    <a:pt x="3228085" y="0"/>
                  </a:lnTo>
                  <a:lnTo>
                    <a:pt x="0" y="0"/>
                  </a:lnTo>
                  <a:lnTo>
                    <a:pt x="0" y="1536446"/>
                  </a:lnTo>
                  <a:close/>
                </a:path>
              </a:pathLst>
            </a:custGeom>
            <a:ln w="6350">
              <a:solidFill>
                <a:srgbClr val="666666"/>
              </a:solidFill>
            </a:ln>
          </p:spPr>
          <p:txBody>
            <a:bodyPr wrap="square" lIns="0" tIns="0" rIns="0" bIns="0" rtlCol="0"/>
            <a:lstStyle/>
            <a:p>
              <a:endParaRPr/>
            </a:p>
          </p:txBody>
        </p:sp>
      </p:grpSp>
      <p:sp>
        <p:nvSpPr>
          <p:cNvPr id="39" name="object 39"/>
          <p:cNvSpPr txBox="1"/>
          <p:nvPr/>
        </p:nvSpPr>
        <p:spPr>
          <a:xfrm>
            <a:off x="6426834" y="5108194"/>
            <a:ext cx="177292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3B829"/>
                </a:solidFill>
                <a:latin typeface="Arial MT"/>
                <a:cs typeface="Arial MT"/>
              </a:rPr>
              <a:t>Solution</a:t>
            </a:r>
            <a:r>
              <a:rPr sz="900" spc="-30" dirty="0">
                <a:solidFill>
                  <a:srgbClr val="F3B829"/>
                </a:solidFill>
                <a:latin typeface="Arial MT"/>
                <a:cs typeface="Arial MT"/>
              </a:rPr>
              <a:t> </a:t>
            </a:r>
            <a:r>
              <a:rPr sz="900" spc="-5" dirty="0">
                <a:solidFill>
                  <a:srgbClr val="F3B829"/>
                </a:solidFill>
                <a:latin typeface="Arial MT"/>
                <a:cs typeface="Arial MT"/>
              </a:rPr>
              <a:t>Manager</a:t>
            </a:r>
            <a:r>
              <a:rPr sz="900" spc="-20" dirty="0">
                <a:solidFill>
                  <a:srgbClr val="F3B829"/>
                </a:solidFill>
                <a:latin typeface="Arial MT"/>
                <a:cs typeface="Arial MT"/>
              </a:rPr>
              <a:t> </a:t>
            </a:r>
            <a:r>
              <a:rPr sz="900" dirty="0">
                <a:solidFill>
                  <a:srgbClr val="F3B829"/>
                </a:solidFill>
                <a:latin typeface="Arial MT"/>
                <a:cs typeface="Arial MT"/>
              </a:rPr>
              <a:t>–</a:t>
            </a:r>
            <a:r>
              <a:rPr sz="900" spc="-5" dirty="0">
                <a:solidFill>
                  <a:srgbClr val="F3B829"/>
                </a:solidFill>
                <a:latin typeface="Arial MT"/>
                <a:cs typeface="Arial MT"/>
              </a:rPr>
              <a:t> </a:t>
            </a:r>
            <a:r>
              <a:rPr sz="900" dirty="0">
                <a:solidFill>
                  <a:srgbClr val="F3B829"/>
                </a:solidFill>
                <a:latin typeface="Arial MT"/>
                <a:cs typeface="Arial MT"/>
              </a:rPr>
              <a:t>Focused</a:t>
            </a:r>
            <a:r>
              <a:rPr sz="900" spc="-45" dirty="0">
                <a:solidFill>
                  <a:srgbClr val="F3B829"/>
                </a:solidFill>
                <a:latin typeface="Arial MT"/>
                <a:cs typeface="Arial MT"/>
              </a:rPr>
              <a:t> </a:t>
            </a:r>
            <a:r>
              <a:rPr sz="900" spc="-5" dirty="0">
                <a:solidFill>
                  <a:srgbClr val="F3B829"/>
                </a:solidFill>
                <a:latin typeface="Arial MT"/>
                <a:cs typeface="Arial MT"/>
              </a:rPr>
              <a:t>Build</a:t>
            </a:r>
            <a:endParaRPr sz="900">
              <a:solidFill>
                <a:srgbClr val="F3B829"/>
              </a:solidFill>
              <a:latin typeface="Arial MT"/>
              <a:cs typeface="Arial MT"/>
            </a:endParaRPr>
          </a:p>
        </p:txBody>
      </p:sp>
      <p:sp>
        <p:nvSpPr>
          <p:cNvPr id="40" name="object 40"/>
          <p:cNvSpPr txBox="1"/>
          <p:nvPr/>
        </p:nvSpPr>
        <p:spPr>
          <a:xfrm>
            <a:off x="8321167" y="6414008"/>
            <a:ext cx="90170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3B829"/>
                </a:solidFill>
                <a:latin typeface="Arial MT"/>
                <a:cs typeface="Arial MT"/>
              </a:rPr>
              <a:t>SAP</a:t>
            </a:r>
            <a:r>
              <a:rPr sz="900" spc="-25" dirty="0">
                <a:solidFill>
                  <a:srgbClr val="F3B829"/>
                </a:solidFill>
                <a:latin typeface="Arial MT"/>
                <a:cs typeface="Arial MT"/>
              </a:rPr>
              <a:t> </a:t>
            </a:r>
            <a:r>
              <a:rPr sz="900" spc="-5" dirty="0">
                <a:solidFill>
                  <a:srgbClr val="F3B829"/>
                </a:solidFill>
                <a:latin typeface="Arial MT"/>
                <a:cs typeface="Arial MT"/>
              </a:rPr>
              <a:t>Enable</a:t>
            </a:r>
            <a:r>
              <a:rPr sz="900" spc="-45" dirty="0">
                <a:solidFill>
                  <a:srgbClr val="F3B829"/>
                </a:solidFill>
                <a:latin typeface="Arial MT"/>
                <a:cs typeface="Arial MT"/>
              </a:rPr>
              <a:t> </a:t>
            </a:r>
            <a:r>
              <a:rPr sz="900" spc="-5" dirty="0">
                <a:solidFill>
                  <a:srgbClr val="F3B829"/>
                </a:solidFill>
                <a:latin typeface="Arial MT"/>
                <a:cs typeface="Arial MT"/>
              </a:rPr>
              <a:t>Now</a:t>
            </a:r>
            <a:endParaRPr sz="900" dirty="0">
              <a:solidFill>
                <a:srgbClr val="F3B829"/>
              </a:solidFill>
              <a:latin typeface="Arial MT"/>
              <a:cs typeface="Arial MT"/>
            </a:endParaRPr>
          </a:p>
        </p:txBody>
      </p:sp>
      <p:sp>
        <p:nvSpPr>
          <p:cNvPr id="41" name="object 41"/>
          <p:cNvSpPr txBox="1">
            <a:spLocks noGrp="1"/>
          </p:cNvSpPr>
          <p:nvPr>
            <p:ph type="title"/>
          </p:nvPr>
        </p:nvSpPr>
        <p:spPr>
          <a:xfrm>
            <a:off x="491439" y="240538"/>
            <a:ext cx="5180965" cy="603885"/>
          </a:xfrm>
          <a:prstGeom prst="rect">
            <a:avLst/>
          </a:prstGeom>
        </p:spPr>
        <p:txBody>
          <a:bodyPr vert="horz" wrap="square" lIns="0" tIns="12700" rIns="0" bIns="0" rtlCol="0">
            <a:spAutoFit/>
          </a:bodyPr>
          <a:lstStyle/>
          <a:p>
            <a:pPr marL="12700">
              <a:lnSpc>
                <a:spcPts val="2155"/>
              </a:lnSpc>
              <a:spcBef>
                <a:spcPts val="100"/>
              </a:spcBef>
            </a:pPr>
            <a:r>
              <a:rPr sz="1800" b="0" spc="-5" dirty="0">
                <a:solidFill>
                  <a:srgbClr val="7E7E7E"/>
                </a:solidFill>
                <a:latin typeface="Arial MT"/>
                <a:cs typeface="Arial MT"/>
              </a:rPr>
              <a:t>Process-driven</a:t>
            </a:r>
            <a:r>
              <a:rPr sz="1800" b="0" spc="25" dirty="0">
                <a:solidFill>
                  <a:srgbClr val="7E7E7E"/>
                </a:solidFill>
                <a:latin typeface="Arial MT"/>
                <a:cs typeface="Arial MT"/>
              </a:rPr>
              <a:t> </a:t>
            </a:r>
            <a:r>
              <a:rPr sz="1800" b="0" spc="-5" dirty="0">
                <a:solidFill>
                  <a:srgbClr val="7E7E7E"/>
                </a:solidFill>
                <a:latin typeface="Arial MT"/>
                <a:cs typeface="Arial MT"/>
              </a:rPr>
              <a:t>and</a:t>
            </a:r>
            <a:r>
              <a:rPr sz="1800" b="0" spc="10" dirty="0">
                <a:solidFill>
                  <a:srgbClr val="7E7E7E"/>
                </a:solidFill>
                <a:latin typeface="Arial MT"/>
                <a:cs typeface="Arial MT"/>
              </a:rPr>
              <a:t> </a:t>
            </a:r>
            <a:r>
              <a:rPr sz="1800" b="0" spc="-5" dirty="0">
                <a:solidFill>
                  <a:srgbClr val="7E7E7E"/>
                </a:solidFill>
                <a:latin typeface="Arial MT"/>
                <a:cs typeface="Arial MT"/>
              </a:rPr>
              <a:t>solution-driven</a:t>
            </a:r>
            <a:r>
              <a:rPr sz="1800" b="0" spc="35" dirty="0">
                <a:solidFill>
                  <a:srgbClr val="7E7E7E"/>
                </a:solidFill>
                <a:latin typeface="Arial MT"/>
                <a:cs typeface="Arial MT"/>
              </a:rPr>
              <a:t> </a:t>
            </a:r>
            <a:r>
              <a:rPr sz="1800" b="0" spc="-5" dirty="0">
                <a:solidFill>
                  <a:srgbClr val="7E7E7E"/>
                </a:solidFill>
                <a:latin typeface="Arial MT"/>
                <a:cs typeface="Arial MT"/>
              </a:rPr>
              <a:t>transformations</a:t>
            </a:r>
            <a:endParaRPr sz="1800" dirty="0">
              <a:latin typeface="Arial MT"/>
              <a:cs typeface="Arial MT"/>
            </a:endParaRPr>
          </a:p>
          <a:p>
            <a:pPr marL="12700">
              <a:lnSpc>
                <a:spcPts val="2395"/>
              </a:lnSpc>
            </a:pPr>
            <a:r>
              <a:rPr spc="-5" dirty="0">
                <a:solidFill>
                  <a:srgbClr val="F3B829"/>
                </a:solidFill>
              </a:rPr>
              <a:t>Solution-driven </a:t>
            </a:r>
            <a:r>
              <a:rPr dirty="0">
                <a:solidFill>
                  <a:srgbClr val="F3B829"/>
                </a:solidFill>
              </a:rPr>
              <a:t>transformations</a:t>
            </a:r>
            <a:r>
              <a:rPr spc="-65" dirty="0">
                <a:solidFill>
                  <a:srgbClr val="F3B829"/>
                </a:solidFill>
              </a:rPr>
              <a:t> </a:t>
            </a:r>
            <a:r>
              <a:rPr dirty="0">
                <a:solidFill>
                  <a:srgbClr val="F3B829"/>
                </a:solidFill>
              </a:rPr>
              <a:t>(2)</a:t>
            </a:r>
          </a:p>
        </p:txBody>
      </p:sp>
      <p:pic>
        <p:nvPicPr>
          <p:cNvPr id="44" name="Picture 43"/>
          <p:cNvPicPr>
            <a:picLocks noChangeAspect="1"/>
          </p:cNvPicPr>
          <p:nvPr/>
        </p:nvPicPr>
        <p:blipFill>
          <a:blip r:embed="rId4"/>
          <a:stretch>
            <a:fillRect/>
          </a:stretch>
        </p:blipFill>
        <p:spPr>
          <a:xfrm>
            <a:off x="486770" y="991743"/>
            <a:ext cx="10847619" cy="2257143"/>
          </a:xfrm>
          <a:prstGeom prst="rect">
            <a:avLst/>
          </a:prstGeom>
        </p:spPr>
      </p:pic>
      <p:pic>
        <p:nvPicPr>
          <p:cNvPr id="13" name="Picture 12"/>
          <p:cNvPicPr>
            <a:picLocks noChangeAspect="1"/>
          </p:cNvPicPr>
          <p:nvPr/>
        </p:nvPicPr>
        <p:blipFill>
          <a:blip r:embed="rId5"/>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arn(inVertical)">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barn(inVertical)">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par>
                                <p:cTn id="18" presetID="16" presetClass="entr" presetSubtype="21" fill="hold" nodeType="with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barn(inVertical)">
                                      <p:cBhvr>
                                        <p:cTn id="20" dur="500"/>
                                        <p:tgtEl>
                                          <p:spTgt spid="34"/>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barn(inVertical)">
                                      <p:cBhvr>
                                        <p:cTn id="23" dur="500"/>
                                        <p:tgtEl>
                                          <p:spTgt spid="39"/>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barn(inVertical)">
                                      <p:cBhvr>
                                        <p:cTn id="2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9" grpId="0"/>
      <p:bldP spid="40" grpId="0"/>
      <p:bldP spid="41" grpId="0"/>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13080" y="3451097"/>
            <a:ext cx="5163820" cy="2137410"/>
          </a:xfrm>
          <a:prstGeom prst="rect">
            <a:avLst/>
          </a:prstGeom>
        </p:spPr>
        <p:txBody>
          <a:bodyPr vert="horz" wrap="square" lIns="0" tIns="13335" rIns="0" bIns="0" rtlCol="0">
            <a:spAutoFit/>
          </a:bodyPr>
          <a:lstStyle/>
          <a:p>
            <a:pPr marL="190500" indent="-178435">
              <a:lnSpc>
                <a:spcPct val="100000"/>
              </a:lnSpc>
              <a:spcBef>
                <a:spcPts val="105"/>
              </a:spcBef>
              <a:buClr>
                <a:srgbClr val="EFAB00"/>
              </a:buClr>
              <a:buFont typeface="Wingdings"/>
              <a:buChar char=""/>
              <a:tabLst>
                <a:tab pos="191135" algn="l"/>
              </a:tabLst>
            </a:pPr>
            <a:r>
              <a:rPr sz="1400" dirty="0">
                <a:latin typeface="Arial MT"/>
                <a:cs typeface="Arial MT"/>
              </a:rPr>
              <a:t>In</a:t>
            </a:r>
            <a:r>
              <a:rPr sz="1400" spc="-25" dirty="0">
                <a:latin typeface="Arial MT"/>
                <a:cs typeface="Arial MT"/>
              </a:rPr>
              <a:t> </a:t>
            </a:r>
            <a:r>
              <a:rPr sz="1400" dirty="0">
                <a:latin typeface="Arial MT"/>
                <a:cs typeface="Arial MT"/>
              </a:rPr>
              <a:t>parallel,</a:t>
            </a:r>
            <a:r>
              <a:rPr sz="1400" spc="-30" dirty="0">
                <a:latin typeface="Arial MT"/>
                <a:cs typeface="Arial MT"/>
              </a:rPr>
              <a:t> </a:t>
            </a:r>
            <a:r>
              <a:rPr sz="1400" dirty="0">
                <a:latin typeface="Arial MT"/>
                <a:cs typeface="Arial MT"/>
              </a:rPr>
              <a:t>establish</a:t>
            </a:r>
            <a:r>
              <a:rPr sz="1400" spc="-55" dirty="0">
                <a:latin typeface="Arial MT"/>
                <a:cs typeface="Arial MT"/>
              </a:rPr>
              <a:t> </a:t>
            </a:r>
            <a:r>
              <a:rPr sz="1400" dirty="0">
                <a:latin typeface="Arial MT"/>
                <a:cs typeface="Arial MT"/>
              </a:rPr>
              <a:t>a</a:t>
            </a:r>
            <a:r>
              <a:rPr sz="1400" spc="-15" dirty="0">
                <a:latin typeface="Arial MT"/>
                <a:cs typeface="Arial MT"/>
              </a:rPr>
              <a:t> </a:t>
            </a:r>
            <a:r>
              <a:rPr sz="1400" dirty="0">
                <a:latin typeface="Arial MT"/>
                <a:cs typeface="Arial MT"/>
              </a:rPr>
              <a:t>process</a:t>
            </a:r>
            <a:r>
              <a:rPr sz="1400" spc="-40" dirty="0">
                <a:latin typeface="Arial MT"/>
                <a:cs typeface="Arial MT"/>
              </a:rPr>
              <a:t> </a:t>
            </a:r>
            <a:r>
              <a:rPr sz="1400" dirty="0">
                <a:latin typeface="Arial MT"/>
                <a:cs typeface="Arial MT"/>
              </a:rPr>
              <a:t>mindset</a:t>
            </a:r>
            <a:r>
              <a:rPr sz="1400" spc="-40" dirty="0">
                <a:latin typeface="Arial MT"/>
                <a:cs typeface="Arial MT"/>
              </a:rPr>
              <a:t> </a:t>
            </a:r>
            <a:r>
              <a:rPr sz="1400" dirty="0">
                <a:latin typeface="Arial MT"/>
                <a:cs typeface="Arial MT"/>
              </a:rPr>
              <a:t>to</a:t>
            </a:r>
            <a:r>
              <a:rPr sz="1400" spc="-15" dirty="0">
                <a:latin typeface="Arial MT"/>
                <a:cs typeface="Arial MT"/>
              </a:rPr>
              <a:t> </a:t>
            </a:r>
            <a:r>
              <a:rPr sz="1400" spc="-5" dirty="0">
                <a:latin typeface="Arial MT"/>
                <a:cs typeface="Arial MT"/>
              </a:rPr>
              <a:t>leverage</a:t>
            </a:r>
            <a:endParaRPr sz="1400" dirty="0">
              <a:latin typeface="Arial MT"/>
              <a:cs typeface="Arial MT"/>
            </a:endParaRPr>
          </a:p>
          <a:p>
            <a:pPr marL="190500" marR="5080">
              <a:lnSpc>
                <a:spcPct val="100000"/>
              </a:lnSpc>
            </a:pPr>
            <a:r>
              <a:rPr sz="1400" spc="-5" dirty="0">
                <a:latin typeface="Arial MT"/>
                <a:cs typeface="Arial MT"/>
              </a:rPr>
              <a:t>SAP</a:t>
            </a:r>
            <a:r>
              <a:rPr sz="1400" spc="-15" dirty="0">
                <a:latin typeface="Arial MT"/>
                <a:cs typeface="Arial MT"/>
              </a:rPr>
              <a:t> </a:t>
            </a:r>
            <a:r>
              <a:rPr sz="1400" spc="-5" dirty="0">
                <a:latin typeface="Arial MT"/>
                <a:cs typeface="Arial MT"/>
              </a:rPr>
              <a:t>S/4HANA</a:t>
            </a:r>
            <a:r>
              <a:rPr sz="1400" spc="-85" dirty="0">
                <a:latin typeface="Arial MT"/>
                <a:cs typeface="Arial MT"/>
              </a:rPr>
              <a:t> </a:t>
            </a:r>
            <a:r>
              <a:rPr sz="1400" dirty="0">
                <a:latin typeface="Arial MT"/>
                <a:cs typeface="Arial MT"/>
              </a:rPr>
              <a:t>innovations,</a:t>
            </a:r>
            <a:r>
              <a:rPr sz="1400" spc="-10" dirty="0">
                <a:latin typeface="Arial MT"/>
                <a:cs typeface="Arial MT"/>
              </a:rPr>
              <a:t> </a:t>
            </a:r>
            <a:r>
              <a:rPr sz="1400" b="1" spc="-5" dirty="0">
                <a:latin typeface="Arial"/>
                <a:cs typeface="Arial"/>
              </a:rPr>
              <a:t>plan</a:t>
            </a:r>
            <a:r>
              <a:rPr sz="1400" b="1" spc="-35" dirty="0">
                <a:latin typeface="Arial"/>
                <a:cs typeface="Arial"/>
              </a:rPr>
              <a:t> </a:t>
            </a:r>
            <a:r>
              <a:rPr sz="1400" b="1" spc="-5" dirty="0">
                <a:latin typeface="Arial"/>
                <a:cs typeface="Arial"/>
              </a:rPr>
              <a:t>and</a:t>
            </a:r>
            <a:r>
              <a:rPr sz="1400" b="1" dirty="0">
                <a:latin typeface="Arial"/>
                <a:cs typeface="Arial"/>
              </a:rPr>
              <a:t> </a:t>
            </a:r>
            <a:r>
              <a:rPr sz="1400" b="1" spc="-5" dirty="0">
                <a:latin typeface="Arial"/>
                <a:cs typeface="Arial"/>
              </a:rPr>
              <a:t>prioritize</a:t>
            </a:r>
            <a:r>
              <a:rPr sz="1400" b="1" spc="-25" dirty="0">
                <a:latin typeface="Arial"/>
                <a:cs typeface="Arial"/>
              </a:rPr>
              <a:t> </a:t>
            </a:r>
            <a:r>
              <a:rPr sz="1400" dirty="0">
                <a:latin typeface="Arial MT"/>
                <a:cs typeface="Arial MT"/>
              </a:rPr>
              <a:t>future</a:t>
            </a:r>
            <a:r>
              <a:rPr sz="1400" spc="-30" dirty="0">
                <a:latin typeface="Arial MT"/>
                <a:cs typeface="Arial MT"/>
              </a:rPr>
              <a:t> </a:t>
            </a:r>
            <a:r>
              <a:rPr sz="1400" b="1" spc="-5" dirty="0">
                <a:latin typeface="Arial"/>
                <a:cs typeface="Arial"/>
              </a:rPr>
              <a:t>process </a:t>
            </a:r>
            <a:r>
              <a:rPr sz="1400" b="1" spc="-375" dirty="0">
                <a:latin typeface="Arial"/>
                <a:cs typeface="Arial"/>
              </a:rPr>
              <a:t> </a:t>
            </a:r>
            <a:r>
              <a:rPr sz="1400" b="1" spc="-5" dirty="0">
                <a:latin typeface="Arial"/>
                <a:cs typeface="Arial"/>
              </a:rPr>
              <a:t>improvements</a:t>
            </a:r>
            <a:r>
              <a:rPr sz="1400" b="1" spc="-35" dirty="0">
                <a:latin typeface="Arial"/>
                <a:cs typeface="Arial"/>
              </a:rPr>
              <a:t> </a:t>
            </a:r>
            <a:r>
              <a:rPr sz="1400" b="1" spc="-5" dirty="0">
                <a:latin typeface="Arial"/>
                <a:cs typeface="Arial"/>
              </a:rPr>
              <a:t>and</a:t>
            </a:r>
            <a:r>
              <a:rPr sz="1400" b="1" spc="-10" dirty="0">
                <a:latin typeface="Arial"/>
                <a:cs typeface="Arial"/>
              </a:rPr>
              <a:t> </a:t>
            </a:r>
            <a:r>
              <a:rPr sz="1400" b="1" spc="-5" dirty="0">
                <a:latin typeface="Arial"/>
                <a:cs typeface="Arial"/>
              </a:rPr>
              <a:t>innovations</a:t>
            </a:r>
            <a:endParaRPr sz="1400" dirty="0">
              <a:latin typeface="Arial"/>
              <a:cs typeface="Arial"/>
            </a:endParaRPr>
          </a:p>
          <a:p>
            <a:pPr marL="190500" indent="-178435">
              <a:lnSpc>
                <a:spcPct val="100000"/>
              </a:lnSpc>
              <a:spcBef>
                <a:spcPts val="595"/>
              </a:spcBef>
              <a:buClr>
                <a:srgbClr val="EFAB00"/>
              </a:buClr>
              <a:buFont typeface="Wingdings"/>
              <a:buChar char=""/>
              <a:tabLst>
                <a:tab pos="191135" algn="l"/>
              </a:tabLst>
            </a:pPr>
            <a:r>
              <a:rPr sz="1400" spc="-5" dirty="0">
                <a:latin typeface="Arial MT"/>
                <a:cs typeface="Arial MT"/>
              </a:rPr>
              <a:t>For</a:t>
            </a:r>
            <a:r>
              <a:rPr sz="1400" spc="-45" dirty="0">
                <a:latin typeface="Arial MT"/>
                <a:cs typeface="Arial MT"/>
              </a:rPr>
              <a:t> </a:t>
            </a:r>
            <a:r>
              <a:rPr sz="1400" b="1" dirty="0">
                <a:latin typeface="Arial"/>
                <a:cs typeface="Arial"/>
              </a:rPr>
              <a:t>selected</a:t>
            </a:r>
            <a:r>
              <a:rPr sz="1400" b="1" spc="-70" dirty="0">
                <a:latin typeface="Arial"/>
                <a:cs typeface="Arial"/>
              </a:rPr>
              <a:t> </a:t>
            </a:r>
            <a:r>
              <a:rPr sz="1400" b="1" dirty="0">
                <a:latin typeface="Arial"/>
                <a:cs typeface="Arial"/>
              </a:rPr>
              <a:t>processes</a:t>
            </a:r>
            <a:r>
              <a:rPr sz="1400" dirty="0">
                <a:latin typeface="Arial MT"/>
                <a:cs typeface="Arial MT"/>
              </a:rPr>
              <a:t>:</a:t>
            </a:r>
          </a:p>
          <a:p>
            <a:pPr marL="373380" lvl="1" indent="-179070" algn="just">
              <a:lnSpc>
                <a:spcPct val="100000"/>
              </a:lnSpc>
              <a:spcBef>
                <a:spcPts val="300"/>
              </a:spcBef>
              <a:buFont typeface="Calibri"/>
              <a:buChar char="-"/>
              <a:tabLst>
                <a:tab pos="374015" algn="l"/>
              </a:tabLst>
            </a:pPr>
            <a:r>
              <a:rPr sz="1400" spc="-5" dirty="0">
                <a:latin typeface="Arial MT"/>
                <a:cs typeface="Arial MT"/>
              </a:rPr>
              <a:t>Collaboratively</a:t>
            </a:r>
            <a:r>
              <a:rPr sz="1400" spc="-25" dirty="0">
                <a:latin typeface="Arial MT"/>
                <a:cs typeface="Arial MT"/>
              </a:rPr>
              <a:t> </a:t>
            </a:r>
            <a:r>
              <a:rPr sz="1400" dirty="0">
                <a:latin typeface="Arial MT"/>
                <a:cs typeface="Arial MT"/>
              </a:rPr>
              <a:t>define</a:t>
            </a:r>
            <a:r>
              <a:rPr sz="1400" spc="-30" dirty="0">
                <a:latin typeface="Arial MT"/>
                <a:cs typeface="Arial MT"/>
              </a:rPr>
              <a:t> </a:t>
            </a:r>
            <a:r>
              <a:rPr sz="1400" dirty="0">
                <a:latin typeface="Arial MT"/>
                <a:cs typeface="Arial MT"/>
              </a:rPr>
              <a:t>and</a:t>
            </a:r>
            <a:r>
              <a:rPr sz="1400" spc="-20" dirty="0">
                <a:latin typeface="Arial MT"/>
                <a:cs typeface="Arial MT"/>
              </a:rPr>
              <a:t> </a:t>
            </a:r>
            <a:r>
              <a:rPr sz="1400" dirty="0">
                <a:latin typeface="Arial MT"/>
                <a:cs typeface="Arial MT"/>
              </a:rPr>
              <a:t>model</a:t>
            </a:r>
            <a:r>
              <a:rPr sz="1400" spc="-20" dirty="0">
                <a:latin typeface="Arial MT"/>
                <a:cs typeface="Arial MT"/>
              </a:rPr>
              <a:t> </a:t>
            </a:r>
            <a:r>
              <a:rPr sz="1400" dirty="0">
                <a:latin typeface="Arial MT"/>
                <a:cs typeface="Arial MT"/>
              </a:rPr>
              <a:t>to-be</a:t>
            </a:r>
            <a:r>
              <a:rPr sz="1400" spc="-30" dirty="0">
                <a:latin typeface="Arial MT"/>
                <a:cs typeface="Arial MT"/>
              </a:rPr>
              <a:t> </a:t>
            </a:r>
            <a:r>
              <a:rPr sz="1400" dirty="0">
                <a:latin typeface="Arial MT"/>
                <a:cs typeface="Arial MT"/>
              </a:rPr>
              <a:t>processes</a:t>
            </a:r>
          </a:p>
          <a:p>
            <a:pPr marL="373380" marR="102235" lvl="1" indent="-178435" algn="just">
              <a:lnSpc>
                <a:spcPct val="100000"/>
              </a:lnSpc>
              <a:spcBef>
                <a:spcPts val="305"/>
              </a:spcBef>
              <a:buFont typeface="Calibri"/>
              <a:buChar char="-"/>
              <a:tabLst>
                <a:tab pos="374015" algn="l"/>
              </a:tabLst>
            </a:pPr>
            <a:r>
              <a:rPr sz="1400" dirty="0">
                <a:latin typeface="Arial MT"/>
                <a:cs typeface="Arial MT"/>
              </a:rPr>
              <a:t>Rethink</a:t>
            </a:r>
            <a:r>
              <a:rPr sz="1400" spc="-30" dirty="0">
                <a:latin typeface="Arial MT"/>
                <a:cs typeface="Arial MT"/>
              </a:rPr>
              <a:t> </a:t>
            </a:r>
            <a:r>
              <a:rPr sz="1400" dirty="0">
                <a:latin typeface="Arial MT"/>
                <a:cs typeface="Arial MT"/>
              </a:rPr>
              <a:t>processes</a:t>
            </a:r>
            <a:r>
              <a:rPr sz="1400" spc="-40" dirty="0">
                <a:latin typeface="Arial MT"/>
                <a:cs typeface="Arial MT"/>
              </a:rPr>
              <a:t> </a:t>
            </a:r>
            <a:r>
              <a:rPr sz="1400" spc="-5" dirty="0">
                <a:latin typeface="Arial MT"/>
                <a:cs typeface="Arial MT"/>
              </a:rPr>
              <a:t>iteratively.</a:t>
            </a:r>
            <a:r>
              <a:rPr sz="1400" spc="-10" dirty="0">
                <a:latin typeface="Arial MT"/>
                <a:cs typeface="Arial MT"/>
              </a:rPr>
              <a:t> </a:t>
            </a:r>
            <a:r>
              <a:rPr sz="1400" dirty="0">
                <a:latin typeface="Arial MT"/>
                <a:cs typeface="Arial MT"/>
              </a:rPr>
              <a:t>Focus</a:t>
            </a:r>
            <a:r>
              <a:rPr sz="1400" spc="-30" dirty="0">
                <a:latin typeface="Arial MT"/>
                <a:cs typeface="Arial MT"/>
              </a:rPr>
              <a:t> </a:t>
            </a:r>
            <a:r>
              <a:rPr sz="1400" dirty="0">
                <a:latin typeface="Arial MT"/>
                <a:cs typeface="Arial MT"/>
              </a:rPr>
              <a:t>on</a:t>
            </a:r>
            <a:r>
              <a:rPr sz="1400" spc="-15" dirty="0">
                <a:latin typeface="Arial MT"/>
                <a:cs typeface="Arial MT"/>
              </a:rPr>
              <a:t> </a:t>
            </a:r>
            <a:r>
              <a:rPr sz="1400" spc="-5" dirty="0">
                <a:latin typeface="Arial MT"/>
                <a:cs typeface="Arial MT"/>
              </a:rPr>
              <a:t>standardization</a:t>
            </a:r>
            <a:r>
              <a:rPr sz="1400" spc="-45" dirty="0">
                <a:latin typeface="Arial MT"/>
                <a:cs typeface="Arial MT"/>
              </a:rPr>
              <a:t> </a:t>
            </a:r>
            <a:r>
              <a:rPr sz="1400" dirty="0">
                <a:latin typeface="Arial MT"/>
                <a:cs typeface="Arial MT"/>
              </a:rPr>
              <a:t>and </a:t>
            </a:r>
            <a:r>
              <a:rPr sz="1400" spc="-375" dirty="0">
                <a:latin typeface="Arial MT"/>
                <a:cs typeface="Arial MT"/>
              </a:rPr>
              <a:t> </a:t>
            </a:r>
            <a:r>
              <a:rPr sz="1400" dirty="0">
                <a:latin typeface="Arial MT"/>
                <a:cs typeface="Arial MT"/>
              </a:rPr>
              <a:t>harmonization potential based on </a:t>
            </a:r>
            <a:r>
              <a:rPr sz="1400" spc="-5" dirty="0">
                <a:latin typeface="Arial MT"/>
                <a:cs typeface="Arial MT"/>
              </a:rPr>
              <a:t>best-practices processes. </a:t>
            </a:r>
            <a:r>
              <a:rPr sz="1400" spc="-380" dirty="0">
                <a:latin typeface="Arial MT"/>
                <a:cs typeface="Arial MT"/>
              </a:rPr>
              <a:t> </a:t>
            </a:r>
            <a:r>
              <a:rPr sz="1400" dirty="0">
                <a:latin typeface="Arial MT"/>
                <a:cs typeface="Arial MT"/>
              </a:rPr>
              <a:t>Consider</a:t>
            </a:r>
            <a:r>
              <a:rPr sz="1400" spc="-35" dirty="0">
                <a:latin typeface="Arial MT"/>
                <a:cs typeface="Arial MT"/>
              </a:rPr>
              <a:t> </a:t>
            </a:r>
            <a:r>
              <a:rPr sz="1400" spc="-5" dirty="0">
                <a:latin typeface="Arial MT"/>
                <a:cs typeface="Arial MT"/>
              </a:rPr>
              <a:t>(industry)</a:t>
            </a:r>
            <a:r>
              <a:rPr sz="1400" spc="-20" dirty="0">
                <a:latin typeface="Arial MT"/>
                <a:cs typeface="Arial MT"/>
              </a:rPr>
              <a:t> </a:t>
            </a:r>
            <a:r>
              <a:rPr sz="1400" spc="-5" dirty="0">
                <a:latin typeface="Arial MT"/>
                <a:cs typeface="Arial MT"/>
              </a:rPr>
              <a:t>benchmarking</a:t>
            </a:r>
            <a:endParaRPr sz="1400" dirty="0">
              <a:latin typeface="Arial MT"/>
              <a:cs typeface="Arial MT"/>
            </a:endParaRPr>
          </a:p>
          <a:p>
            <a:pPr marL="373380" lvl="1" indent="-179070" algn="just">
              <a:lnSpc>
                <a:spcPct val="100000"/>
              </a:lnSpc>
              <a:spcBef>
                <a:spcPts val="300"/>
              </a:spcBef>
              <a:buFont typeface="Calibri"/>
              <a:buChar char="-"/>
              <a:tabLst>
                <a:tab pos="374015" algn="l"/>
              </a:tabLst>
            </a:pPr>
            <a:r>
              <a:rPr sz="1400" dirty="0">
                <a:latin typeface="Arial MT"/>
                <a:cs typeface="Arial MT"/>
              </a:rPr>
              <a:t>Define</a:t>
            </a:r>
            <a:r>
              <a:rPr sz="1400" spc="-20" dirty="0">
                <a:latin typeface="Arial MT"/>
                <a:cs typeface="Arial MT"/>
              </a:rPr>
              <a:t> </a:t>
            </a:r>
            <a:r>
              <a:rPr sz="1400" dirty="0">
                <a:latin typeface="Arial MT"/>
                <a:cs typeface="Arial MT"/>
              </a:rPr>
              <a:t>E2E</a:t>
            </a:r>
            <a:r>
              <a:rPr sz="1400" spc="-5" dirty="0">
                <a:latin typeface="Arial MT"/>
                <a:cs typeface="Arial MT"/>
              </a:rPr>
              <a:t> journeys</a:t>
            </a:r>
            <a:r>
              <a:rPr sz="1400" spc="-10" dirty="0">
                <a:latin typeface="Arial MT"/>
                <a:cs typeface="Arial MT"/>
              </a:rPr>
              <a:t> </a:t>
            </a:r>
            <a:r>
              <a:rPr sz="1400" dirty="0">
                <a:latin typeface="Arial MT"/>
                <a:cs typeface="Arial MT"/>
              </a:rPr>
              <a:t>establishing</a:t>
            </a:r>
            <a:r>
              <a:rPr sz="1400" spc="-40" dirty="0">
                <a:latin typeface="Arial MT"/>
                <a:cs typeface="Arial MT"/>
              </a:rPr>
              <a:t> </a:t>
            </a:r>
            <a:r>
              <a:rPr sz="1400" dirty="0">
                <a:latin typeface="Arial MT"/>
                <a:cs typeface="Arial MT"/>
              </a:rPr>
              <a:t>an</a:t>
            </a:r>
            <a:r>
              <a:rPr sz="1400" spc="-15" dirty="0">
                <a:latin typeface="Arial MT"/>
                <a:cs typeface="Arial MT"/>
              </a:rPr>
              <a:t> </a:t>
            </a:r>
            <a:r>
              <a:rPr sz="1400" dirty="0">
                <a:latin typeface="Arial MT"/>
                <a:cs typeface="Arial MT"/>
              </a:rPr>
              <a:t>outside-in</a:t>
            </a:r>
            <a:r>
              <a:rPr sz="1400" spc="-35" dirty="0">
                <a:latin typeface="Arial MT"/>
                <a:cs typeface="Arial MT"/>
              </a:rPr>
              <a:t> </a:t>
            </a:r>
            <a:r>
              <a:rPr sz="1400" spc="-5" dirty="0">
                <a:latin typeface="Arial MT"/>
                <a:cs typeface="Arial MT"/>
              </a:rPr>
              <a:t>perspective</a:t>
            </a:r>
            <a:endParaRPr sz="1400" dirty="0">
              <a:latin typeface="Arial MT"/>
              <a:cs typeface="Arial MT"/>
            </a:endParaRPr>
          </a:p>
        </p:txBody>
      </p:sp>
      <p:grpSp>
        <p:nvGrpSpPr>
          <p:cNvPr id="39" name="object 39"/>
          <p:cNvGrpSpPr/>
          <p:nvPr/>
        </p:nvGrpSpPr>
        <p:grpSpPr>
          <a:xfrm>
            <a:off x="6418834" y="3422650"/>
            <a:ext cx="4804410" cy="2727325"/>
            <a:chOff x="6418834" y="3422650"/>
            <a:chExt cx="4804410" cy="2727325"/>
          </a:xfrm>
        </p:grpSpPr>
        <p:pic>
          <p:nvPicPr>
            <p:cNvPr id="40" name="object 40"/>
            <p:cNvPicPr/>
            <p:nvPr/>
          </p:nvPicPr>
          <p:blipFill>
            <a:blip r:embed="rId2" cstate="print"/>
            <a:stretch>
              <a:fillRect/>
            </a:stretch>
          </p:blipFill>
          <p:spPr>
            <a:xfrm>
              <a:off x="6425184" y="3429000"/>
              <a:ext cx="2791967" cy="1882139"/>
            </a:xfrm>
            <a:prstGeom prst="rect">
              <a:avLst/>
            </a:prstGeom>
          </p:spPr>
        </p:pic>
        <p:sp>
          <p:nvSpPr>
            <p:cNvPr id="41" name="object 41"/>
            <p:cNvSpPr/>
            <p:nvPr/>
          </p:nvSpPr>
          <p:spPr>
            <a:xfrm>
              <a:off x="6422009" y="3425825"/>
              <a:ext cx="2798445" cy="1888489"/>
            </a:xfrm>
            <a:custGeom>
              <a:avLst/>
              <a:gdLst/>
              <a:ahLst/>
              <a:cxnLst/>
              <a:rect l="l" t="t" r="r" b="b"/>
              <a:pathLst>
                <a:path w="2798445" h="1888489">
                  <a:moveTo>
                    <a:pt x="0" y="1888489"/>
                  </a:moveTo>
                  <a:lnTo>
                    <a:pt x="2798317" y="1888489"/>
                  </a:lnTo>
                  <a:lnTo>
                    <a:pt x="2798317" y="0"/>
                  </a:lnTo>
                  <a:lnTo>
                    <a:pt x="0" y="0"/>
                  </a:lnTo>
                  <a:lnTo>
                    <a:pt x="0" y="1888489"/>
                  </a:lnTo>
                  <a:close/>
                </a:path>
              </a:pathLst>
            </a:custGeom>
            <a:ln w="6350">
              <a:solidFill>
                <a:srgbClr val="666666"/>
              </a:solidFill>
            </a:ln>
          </p:spPr>
          <p:txBody>
            <a:bodyPr wrap="square" lIns="0" tIns="0" rIns="0" bIns="0" rtlCol="0"/>
            <a:lstStyle/>
            <a:p>
              <a:endParaRPr/>
            </a:p>
          </p:txBody>
        </p:sp>
        <p:pic>
          <p:nvPicPr>
            <p:cNvPr id="42" name="object 42"/>
            <p:cNvPicPr/>
            <p:nvPr/>
          </p:nvPicPr>
          <p:blipFill>
            <a:blip r:embed="rId3" cstate="print"/>
            <a:stretch>
              <a:fillRect/>
            </a:stretch>
          </p:blipFill>
          <p:spPr>
            <a:xfrm>
              <a:off x="8385048" y="4469891"/>
              <a:ext cx="2831592" cy="1673352"/>
            </a:xfrm>
            <a:prstGeom prst="rect">
              <a:avLst/>
            </a:prstGeom>
          </p:spPr>
        </p:pic>
        <p:sp>
          <p:nvSpPr>
            <p:cNvPr id="43" name="object 43"/>
            <p:cNvSpPr/>
            <p:nvPr/>
          </p:nvSpPr>
          <p:spPr>
            <a:xfrm>
              <a:off x="8381873" y="4466716"/>
              <a:ext cx="2838450" cy="1680210"/>
            </a:xfrm>
            <a:custGeom>
              <a:avLst/>
              <a:gdLst/>
              <a:ahLst/>
              <a:cxnLst/>
              <a:rect l="l" t="t" r="r" b="b"/>
              <a:pathLst>
                <a:path w="2838450" h="1680210">
                  <a:moveTo>
                    <a:pt x="0" y="1679701"/>
                  </a:moveTo>
                  <a:lnTo>
                    <a:pt x="2837942" y="1679701"/>
                  </a:lnTo>
                  <a:lnTo>
                    <a:pt x="2837942" y="0"/>
                  </a:lnTo>
                  <a:lnTo>
                    <a:pt x="0" y="0"/>
                  </a:lnTo>
                  <a:lnTo>
                    <a:pt x="0" y="1679701"/>
                  </a:lnTo>
                  <a:close/>
                </a:path>
              </a:pathLst>
            </a:custGeom>
            <a:ln w="6350">
              <a:solidFill>
                <a:srgbClr val="666666"/>
              </a:solidFill>
            </a:ln>
          </p:spPr>
          <p:txBody>
            <a:bodyPr wrap="square" lIns="0" tIns="0" rIns="0" bIns="0" rtlCol="0"/>
            <a:lstStyle/>
            <a:p>
              <a:endParaRPr/>
            </a:p>
          </p:txBody>
        </p:sp>
      </p:grpSp>
      <p:sp>
        <p:nvSpPr>
          <p:cNvPr id="44" name="object 44"/>
          <p:cNvSpPr txBox="1"/>
          <p:nvPr/>
        </p:nvSpPr>
        <p:spPr>
          <a:xfrm>
            <a:off x="6413372" y="5424042"/>
            <a:ext cx="1169670" cy="428322"/>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3B829"/>
                </a:solidFill>
                <a:latin typeface="Arial MT"/>
                <a:cs typeface="Arial MT"/>
              </a:rPr>
              <a:t>SAP</a:t>
            </a:r>
            <a:r>
              <a:rPr sz="900" spc="-30" dirty="0">
                <a:solidFill>
                  <a:srgbClr val="F3B829"/>
                </a:solidFill>
                <a:latin typeface="Arial MT"/>
                <a:cs typeface="Arial MT"/>
              </a:rPr>
              <a:t> </a:t>
            </a:r>
            <a:r>
              <a:rPr lang="en-US" sz="900" spc="-5" dirty="0">
                <a:solidFill>
                  <a:srgbClr val="F3B829"/>
                </a:solidFill>
                <a:latin typeface="Arial MT"/>
                <a:cs typeface="Arial MT"/>
              </a:rPr>
              <a:t>Signavio's</a:t>
            </a:r>
            <a:r>
              <a:rPr sz="900" spc="-40" dirty="0">
                <a:solidFill>
                  <a:srgbClr val="F3B829"/>
                </a:solidFill>
                <a:latin typeface="Arial MT"/>
                <a:cs typeface="Arial MT"/>
              </a:rPr>
              <a:t> </a:t>
            </a:r>
            <a:r>
              <a:rPr sz="900" dirty="0">
                <a:solidFill>
                  <a:srgbClr val="F3B829"/>
                </a:solidFill>
                <a:latin typeface="Arial MT"/>
                <a:cs typeface="Arial MT"/>
              </a:rPr>
              <a:t>Process</a:t>
            </a:r>
          </a:p>
          <a:p>
            <a:pPr marL="12700">
              <a:lnSpc>
                <a:spcPct val="100000"/>
              </a:lnSpc>
            </a:pPr>
            <a:r>
              <a:rPr sz="900" spc="-5" dirty="0">
                <a:solidFill>
                  <a:srgbClr val="F3B829"/>
                </a:solidFill>
                <a:latin typeface="Arial MT"/>
                <a:cs typeface="Arial MT"/>
              </a:rPr>
              <a:t>C</a:t>
            </a:r>
            <a:r>
              <a:rPr sz="900" dirty="0">
                <a:solidFill>
                  <a:srgbClr val="F3B829"/>
                </a:solidFill>
                <a:latin typeface="Arial MT"/>
                <a:cs typeface="Arial MT"/>
              </a:rPr>
              <a:t>o</a:t>
            </a:r>
            <a:r>
              <a:rPr sz="900" spc="5" dirty="0">
                <a:solidFill>
                  <a:srgbClr val="F3B829"/>
                </a:solidFill>
                <a:latin typeface="Arial MT"/>
                <a:cs typeface="Arial MT"/>
              </a:rPr>
              <a:t>l</a:t>
            </a:r>
            <a:r>
              <a:rPr sz="900" dirty="0">
                <a:solidFill>
                  <a:srgbClr val="F3B829"/>
                </a:solidFill>
                <a:latin typeface="Arial MT"/>
                <a:cs typeface="Arial MT"/>
              </a:rPr>
              <a:t>laboration</a:t>
            </a:r>
            <a:r>
              <a:rPr sz="900" spc="-45" dirty="0">
                <a:solidFill>
                  <a:srgbClr val="F3B829"/>
                </a:solidFill>
                <a:latin typeface="Arial MT"/>
                <a:cs typeface="Arial MT"/>
              </a:rPr>
              <a:t> </a:t>
            </a:r>
            <a:r>
              <a:rPr sz="900" spc="-5" dirty="0">
                <a:solidFill>
                  <a:srgbClr val="F3B829"/>
                </a:solidFill>
                <a:latin typeface="Arial MT"/>
                <a:cs typeface="Arial MT"/>
              </a:rPr>
              <a:t>H</a:t>
            </a:r>
            <a:r>
              <a:rPr sz="900" dirty="0">
                <a:solidFill>
                  <a:srgbClr val="F3B829"/>
                </a:solidFill>
                <a:latin typeface="Arial MT"/>
                <a:cs typeface="Arial MT"/>
              </a:rPr>
              <a:t>ub</a:t>
            </a:r>
          </a:p>
        </p:txBody>
      </p:sp>
      <p:sp>
        <p:nvSpPr>
          <p:cNvPr id="45" name="object 45"/>
          <p:cNvSpPr txBox="1"/>
          <p:nvPr/>
        </p:nvSpPr>
        <p:spPr>
          <a:xfrm>
            <a:off x="8374126" y="6277152"/>
            <a:ext cx="1605915" cy="2898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3B829"/>
                </a:solidFill>
                <a:latin typeface="Arial MT"/>
                <a:cs typeface="Arial MT"/>
              </a:rPr>
              <a:t>SAP</a:t>
            </a:r>
            <a:r>
              <a:rPr sz="900" spc="-15" dirty="0">
                <a:solidFill>
                  <a:srgbClr val="F3B829"/>
                </a:solidFill>
                <a:latin typeface="Arial MT"/>
                <a:cs typeface="Arial MT"/>
              </a:rPr>
              <a:t> </a:t>
            </a:r>
            <a:r>
              <a:rPr lang="en-US" sz="900" spc="-5" dirty="0">
                <a:solidFill>
                  <a:srgbClr val="F3B829"/>
                </a:solidFill>
                <a:latin typeface="Arial MT"/>
                <a:cs typeface="Arial MT"/>
              </a:rPr>
              <a:t>Signavio's</a:t>
            </a:r>
            <a:r>
              <a:rPr sz="900" spc="-35" dirty="0">
                <a:solidFill>
                  <a:srgbClr val="F3B829"/>
                </a:solidFill>
                <a:latin typeface="Arial MT"/>
                <a:cs typeface="Arial MT"/>
              </a:rPr>
              <a:t> </a:t>
            </a:r>
            <a:r>
              <a:rPr sz="900" dirty="0">
                <a:solidFill>
                  <a:srgbClr val="F3B829"/>
                </a:solidFill>
                <a:latin typeface="Arial MT"/>
                <a:cs typeface="Arial MT"/>
              </a:rPr>
              <a:t>Journey</a:t>
            </a:r>
            <a:r>
              <a:rPr sz="900" spc="-35" dirty="0">
                <a:solidFill>
                  <a:srgbClr val="F3B829"/>
                </a:solidFill>
                <a:latin typeface="Arial MT"/>
                <a:cs typeface="Arial MT"/>
              </a:rPr>
              <a:t> </a:t>
            </a:r>
            <a:r>
              <a:rPr sz="900" spc="-5" dirty="0">
                <a:solidFill>
                  <a:srgbClr val="F3B829"/>
                </a:solidFill>
                <a:latin typeface="Arial MT"/>
                <a:cs typeface="Arial MT"/>
              </a:rPr>
              <a:t>Modeler</a:t>
            </a:r>
            <a:endParaRPr sz="900" dirty="0">
              <a:solidFill>
                <a:srgbClr val="F3B829"/>
              </a:solidFill>
              <a:latin typeface="Arial MT"/>
              <a:cs typeface="Arial MT"/>
            </a:endParaRPr>
          </a:p>
        </p:txBody>
      </p:sp>
      <p:sp>
        <p:nvSpPr>
          <p:cNvPr id="46" name="object 46"/>
          <p:cNvSpPr txBox="1">
            <a:spLocks noGrp="1"/>
          </p:cNvSpPr>
          <p:nvPr>
            <p:ph type="title"/>
          </p:nvPr>
        </p:nvSpPr>
        <p:spPr>
          <a:xfrm>
            <a:off x="491439" y="240538"/>
            <a:ext cx="5180965" cy="603885"/>
          </a:xfrm>
          <a:prstGeom prst="rect">
            <a:avLst/>
          </a:prstGeom>
        </p:spPr>
        <p:txBody>
          <a:bodyPr vert="horz" wrap="square" lIns="0" tIns="12700" rIns="0" bIns="0" rtlCol="0">
            <a:spAutoFit/>
          </a:bodyPr>
          <a:lstStyle/>
          <a:p>
            <a:pPr marL="12700">
              <a:lnSpc>
                <a:spcPts val="2155"/>
              </a:lnSpc>
              <a:spcBef>
                <a:spcPts val="100"/>
              </a:spcBef>
            </a:pPr>
            <a:r>
              <a:rPr sz="1800" b="0" spc="-5" dirty="0">
                <a:solidFill>
                  <a:srgbClr val="7E7E7E"/>
                </a:solidFill>
                <a:latin typeface="Arial MT"/>
                <a:cs typeface="Arial MT"/>
              </a:rPr>
              <a:t>Process-driven</a:t>
            </a:r>
            <a:r>
              <a:rPr sz="1800" b="0" spc="25" dirty="0">
                <a:solidFill>
                  <a:srgbClr val="7E7E7E"/>
                </a:solidFill>
                <a:latin typeface="Arial MT"/>
                <a:cs typeface="Arial MT"/>
              </a:rPr>
              <a:t> </a:t>
            </a:r>
            <a:r>
              <a:rPr sz="1800" b="0" spc="-5" dirty="0">
                <a:solidFill>
                  <a:srgbClr val="7E7E7E"/>
                </a:solidFill>
                <a:latin typeface="Arial MT"/>
                <a:cs typeface="Arial MT"/>
              </a:rPr>
              <a:t>and</a:t>
            </a:r>
            <a:r>
              <a:rPr sz="1800" b="0" spc="10" dirty="0">
                <a:solidFill>
                  <a:srgbClr val="7E7E7E"/>
                </a:solidFill>
                <a:latin typeface="Arial MT"/>
                <a:cs typeface="Arial MT"/>
              </a:rPr>
              <a:t> </a:t>
            </a:r>
            <a:r>
              <a:rPr sz="1800" b="0" spc="-5" dirty="0">
                <a:solidFill>
                  <a:srgbClr val="7E7E7E"/>
                </a:solidFill>
                <a:latin typeface="Arial MT"/>
                <a:cs typeface="Arial MT"/>
              </a:rPr>
              <a:t>solution-driven</a:t>
            </a:r>
            <a:r>
              <a:rPr sz="1800" b="0" spc="35" dirty="0">
                <a:solidFill>
                  <a:srgbClr val="7E7E7E"/>
                </a:solidFill>
                <a:latin typeface="Arial MT"/>
                <a:cs typeface="Arial MT"/>
              </a:rPr>
              <a:t> </a:t>
            </a:r>
            <a:r>
              <a:rPr sz="1800" b="0" spc="-5" dirty="0">
                <a:solidFill>
                  <a:srgbClr val="7E7E7E"/>
                </a:solidFill>
                <a:latin typeface="Arial MT"/>
                <a:cs typeface="Arial MT"/>
              </a:rPr>
              <a:t>transformations</a:t>
            </a:r>
            <a:endParaRPr sz="1800" dirty="0">
              <a:latin typeface="Arial MT"/>
              <a:cs typeface="Arial MT"/>
            </a:endParaRPr>
          </a:p>
          <a:p>
            <a:pPr marL="12700">
              <a:lnSpc>
                <a:spcPts val="2395"/>
              </a:lnSpc>
            </a:pPr>
            <a:r>
              <a:rPr spc="-5" dirty="0">
                <a:solidFill>
                  <a:srgbClr val="F3B829"/>
                </a:solidFill>
              </a:rPr>
              <a:t>Solution-driven </a:t>
            </a:r>
            <a:r>
              <a:rPr dirty="0">
                <a:solidFill>
                  <a:srgbClr val="F3B829"/>
                </a:solidFill>
              </a:rPr>
              <a:t>transformations</a:t>
            </a:r>
            <a:r>
              <a:rPr spc="-65" dirty="0">
                <a:solidFill>
                  <a:srgbClr val="F3B829"/>
                </a:solidFill>
              </a:rPr>
              <a:t> </a:t>
            </a:r>
            <a:r>
              <a:rPr dirty="0">
                <a:solidFill>
                  <a:srgbClr val="F3B829"/>
                </a:solidFill>
              </a:rPr>
              <a:t>(3)</a:t>
            </a:r>
          </a:p>
        </p:txBody>
      </p:sp>
      <p:pic>
        <p:nvPicPr>
          <p:cNvPr id="49" name="Picture 48"/>
          <p:cNvPicPr>
            <a:picLocks noChangeAspect="1"/>
          </p:cNvPicPr>
          <p:nvPr/>
        </p:nvPicPr>
        <p:blipFill>
          <a:blip r:embed="rId4"/>
          <a:stretch>
            <a:fillRect/>
          </a:stretch>
        </p:blipFill>
        <p:spPr>
          <a:xfrm>
            <a:off x="369021" y="876600"/>
            <a:ext cx="10847619" cy="2400000"/>
          </a:xfrm>
          <a:prstGeom prst="rect">
            <a:avLst/>
          </a:prstGeom>
        </p:spPr>
      </p:pic>
      <p:sp>
        <p:nvSpPr>
          <p:cNvPr id="50" name="Minus 49"/>
          <p:cNvSpPr/>
          <p:nvPr/>
        </p:nvSpPr>
        <p:spPr>
          <a:xfrm>
            <a:off x="6158522" y="3331428"/>
            <a:ext cx="2053835" cy="272623"/>
          </a:xfrm>
          <a:prstGeom prst="mathMinus">
            <a:avLst/>
          </a:prstGeom>
          <a:solidFill>
            <a:srgbClr val="334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Minus 50"/>
          <p:cNvSpPr/>
          <p:nvPr/>
        </p:nvSpPr>
        <p:spPr>
          <a:xfrm>
            <a:off x="8229600" y="4398300"/>
            <a:ext cx="1676400" cy="249900"/>
          </a:xfrm>
          <a:prstGeom prst="mathMinus">
            <a:avLst/>
          </a:prstGeom>
          <a:solidFill>
            <a:srgbClr val="334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p:cNvPicPr>
            <a:picLocks noChangeAspect="1"/>
          </p:cNvPicPr>
          <p:nvPr/>
        </p:nvPicPr>
        <p:blipFill>
          <a:blip r:embed="rId5"/>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barn(inVertical)">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barn(inVertical)">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par>
                                <p:cTn id="18" presetID="16" presetClass="entr" presetSubtype="21" fill="hold" nodeType="with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barn(inVertical)">
                                      <p:cBhvr>
                                        <p:cTn id="20" dur="500"/>
                                        <p:tgtEl>
                                          <p:spTgt spid="39"/>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barn(inVertical)">
                                      <p:cBhvr>
                                        <p:cTn id="23" dur="500"/>
                                        <p:tgtEl>
                                          <p:spTgt spid="44"/>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barn(inVertical)">
                                      <p:cBhvr>
                                        <p:cTn id="26" dur="500"/>
                                        <p:tgtEl>
                                          <p:spTgt spid="45"/>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barn(inVertical)">
                                      <p:cBhvr>
                                        <p:cTn id="29" dur="500"/>
                                        <p:tgtEl>
                                          <p:spTgt spid="50"/>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barn(inVertical)">
                                      <p:cBhvr>
                                        <p:cTn id="3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4" grpId="0"/>
      <p:bldP spid="45" grpId="0"/>
      <p:bldP spid="46" grpId="0"/>
      <p:bldP spid="50" grpId="0" animBg="1"/>
      <p:bldP spid="51"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11860" y="2946882"/>
            <a:ext cx="4191635" cy="1671955"/>
          </a:xfrm>
          <a:prstGeom prst="rect">
            <a:avLst/>
          </a:prstGeom>
        </p:spPr>
        <p:txBody>
          <a:bodyPr vert="horz" wrap="square" lIns="0" tIns="50800" rIns="0" bIns="0" rtlCol="0">
            <a:spAutoFit/>
          </a:bodyPr>
          <a:lstStyle/>
          <a:p>
            <a:pPr marL="190500" indent="-178435">
              <a:lnSpc>
                <a:spcPct val="100000"/>
              </a:lnSpc>
              <a:spcBef>
                <a:spcPts val="400"/>
              </a:spcBef>
              <a:buClr>
                <a:srgbClr val="EFAB00"/>
              </a:buClr>
              <a:buFont typeface="Wingdings"/>
              <a:buChar char=""/>
              <a:tabLst>
                <a:tab pos="191135" algn="l"/>
              </a:tabLst>
            </a:pPr>
            <a:r>
              <a:rPr sz="1400" b="1" spc="-5" dirty="0">
                <a:latin typeface="Arial"/>
                <a:cs typeface="Arial"/>
              </a:rPr>
              <a:t>Continuously</a:t>
            </a:r>
            <a:r>
              <a:rPr sz="1400" b="1" spc="-45" dirty="0">
                <a:latin typeface="Arial"/>
                <a:cs typeface="Arial"/>
              </a:rPr>
              <a:t> </a:t>
            </a:r>
            <a:r>
              <a:rPr sz="1400" b="1" spc="-5" dirty="0">
                <a:latin typeface="Arial"/>
                <a:cs typeface="Arial"/>
              </a:rPr>
              <a:t>optimize</a:t>
            </a:r>
            <a:r>
              <a:rPr sz="1400" b="1" spc="-30" dirty="0">
                <a:latin typeface="Arial"/>
                <a:cs typeface="Arial"/>
              </a:rPr>
              <a:t> </a:t>
            </a:r>
            <a:r>
              <a:rPr sz="1400" spc="-10" dirty="0">
                <a:latin typeface="Arial MT"/>
                <a:cs typeface="Arial MT"/>
              </a:rPr>
              <a:t>your</a:t>
            </a:r>
            <a:r>
              <a:rPr sz="1400" spc="-5" dirty="0">
                <a:latin typeface="Arial MT"/>
                <a:cs typeface="Arial MT"/>
              </a:rPr>
              <a:t> new</a:t>
            </a:r>
            <a:r>
              <a:rPr sz="1400" spc="-10" dirty="0">
                <a:latin typeface="Arial MT"/>
                <a:cs typeface="Arial MT"/>
              </a:rPr>
              <a:t> </a:t>
            </a:r>
            <a:r>
              <a:rPr sz="1400" spc="-5" dirty="0">
                <a:latin typeface="Arial MT"/>
                <a:cs typeface="Arial MT"/>
              </a:rPr>
              <a:t>processes</a:t>
            </a:r>
            <a:r>
              <a:rPr sz="1400" spc="-40" dirty="0">
                <a:latin typeface="Arial MT"/>
                <a:cs typeface="Arial MT"/>
              </a:rPr>
              <a:t> </a:t>
            </a:r>
            <a:r>
              <a:rPr sz="1400" spc="-5" dirty="0">
                <a:latin typeface="Arial MT"/>
                <a:cs typeface="Arial MT"/>
              </a:rPr>
              <a:t>by</a:t>
            </a:r>
            <a:r>
              <a:rPr sz="1400" spc="-10" dirty="0">
                <a:latin typeface="Arial MT"/>
                <a:cs typeface="Arial MT"/>
              </a:rPr>
              <a:t> </a:t>
            </a:r>
            <a:r>
              <a:rPr sz="1400" dirty="0">
                <a:latin typeface="Arial MT"/>
                <a:cs typeface="Arial MT"/>
              </a:rPr>
              <a:t>…</a:t>
            </a:r>
            <a:endParaRPr sz="1400">
              <a:latin typeface="Arial MT"/>
              <a:cs typeface="Arial MT"/>
            </a:endParaRPr>
          </a:p>
          <a:p>
            <a:pPr marL="373380" marR="62865" lvl="1" indent="-178435">
              <a:lnSpc>
                <a:spcPct val="100000"/>
              </a:lnSpc>
              <a:spcBef>
                <a:spcPts val="300"/>
              </a:spcBef>
              <a:buFont typeface="Calibri"/>
              <a:buChar char="-"/>
              <a:tabLst>
                <a:tab pos="374015" algn="l"/>
              </a:tabLst>
            </a:pPr>
            <a:r>
              <a:rPr sz="1400" dirty="0">
                <a:latin typeface="Arial MT"/>
                <a:cs typeface="Arial MT"/>
              </a:rPr>
              <a:t>getting</a:t>
            </a:r>
            <a:r>
              <a:rPr sz="1400" spc="-50" dirty="0">
                <a:latin typeface="Arial MT"/>
                <a:cs typeface="Arial MT"/>
              </a:rPr>
              <a:t> </a:t>
            </a:r>
            <a:r>
              <a:rPr sz="1400" dirty="0">
                <a:latin typeface="Arial MT"/>
                <a:cs typeface="Arial MT"/>
              </a:rPr>
              <a:t>fast</a:t>
            </a:r>
            <a:r>
              <a:rPr sz="1400" spc="-30" dirty="0">
                <a:latin typeface="Arial MT"/>
                <a:cs typeface="Arial MT"/>
              </a:rPr>
              <a:t> </a:t>
            </a:r>
            <a:r>
              <a:rPr sz="1400" dirty="0">
                <a:latin typeface="Arial MT"/>
                <a:cs typeface="Arial MT"/>
              </a:rPr>
              <a:t>and</a:t>
            </a:r>
            <a:r>
              <a:rPr sz="1400" spc="-25" dirty="0">
                <a:latin typeface="Arial MT"/>
                <a:cs typeface="Arial MT"/>
              </a:rPr>
              <a:t> </a:t>
            </a:r>
            <a:r>
              <a:rPr sz="1400" dirty="0">
                <a:latin typeface="Arial MT"/>
                <a:cs typeface="Arial MT"/>
              </a:rPr>
              <a:t>deep</a:t>
            </a:r>
            <a:r>
              <a:rPr sz="1400" spc="-20" dirty="0">
                <a:latin typeface="Arial MT"/>
                <a:cs typeface="Arial MT"/>
              </a:rPr>
              <a:t> </a:t>
            </a:r>
            <a:r>
              <a:rPr sz="1400" dirty="0">
                <a:latin typeface="Arial MT"/>
                <a:cs typeface="Arial MT"/>
              </a:rPr>
              <a:t>insights</a:t>
            </a:r>
            <a:r>
              <a:rPr sz="1400" spc="-40" dirty="0">
                <a:latin typeface="Arial MT"/>
                <a:cs typeface="Arial MT"/>
              </a:rPr>
              <a:t> </a:t>
            </a:r>
            <a:r>
              <a:rPr sz="1400" dirty="0">
                <a:latin typeface="Arial MT"/>
                <a:cs typeface="Arial MT"/>
              </a:rPr>
              <a:t>into</a:t>
            </a:r>
            <a:r>
              <a:rPr sz="1400" spc="-25" dirty="0">
                <a:latin typeface="Arial MT"/>
                <a:cs typeface="Arial MT"/>
              </a:rPr>
              <a:t> </a:t>
            </a:r>
            <a:r>
              <a:rPr sz="1400" dirty="0">
                <a:latin typeface="Arial MT"/>
                <a:cs typeface="Arial MT"/>
              </a:rPr>
              <a:t>new</a:t>
            </a:r>
            <a:r>
              <a:rPr sz="1400" spc="-10" dirty="0">
                <a:latin typeface="Arial MT"/>
                <a:cs typeface="Arial MT"/>
              </a:rPr>
              <a:t> </a:t>
            </a:r>
            <a:r>
              <a:rPr sz="1400" b="1" spc="-5" dirty="0">
                <a:latin typeface="Arial"/>
                <a:cs typeface="Arial"/>
              </a:rPr>
              <a:t>process </a:t>
            </a:r>
            <a:r>
              <a:rPr sz="1400" b="1" spc="-375" dirty="0">
                <a:latin typeface="Arial"/>
                <a:cs typeface="Arial"/>
              </a:rPr>
              <a:t> </a:t>
            </a:r>
            <a:r>
              <a:rPr sz="1400" b="1" spc="-5" dirty="0">
                <a:latin typeface="Arial"/>
                <a:cs typeface="Arial"/>
              </a:rPr>
              <a:t>execution</a:t>
            </a:r>
            <a:endParaRPr sz="1400">
              <a:latin typeface="Arial"/>
              <a:cs typeface="Arial"/>
            </a:endParaRPr>
          </a:p>
          <a:p>
            <a:pPr marL="373380" lvl="1" indent="-179070">
              <a:lnSpc>
                <a:spcPct val="100000"/>
              </a:lnSpc>
              <a:spcBef>
                <a:spcPts val="300"/>
              </a:spcBef>
              <a:buFont typeface="Calibri"/>
              <a:buChar char="-"/>
              <a:tabLst>
                <a:tab pos="374015" algn="l"/>
              </a:tabLst>
            </a:pPr>
            <a:r>
              <a:rPr sz="1400" spc="-5" dirty="0">
                <a:latin typeface="Arial MT"/>
                <a:cs typeface="Arial MT"/>
              </a:rPr>
              <a:t>collaboratively</a:t>
            </a:r>
            <a:r>
              <a:rPr sz="1400" spc="-25" dirty="0">
                <a:latin typeface="Arial MT"/>
                <a:cs typeface="Arial MT"/>
              </a:rPr>
              <a:t> </a:t>
            </a:r>
            <a:r>
              <a:rPr sz="1400" dirty="0">
                <a:latin typeface="Arial MT"/>
                <a:cs typeface="Arial MT"/>
              </a:rPr>
              <a:t>rethinking</a:t>
            </a:r>
            <a:r>
              <a:rPr sz="1400" spc="-45" dirty="0">
                <a:latin typeface="Arial MT"/>
                <a:cs typeface="Arial MT"/>
              </a:rPr>
              <a:t> </a:t>
            </a:r>
            <a:r>
              <a:rPr sz="1400" dirty="0">
                <a:latin typeface="Arial MT"/>
                <a:cs typeface="Arial MT"/>
              </a:rPr>
              <a:t>and</a:t>
            </a:r>
            <a:r>
              <a:rPr sz="1400" spc="-20" dirty="0">
                <a:latin typeface="Arial MT"/>
                <a:cs typeface="Arial MT"/>
              </a:rPr>
              <a:t> </a:t>
            </a:r>
            <a:r>
              <a:rPr sz="1400" dirty="0">
                <a:latin typeface="Arial MT"/>
                <a:cs typeface="Arial MT"/>
              </a:rPr>
              <a:t>redesigning</a:t>
            </a:r>
            <a:r>
              <a:rPr sz="1400" spc="-45" dirty="0">
                <a:latin typeface="Arial MT"/>
                <a:cs typeface="Arial MT"/>
              </a:rPr>
              <a:t> </a:t>
            </a:r>
            <a:r>
              <a:rPr sz="1400" spc="-5" dirty="0">
                <a:latin typeface="Arial MT"/>
                <a:cs typeface="Arial MT"/>
              </a:rPr>
              <a:t>your</a:t>
            </a:r>
            <a:endParaRPr sz="1400">
              <a:latin typeface="Arial MT"/>
              <a:cs typeface="Arial MT"/>
            </a:endParaRPr>
          </a:p>
          <a:p>
            <a:pPr marL="373380">
              <a:lnSpc>
                <a:spcPct val="100000"/>
              </a:lnSpc>
            </a:pPr>
            <a:r>
              <a:rPr sz="1400" b="1" spc="-5" dirty="0">
                <a:latin typeface="Arial"/>
                <a:cs typeface="Arial"/>
              </a:rPr>
              <a:t>business</a:t>
            </a:r>
            <a:r>
              <a:rPr sz="1400" b="1" spc="-60" dirty="0">
                <a:latin typeface="Arial"/>
                <a:cs typeface="Arial"/>
              </a:rPr>
              <a:t> </a:t>
            </a:r>
            <a:r>
              <a:rPr sz="1400" b="1" spc="-5" dirty="0">
                <a:latin typeface="Arial"/>
                <a:cs typeface="Arial"/>
              </a:rPr>
              <a:t>processes</a:t>
            </a:r>
            <a:endParaRPr sz="1400">
              <a:latin typeface="Arial"/>
              <a:cs typeface="Arial"/>
            </a:endParaRPr>
          </a:p>
          <a:p>
            <a:pPr marL="373380" lvl="1" indent="-179070">
              <a:lnSpc>
                <a:spcPct val="100000"/>
              </a:lnSpc>
              <a:spcBef>
                <a:spcPts val="300"/>
              </a:spcBef>
              <a:buFont typeface="Calibri"/>
              <a:buChar char="-"/>
              <a:tabLst>
                <a:tab pos="374015" algn="l"/>
              </a:tabLst>
            </a:pPr>
            <a:r>
              <a:rPr sz="1400" dirty="0">
                <a:latin typeface="Arial MT"/>
                <a:cs typeface="Arial MT"/>
              </a:rPr>
              <a:t>defining</a:t>
            </a:r>
            <a:r>
              <a:rPr sz="1400" spc="-30" dirty="0">
                <a:latin typeface="Arial MT"/>
                <a:cs typeface="Arial MT"/>
              </a:rPr>
              <a:t> </a:t>
            </a:r>
            <a:r>
              <a:rPr sz="1400" dirty="0">
                <a:latin typeface="Arial MT"/>
                <a:cs typeface="Arial MT"/>
              </a:rPr>
              <a:t>new</a:t>
            </a:r>
            <a:r>
              <a:rPr sz="1400" spc="-25" dirty="0">
                <a:latin typeface="Arial MT"/>
                <a:cs typeface="Arial MT"/>
              </a:rPr>
              <a:t> </a:t>
            </a:r>
            <a:r>
              <a:rPr sz="1400" b="1" spc="-5" dirty="0">
                <a:latin typeface="Arial"/>
                <a:cs typeface="Arial"/>
              </a:rPr>
              <a:t>business</a:t>
            </a:r>
            <a:r>
              <a:rPr sz="1400" b="1" spc="-35" dirty="0">
                <a:latin typeface="Arial"/>
                <a:cs typeface="Arial"/>
              </a:rPr>
              <a:t> </a:t>
            </a:r>
            <a:r>
              <a:rPr sz="1400" b="1" spc="-5" dirty="0">
                <a:latin typeface="Arial"/>
                <a:cs typeface="Arial"/>
              </a:rPr>
              <a:t>requirements</a:t>
            </a:r>
            <a:r>
              <a:rPr sz="1400" b="1" spc="-35" dirty="0">
                <a:latin typeface="Arial"/>
                <a:cs typeface="Arial"/>
              </a:rPr>
              <a:t> </a:t>
            </a:r>
            <a:r>
              <a:rPr sz="1400" spc="-5" dirty="0">
                <a:latin typeface="Arial MT"/>
                <a:cs typeface="Arial MT"/>
              </a:rPr>
              <a:t>and</a:t>
            </a:r>
            <a:endParaRPr sz="1400">
              <a:latin typeface="Arial MT"/>
              <a:cs typeface="Arial MT"/>
            </a:endParaRPr>
          </a:p>
          <a:p>
            <a:pPr marL="373380">
              <a:lnSpc>
                <a:spcPct val="100000"/>
              </a:lnSpc>
            </a:pPr>
            <a:r>
              <a:rPr sz="1400" b="1" spc="-5" dirty="0">
                <a:latin typeface="Arial"/>
                <a:cs typeface="Arial"/>
              </a:rPr>
              <a:t>innovating</a:t>
            </a:r>
            <a:r>
              <a:rPr sz="1400" b="1" spc="-70" dirty="0">
                <a:latin typeface="Arial"/>
                <a:cs typeface="Arial"/>
              </a:rPr>
              <a:t> </a:t>
            </a:r>
            <a:r>
              <a:rPr sz="1400" b="1" spc="-5" dirty="0">
                <a:latin typeface="Arial"/>
                <a:cs typeface="Arial"/>
              </a:rPr>
              <a:t>solutions</a:t>
            </a:r>
            <a:endParaRPr sz="1400">
              <a:latin typeface="Arial"/>
              <a:cs typeface="Arial"/>
            </a:endParaRPr>
          </a:p>
        </p:txBody>
      </p:sp>
      <p:grpSp>
        <p:nvGrpSpPr>
          <p:cNvPr id="3" name="object 3"/>
          <p:cNvGrpSpPr/>
          <p:nvPr/>
        </p:nvGrpSpPr>
        <p:grpSpPr>
          <a:xfrm>
            <a:off x="5268214" y="3075177"/>
            <a:ext cx="5882005" cy="3141980"/>
            <a:chOff x="5268214" y="3075177"/>
            <a:chExt cx="5882005" cy="3141980"/>
          </a:xfrm>
        </p:grpSpPr>
        <p:pic>
          <p:nvPicPr>
            <p:cNvPr id="4" name="object 4"/>
            <p:cNvPicPr/>
            <p:nvPr/>
          </p:nvPicPr>
          <p:blipFill>
            <a:blip r:embed="rId2" cstate="print"/>
            <a:stretch>
              <a:fillRect/>
            </a:stretch>
          </p:blipFill>
          <p:spPr>
            <a:xfrm>
              <a:off x="5277099" y="3081527"/>
              <a:ext cx="3448515" cy="1969091"/>
            </a:xfrm>
            <a:prstGeom prst="rect">
              <a:avLst/>
            </a:prstGeom>
          </p:spPr>
        </p:pic>
        <p:sp>
          <p:nvSpPr>
            <p:cNvPr id="5" name="object 5"/>
            <p:cNvSpPr/>
            <p:nvPr/>
          </p:nvSpPr>
          <p:spPr>
            <a:xfrm>
              <a:off x="8266239" y="3100502"/>
              <a:ext cx="431165" cy="59690"/>
            </a:xfrm>
            <a:custGeom>
              <a:avLst/>
              <a:gdLst/>
              <a:ahLst/>
              <a:cxnLst/>
              <a:rect l="l" t="t" r="r" b="b"/>
              <a:pathLst>
                <a:path w="431165" h="59689">
                  <a:moveTo>
                    <a:pt x="431036" y="0"/>
                  </a:moveTo>
                  <a:lnTo>
                    <a:pt x="0" y="0"/>
                  </a:lnTo>
                  <a:lnTo>
                    <a:pt x="0" y="59232"/>
                  </a:lnTo>
                  <a:lnTo>
                    <a:pt x="431036" y="59232"/>
                  </a:lnTo>
                  <a:lnTo>
                    <a:pt x="431036" y="0"/>
                  </a:lnTo>
                  <a:close/>
                </a:path>
              </a:pathLst>
            </a:custGeom>
            <a:solidFill>
              <a:srgbClr val="34485F"/>
            </a:solidFill>
          </p:spPr>
          <p:txBody>
            <a:bodyPr wrap="square" lIns="0" tIns="0" rIns="0" bIns="0" rtlCol="0"/>
            <a:lstStyle/>
            <a:p>
              <a:endParaRPr/>
            </a:p>
          </p:txBody>
        </p:sp>
        <p:sp>
          <p:nvSpPr>
            <p:cNvPr id="6" name="object 6"/>
            <p:cNvSpPr/>
            <p:nvPr/>
          </p:nvSpPr>
          <p:spPr>
            <a:xfrm>
              <a:off x="5271389" y="3078352"/>
              <a:ext cx="3458210" cy="1978660"/>
            </a:xfrm>
            <a:custGeom>
              <a:avLst/>
              <a:gdLst/>
              <a:ahLst/>
              <a:cxnLst/>
              <a:rect l="l" t="t" r="r" b="b"/>
              <a:pathLst>
                <a:path w="3458209" h="1978660">
                  <a:moveTo>
                    <a:pt x="0" y="1978406"/>
                  </a:moveTo>
                  <a:lnTo>
                    <a:pt x="3458210" y="1978406"/>
                  </a:lnTo>
                  <a:lnTo>
                    <a:pt x="3458210" y="0"/>
                  </a:lnTo>
                  <a:lnTo>
                    <a:pt x="0" y="0"/>
                  </a:lnTo>
                  <a:lnTo>
                    <a:pt x="0" y="1978406"/>
                  </a:lnTo>
                  <a:close/>
                </a:path>
              </a:pathLst>
            </a:custGeom>
            <a:ln w="6350">
              <a:solidFill>
                <a:srgbClr val="666666"/>
              </a:solidFill>
            </a:ln>
          </p:spPr>
          <p:txBody>
            <a:bodyPr wrap="square" lIns="0" tIns="0" rIns="0" bIns="0" rtlCol="0"/>
            <a:lstStyle/>
            <a:p>
              <a:endParaRPr/>
            </a:p>
          </p:txBody>
        </p:sp>
        <p:pic>
          <p:nvPicPr>
            <p:cNvPr id="7" name="object 7"/>
            <p:cNvPicPr/>
            <p:nvPr/>
          </p:nvPicPr>
          <p:blipFill>
            <a:blip r:embed="rId3" cstate="print"/>
            <a:stretch>
              <a:fillRect/>
            </a:stretch>
          </p:blipFill>
          <p:spPr>
            <a:xfrm>
              <a:off x="8107680" y="4148327"/>
              <a:ext cx="3035807" cy="2061972"/>
            </a:xfrm>
            <a:prstGeom prst="rect">
              <a:avLst/>
            </a:prstGeom>
          </p:spPr>
        </p:pic>
        <p:sp>
          <p:nvSpPr>
            <p:cNvPr id="8" name="object 8"/>
            <p:cNvSpPr/>
            <p:nvPr/>
          </p:nvSpPr>
          <p:spPr>
            <a:xfrm>
              <a:off x="8104505" y="4145152"/>
              <a:ext cx="3042285" cy="2068830"/>
            </a:xfrm>
            <a:custGeom>
              <a:avLst/>
              <a:gdLst/>
              <a:ahLst/>
              <a:cxnLst/>
              <a:rect l="l" t="t" r="r" b="b"/>
              <a:pathLst>
                <a:path w="3042284" h="2068829">
                  <a:moveTo>
                    <a:pt x="0" y="2068322"/>
                  </a:moveTo>
                  <a:lnTo>
                    <a:pt x="3042157" y="2068322"/>
                  </a:lnTo>
                  <a:lnTo>
                    <a:pt x="3042157" y="0"/>
                  </a:lnTo>
                  <a:lnTo>
                    <a:pt x="0" y="0"/>
                  </a:lnTo>
                  <a:lnTo>
                    <a:pt x="0" y="2068322"/>
                  </a:lnTo>
                  <a:close/>
                </a:path>
              </a:pathLst>
            </a:custGeom>
            <a:ln w="6350">
              <a:solidFill>
                <a:srgbClr val="666666"/>
              </a:solidFill>
            </a:ln>
          </p:spPr>
          <p:txBody>
            <a:bodyPr wrap="square" lIns="0" tIns="0" rIns="0" bIns="0" rtlCol="0"/>
            <a:lstStyle/>
            <a:p>
              <a:endParaRPr/>
            </a:p>
          </p:txBody>
        </p:sp>
      </p:grpSp>
      <p:sp>
        <p:nvSpPr>
          <p:cNvPr id="9" name="object 9"/>
          <p:cNvSpPr txBox="1"/>
          <p:nvPr/>
        </p:nvSpPr>
        <p:spPr>
          <a:xfrm>
            <a:off x="5251450" y="5148833"/>
            <a:ext cx="2112010" cy="2898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3B829"/>
                </a:solidFill>
                <a:latin typeface="Arial MT"/>
                <a:cs typeface="Arial MT"/>
              </a:rPr>
              <a:t>SAP</a:t>
            </a:r>
            <a:r>
              <a:rPr sz="900" spc="-10" dirty="0">
                <a:solidFill>
                  <a:srgbClr val="F3B829"/>
                </a:solidFill>
                <a:latin typeface="Arial MT"/>
                <a:cs typeface="Arial MT"/>
              </a:rPr>
              <a:t> </a:t>
            </a:r>
            <a:r>
              <a:rPr lang="en-US" sz="900" spc="-5" dirty="0">
                <a:solidFill>
                  <a:srgbClr val="F3B829"/>
                </a:solidFill>
                <a:latin typeface="Arial MT"/>
                <a:cs typeface="Arial MT"/>
              </a:rPr>
              <a:t>Signavio's</a:t>
            </a:r>
            <a:r>
              <a:rPr sz="900" spc="-30" dirty="0">
                <a:solidFill>
                  <a:srgbClr val="F3B829"/>
                </a:solidFill>
                <a:latin typeface="Arial MT"/>
                <a:cs typeface="Arial MT"/>
              </a:rPr>
              <a:t> </a:t>
            </a:r>
            <a:r>
              <a:rPr sz="900" dirty="0">
                <a:solidFill>
                  <a:srgbClr val="F3B829"/>
                </a:solidFill>
                <a:latin typeface="Arial MT"/>
                <a:cs typeface="Arial MT"/>
              </a:rPr>
              <a:t>Process</a:t>
            </a:r>
            <a:r>
              <a:rPr sz="900" spc="-30" dirty="0">
                <a:solidFill>
                  <a:srgbClr val="F3B829"/>
                </a:solidFill>
                <a:latin typeface="Arial MT"/>
                <a:cs typeface="Arial MT"/>
              </a:rPr>
              <a:t> </a:t>
            </a:r>
            <a:r>
              <a:rPr sz="900" dirty="0">
                <a:solidFill>
                  <a:srgbClr val="F3B829"/>
                </a:solidFill>
                <a:latin typeface="Arial MT"/>
                <a:cs typeface="Arial MT"/>
              </a:rPr>
              <a:t>Collaboration</a:t>
            </a:r>
            <a:r>
              <a:rPr sz="900" spc="-50" dirty="0">
                <a:solidFill>
                  <a:srgbClr val="F3B829"/>
                </a:solidFill>
                <a:latin typeface="Arial MT"/>
                <a:cs typeface="Arial MT"/>
              </a:rPr>
              <a:t> </a:t>
            </a:r>
            <a:r>
              <a:rPr sz="900" spc="-5" dirty="0">
                <a:solidFill>
                  <a:srgbClr val="F3B829"/>
                </a:solidFill>
                <a:latin typeface="Arial MT"/>
                <a:cs typeface="Arial MT"/>
              </a:rPr>
              <a:t>Hub</a:t>
            </a:r>
            <a:endParaRPr sz="900" dirty="0">
              <a:solidFill>
                <a:srgbClr val="F3B829"/>
              </a:solidFill>
              <a:latin typeface="Arial MT"/>
              <a:cs typeface="Arial MT"/>
            </a:endParaRPr>
          </a:p>
        </p:txBody>
      </p:sp>
      <p:sp>
        <p:nvSpPr>
          <p:cNvPr id="10" name="object 10"/>
          <p:cNvSpPr txBox="1"/>
          <p:nvPr/>
        </p:nvSpPr>
        <p:spPr>
          <a:xfrm>
            <a:off x="8096250" y="6317691"/>
            <a:ext cx="1780539" cy="2898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3B829"/>
                </a:solidFill>
                <a:latin typeface="Arial MT"/>
                <a:cs typeface="Arial MT"/>
              </a:rPr>
              <a:t>SAP</a:t>
            </a:r>
            <a:r>
              <a:rPr sz="900" spc="-5" dirty="0">
                <a:solidFill>
                  <a:srgbClr val="F3B829"/>
                </a:solidFill>
                <a:latin typeface="Arial MT"/>
                <a:cs typeface="Arial MT"/>
              </a:rPr>
              <a:t> </a:t>
            </a:r>
            <a:r>
              <a:rPr lang="en-US" sz="900" spc="-5" dirty="0">
                <a:solidFill>
                  <a:srgbClr val="F3B829"/>
                </a:solidFill>
                <a:latin typeface="Arial MT"/>
                <a:cs typeface="Arial MT"/>
              </a:rPr>
              <a:t>Signavio's</a:t>
            </a:r>
            <a:r>
              <a:rPr sz="900" spc="-25" dirty="0">
                <a:solidFill>
                  <a:srgbClr val="F3B829"/>
                </a:solidFill>
                <a:latin typeface="Arial MT"/>
                <a:cs typeface="Arial MT"/>
              </a:rPr>
              <a:t> </a:t>
            </a:r>
            <a:r>
              <a:rPr sz="900" dirty="0">
                <a:solidFill>
                  <a:srgbClr val="F3B829"/>
                </a:solidFill>
                <a:latin typeface="Arial MT"/>
                <a:cs typeface="Arial MT"/>
              </a:rPr>
              <a:t>Process</a:t>
            </a:r>
            <a:r>
              <a:rPr sz="900" spc="-20" dirty="0">
                <a:solidFill>
                  <a:srgbClr val="F3B829"/>
                </a:solidFill>
                <a:latin typeface="Arial MT"/>
                <a:cs typeface="Arial MT"/>
              </a:rPr>
              <a:t> </a:t>
            </a:r>
            <a:r>
              <a:rPr sz="900" spc="-5" dirty="0">
                <a:solidFill>
                  <a:srgbClr val="F3B829"/>
                </a:solidFill>
                <a:latin typeface="Arial MT"/>
                <a:cs typeface="Arial MT"/>
              </a:rPr>
              <a:t>Intelligence</a:t>
            </a:r>
            <a:endParaRPr sz="900" dirty="0">
              <a:solidFill>
                <a:srgbClr val="F3B829"/>
              </a:solidFill>
              <a:latin typeface="Arial MT"/>
              <a:cs typeface="Arial MT"/>
            </a:endParaRPr>
          </a:p>
        </p:txBody>
      </p:sp>
      <p:sp>
        <p:nvSpPr>
          <p:cNvPr id="40" name="object 40"/>
          <p:cNvSpPr txBox="1">
            <a:spLocks noGrp="1"/>
          </p:cNvSpPr>
          <p:nvPr>
            <p:ph type="title"/>
          </p:nvPr>
        </p:nvSpPr>
        <p:spPr>
          <a:xfrm>
            <a:off x="491439" y="240538"/>
            <a:ext cx="5180965" cy="603885"/>
          </a:xfrm>
          <a:prstGeom prst="rect">
            <a:avLst/>
          </a:prstGeom>
        </p:spPr>
        <p:txBody>
          <a:bodyPr vert="horz" wrap="square" lIns="0" tIns="12700" rIns="0" bIns="0" rtlCol="0">
            <a:spAutoFit/>
          </a:bodyPr>
          <a:lstStyle/>
          <a:p>
            <a:pPr marL="12700">
              <a:lnSpc>
                <a:spcPts val="2155"/>
              </a:lnSpc>
              <a:spcBef>
                <a:spcPts val="100"/>
              </a:spcBef>
            </a:pPr>
            <a:r>
              <a:rPr sz="1800" b="0" spc="-5" dirty="0">
                <a:solidFill>
                  <a:srgbClr val="7E7E7E"/>
                </a:solidFill>
                <a:latin typeface="Arial MT"/>
                <a:cs typeface="Arial MT"/>
              </a:rPr>
              <a:t>Process-driven</a:t>
            </a:r>
            <a:r>
              <a:rPr sz="1800" b="0" spc="25" dirty="0">
                <a:solidFill>
                  <a:srgbClr val="7E7E7E"/>
                </a:solidFill>
                <a:latin typeface="Arial MT"/>
                <a:cs typeface="Arial MT"/>
              </a:rPr>
              <a:t> </a:t>
            </a:r>
            <a:r>
              <a:rPr sz="1800" b="0" spc="-5" dirty="0">
                <a:solidFill>
                  <a:srgbClr val="7E7E7E"/>
                </a:solidFill>
                <a:latin typeface="Arial MT"/>
                <a:cs typeface="Arial MT"/>
              </a:rPr>
              <a:t>and</a:t>
            </a:r>
            <a:r>
              <a:rPr sz="1800" b="0" spc="10" dirty="0">
                <a:solidFill>
                  <a:srgbClr val="7E7E7E"/>
                </a:solidFill>
                <a:latin typeface="Arial MT"/>
                <a:cs typeface="Arial MT"/>
              </a:rPr>
              <a:t> </a:t>
            </a:r>
            <a:r>
              <a:rPr sz="1800" b="0" spc="-5" dirty="0">
                <a:solidFill>
                  <a:srgbClr val="7E7E7E"/>
                </a:solidFill>
                <a:latin typeface="Arial MT"/>
                <a:cs typeface="Arial MT"/>
              </a:rPr>
              <a:t>solution-driven</a:t>
            </a:r>
            <a:r>
              <a:rPr sz="1800" b="0" spc="35" dirty="0">
                <a:solidFill>
                  <a:srgbClr val="7E7E7E"/>
                </a:solidFill>
                <a:latin typeface="Arial MT"/>
                <a:cs typeface="Arial MT"/>
              </a:rPr>
              <a:t> </a:t>
            </a:r>
            <a:r>
              <a:rPr sz="1800" b="0" spc="-5" dirty="0">
                <a:solidFill>
                  <a:srgbClr val="7E7E7E"/>
                </a:solidFill>
                <a:latin typeface="Arial MT"/>
                <a:cs typeface="Arial MT"/>
              </a:rPr>
              <a:t>transformations</a:t>
            </a:r>
            <a:endParaRPr sz="1800" dirty="0">
              <a:latin typeface="Arial MT"/>
              <a:cs typeface="Arial MT"/>
            </a:endParaRPr>
          </a:p>
          <a:p>
            <a:pPr marL="12700">
              <a:lnSpc>
                <a:spcPts val="2395"/>
              </a:lnSpc>
            </a:pPr>
            <a:r>
              <a:rPr spc="-5" dirty="0">
                <a:solidFill>
                  <a:srgbClr val="F3B829"/>
                </a:solidFill>
              </a:rPr>
              <a:t>Solution-driven </a:t>
            </a:r>
            <a:r>
              <a:rPr dirty="0">
                <a:solidFill>
                  <a:srgbClr val="F3B829"/>
                </a:solidFill>
              </a:rPr>
              <a:t>transformations</a:t>
            </a:r>
            <a:r>
              <a:rPr spc="-65" dirty="0">
                <a:solidFill>
                  <a:srgbClr val="F3B829"/>
                </a:solidFill>
              </a:rPr>
              <a:t> </a:t>
            </a:r>
            <a:r>
              <a:rPr dirty="0">
                <a:solidFill>
                  <a:srgbClr val="F3B829"/>
                </a:solidFill>
              </a:rPr>
              <a:t>(4)</a:t>
            </a:r>
          </a:p>
        </p:txBody>
      </p:sp>
      <p:pic>
        <p:nvPicPr>
          <p:cNvPr id="43" name="Picture 42"/>
          <p:cNvPicPr>
            <a:picLocks noChangeAspect="1"/>
          </p:cNvPicPr>
          <p:nvPr/>
        </p:nvPicPr>
        <p:blipFill>
          <a:blip r:embed="rId4"/>
          <a:stretch>
            <a:fillRect/>
          </a:stretch>
        </p:blipFill>
        <p:spPr>
          <a:xfrm>
            <a:off x="229025" y="936244"/>
            <a:ext cx="11304762" cy="1876190"/>
          </a:xfrm>
          <a:prstGeom prst="rect">
            <a:avLst/>
          </a:prstGeom>
        </p:spPr>
      </p:pic>
      <p:sp>
        <p:nvSpPr>
          <p:cNvPr id="44" name="Minus 43"/>
          <p:cNvSpPr/>
          <p:nvPr/>
        </p:nvSpPr>
        <p:spPr>
          <a:xfrm>
            <a:off x="5029200" y="2971800"/>
            <a:ext cx="2663435" cy="290069"/>
          </a:xfrm>
          <a:prstGeom prst="mathMinus">
            <a:avLst/>
          </a:prstGeom>
          <a:solidFill>
            <a:srgbClr val="334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p:cNvPicPr>
            <a:picLocks noChangeAspect="1"/>
          </p:cNvPicPr>
          <p:nvPr/>
        </p:nvPicPr>
        <p:blipFill>
          <a:blip r:embed="rId5"/>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arn(inVertical)">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barn(inVertical)">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par>
                                <p:cTn id="18" presetID="16" presetClass="entr" presetSubtype="21"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arn(inVertical)">
                                      <p:cBhvr>
                                        <p:cTn id="20" dur="500"/>
                                        <p:tgtEl>
                                          <p:spTgt spid="3"/>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arn(inVertical)">
                                      <p:cBhvr>
                                        <p:cTn id="23" dur="500"/>
                                        <p:tgtEl>
                                          <p:spTgt spid="9"/>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inVertical)">
                                      <p:cBhvr>
                                        <p:cTn id="26" dur="500"/>
                                        <p:tgtEl>
                                          <p:spTgt spid="10"/>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barn(inVertical)">
                                      <p:cBhvr>
                                        <p:cTn id="2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p:bldP spid="40" grpId="0"/>
      <p:bldP spid="44"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0" y="0"/>
            <a:ext cx="12192000" cy="6858000"/>
          </a:xfrm>
          <a:prstGeom prst="rect">
            <a:avLst/>
          </a:prstGeom>
        </p:spPr>
      </p:pic>
      <p:sp>
        <p:nvSpPr>
          <p:cNvPr id="9" name="Прямоугольник 53">
            <a:extLst>
              <a:ext uri="{FF2B5EF4-FFF2-40B4-BE49-F238E27FC236}">
                <a16:creationId xmlns:a16="http://schemas.microsoft.com/office/drawing/2014/main" id="{58B32DC2-318B-4F00-9414-45DC22588640}"/>
              </a:ext>
            </a:extLst>
          </p:cNvPr>
          <p:cNvSpPr/>
          <p:nvPr/>
        </p:nvSpPr>
        <p:spPr>
          <a:xfrm>
            <a:off x="-18354" y="0"/>
            <a:ext cx="12210354" cy="6858000"/>
          </a:xfrm>
          <a:prstGeom prst="rect">
            <a:avLst/>
          </a:prstGeom>
          <a:solidFill>
            <a:srgbClr val="45209D">
              <a:lumMod val="75000"/>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 name="object 5"/>
          <p:cNvSpPr txBox="1"/>
          <p:nvPr/>
        </p:nvSpPr>
        <p:spPr>
          <a:xfrm>
            <a:off x="275336" y="3661907"/>
            <a:ext cx="11916664" cy="1612900"/>
          </a:xfrm>
          <a:prstGeom prst="rect">
            <a:avLst/>
          </a:prstGeom>
        </p:spPr>
        <p:txBody>
          <a:bodyPr vert="horz" wrap="square" lIns="0" tIns="39370" rIns="0" bIns="0" rtlCol="0">
            <a:spAutoFit/>
          </a:bodyPr>
          <a:lstStyle/>
          <a:p>
            <a:pPr marL="12700">
              <a:lnSpc>
                <a:spcPct val="100000"/>
              </a:lnSpc>
              <a:spcBef>
                <a:spcPts val="310"/>
              </a:spcBef>
            </a:pPr>
            <a:r>
              <a:rPr lang="en-US" sz="2800" spc="-5" dirty="0">
                <a:solidFill>
                  <a:schemeClr val="bg1"/>
                </a:solidFill>
                <a:latin typeface="Arial MT"/>
                <a:cs typeface="Arial MT"/>
              </a:rPr>
              <a:t>Unit:1-</a:t>
            </a:r>
            <a:r>
              <a:rPr sz="2800" spc="-5" dirty="0">
                <a:solidFill>
                  <a:schemeClr val="bg1"/>
                </a:solidFill>
                <a:latin typeface="Arial MT"/>
                <a:cs typeface="Arial MT"/>
              </a:rPr>
              <a:t> </a:t>
            </a:r>
            <a:r>
              <a:rPr sz="2800" dirty="0">
                <a:solidFill>
                  <a:schemeClr val="bg1"/>
                </a:solidFill>
                <a:latin typeface="Arial MT"/>
                <a:cs typeface="Arial MT"/>
              </a:rPr>
              <a:t>Introduction</a:t>
            </a:r>
            <a:r>
              <a:rPr sz="2800" spc="-10" dirty="0">
                <a:solidFill>
                  <a:schemeClr val="bg1"/>
                </a:solidFill>
                <a:latin typeface="Arial MT"/>
                <a:cs typeface="Arial MT"/>
              </a:rPr>
              <a:t> </a:t>
            </a:r>
            <a:r>
              <a:rPr sz="2800" spc="-5" dirty="0">
                <a:solidFill>
                  <a:schemeClr val="bg1"/>
                </a:solidFill>
                <a:latin typeface="Arial MT"/>
                <a:cs typeface="Arial MT"/>
              </a:rPr>
              <a:t>to Business</a:t>
            </a:r>
            <a:r>
              <a:rPr sz="2800" spc="-40" dirty="0">
                <a:solidFill>
                  <a:schemeClr val="bg1"/>
                </a:solidFill>
                <a:latin typeface="Arial MT"/>
                <a:cs typeface="Arial MT"/>
              </a:rPr>
              <a:t> </a:t>
            </a:r>
            <a:r>
              <a:rPr sz="2800" spc="-10" dirty="0">
                <a:solidFill>
                  <a:schemeClr val="bg1"/>
                </a:solidFill>
                <a:latin typeface="Arial MT"/>
                <a:cs typeface="Arial MT"/>
              </a:rPr>
              <a:t>Transformation</a:t>
            </a:r>
            <a:r>
              <a:rPr sz="2800" spc="25" dirty="0">
                <a:solidFill>
                  <a:schemeClr val="bg1"/>
                </a:solidFill>
                <a:latin typeface="Arial MT"/>
                <a:cs typeface="Arial MT"/>
              </a:rPr>
              <a:t> </a:t>
            </a:r>
            <a:r>
              <a:rPr sz="2800" spc="-5" dirty="0">
                <a:solidFill>
                  <a:schemeClr val="bg1"/>
                </a:solidFill>
                <a:latin typeface="Arial MT"/>
                <a:cs typeface="Arial MT"/>
              </a:rPr>
              <a:t>with</a:t>
            </a:r>
            <a:r>
              <a:rPr sz="2800" spc="5" dirty="0">
                <a:solidFill>
                  <a:schemeClr val="bg1"/>
                </a:solidFill>
                <a:latin typeface="Arial MT"/>
                <a:cs typeface="Arial MT"/>
              </a:rPr>
              <a:t> </a:t>
            </a:r>
            <a:r>
              <a:rPr sz="2800" spc="-5" dirty="0">
                <a:solidFill>
                  <a:schemeClr val="bg1"/>
                </a:solidFill>
                <a:latin typeface="Arial MT"/>
                <a:cs typeface="Arial MT"/>
              </a:rPr>
              <a:t>SAP</a:t>
            </a:r>
            <a:endParaRPr sz="2800" dirty="0">
              <a:solidFill>
                <a:schemeClr val="bg1"/>
              </a:solidFill>
              <a:latin typeface="Arial MT"/>
              <a:cs typeface="Arial MT"/>
            </a:endParaRPr>
          </a:p>
          <a:p>
            <a:pPr marL="12700" marR="128905">
              <a:lnSpc>
                <a:spcPct val="100000"/>
              </a:lnSpc>
              <a:spcBef>
                <a:spcPts val="280"/>
              </a:spcBef>
            </a:pPr>
            <a:r>
              <a:rPr lang="en-US" sz="3600" b="1" dirty="0">
                <a:solidFill>
                  <a:srgbClr val="F3B829"/>
                </a:solidFill>
                <a:latin typeface="Arial"/>
                <a:cs typeface="Arial"/>
              </a:rPr>
              <a:t>1.5- </a:t>
            </a:r>
            <a:r>
              <a:rPr sz="3600" b="1" dirty="0">
                <a:solidFill>
                  <a:srgbClr val="F3B829"/>
                </a:solidFill>
                <a:latin typeface="Arial"/>
                <a:cs typeface="Arial"/>
              </a:rPr>
              <a:t>How</a:t>
            </a:r>
            <a:r>
              <a:rPr sz="3600" b="1" spc="-20" dirty="0">
                <a:solidFill>
                  <a:srgbClr val="F3B829"/>
                </a:solidFill>
                <a:latin typeface="Arial"/>
                <a:cs typeface="Arial"/>
              </a:rPr>
              <a:t> </a:t>
            </a:r>
            <a:r>
              <a:rPr sz="3600" b="1" dirty="0">
                <a:solidFill>
                  <a:srgbClr val="F3B829"/>
                </a:solidFill>
                <a:latin typeface="Arial"/>
                <a:cs typeface="Arial"/>
              </a:rPr>
              <a:t>SAP</a:t>
            </a:r>
            <a:r>
              <a:rPr sz="3600" b="1" spc="-75" dirty="0">
                <a:solidFill>
                  <a:srgbClr val="F3B829"/>
                </a:solidFill>
                <a:latin typeface="Arial"/>
                <a:cs typeface="Arial"/>
              </a:rPr>
              <a:t> </a:t>
            </a:r>
            <a:r>
              <a:rPr lang="en-US" sz="3600" b="1" spc="-5" dirty="0">
                <a:solidFill>
                  <a:srgbClr val="F3B829"/>
                </a:solidFill>
                <a:latin typeface="Arial"/>
                <a:cs typeface="Arial"/>
              </a:rPr>
              <a:t>Signavio Training</a:t>
            </a:r>
            <a:r>
              <a:rPr sz="3600" b="1" spc="5" dirty="0">
                <a:solidFill>
                  <a:srgbClr val="F3B829"/>
                </a:solidFill>
                <a:latin typeface="Arial"/>
                <a:cs typeface="Arial"/>
              </a:rPr>
              <a:t> </a:t>
            </a:r>
            <a:r>
              <a:rPr sz="3600" b="1" dirty="0">
                <a:solidFill>
                  <a:srgbClr val="F3B829"/>
                </a:solidFill>
                <a:latin typeface="Arial"/>
                <a:cs typeface="Arial"/>
              </a:rPr>
              <a:t>Drive </a:t>
            </a:r>
            <a:r>
              <a:rPr sz="3600" b="1" spc="-985" dirty="0">
                <a:solidFill>
                  <a:srgbClr val="F3B829"/>
                </a:solidFill>
                <a:latin typeface="Arial"/>
                <a:cs typeface="Arial"/>
              </a:rPr>
              <a:t> </a:t>
            </a:r>
            <a:r>
              <a:rPr sz="3600" b="1" spc="-5" dirty="0">
                <a:solidFill>
                  <a:srgbClr val="F3B829"/>
                </a:solidFill>
                <a:latin typeface="Arial"/>
                <a:cs typeface="Arial"/>
              </a:rPr>
              <a:t>SAP</a:t>
            </a:r>
            <a:r>
              <a:rPr sz="3600" b="1" spc="-65" dirty="0">
                <a:solidFill>
                  <a:srgbClr val="F3B829"/>
                </a:solidFill>
                <a:latin typeface="Arial"/>
                <a:cs typeface="Arial"/>
              </a:rPr>
              <a:t> </a:t>
            </a:r>
            <a:r>
              <a:rPr sz="3600" b="1" spc="-5" dirty="0">
                <a:solidFill>
                  <a:srgbClr val="F3B829"/>
                </a:solidFill>
                <a:latin typeface="Arial"/>
                <a:cs typeface="Arial"/>
              </a:rPr>
              <a:t>S/4HANA</a:t>
            </a:r>
            <a:r>
              <a:rPr sz="3600" b="1" spc="-155" dirty="0">
                <a:solidFill>
                  <a:srgbClr val="F3B829"/>
                </a:solidFill>
                <a:latin typeface="Arial"/>
                <a:cs typeface="Arial"/>
              </a:rPr>
              <a:t> </a:t>
            </a:r>
            <a:r>
              <a:rPr sz="3600" b="1" spc="-15" dirty="0">
                <a:solidFill>
                  <a:srgbClr val="F3B829"/>
                </a:solidFill>
                <a:latin typeface="Arial"/>
                <a:cs typeface="Arial"/>
              </a:rPr>
              <a:t>Transformations</a:t>
            </a:r>
            <a:endParaRPr sz="3600" dirty="0">
              <a:solidFill>
                <a:srgbClr val="F3B829"/>
              </a:solidFill>
              <a:latin typeface="Arial"/>
              <a:cs typeface="Arial"/>
            </a:endParaRPr>
          </a:p>
        </p:txBody>
      </p:sp>
      <p:pic>
        <p:nvPicPr>
          <p:cNvPr id="6" name="Picture 5"/>
          <p:cNvPicPr>
            <a:picLocks noChangeAspect="1"/>
          </p:cNvPicPr>
          <p:nvPr/>
        </p:nvPicPr>
        <p:blipFill>
          <a:blip r:embed="rId3"/>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1439" y="240538"/>
            <a:ext cx="7110095" cy="603885"/>
          </a:xfrm>
          <a:prstGeom prst="rect">
            <a:avLst/>
          </a:prstGeom>
        </p:spPr>
        <p:txBody>
          <a:bodyPr vert="horz" wrap="square" lIns="0" tIns="12700" rIns="0" bIns="0" rtlCol="0">
            <a:spAutoFit/>
          </a:bodyPr>
          <a:lstStyle/>
          <a:p>
            <a:pPr marL="12700">
              <a:lnSpc>
                <a:spcPts val="2155"/>
              </a:lnSpc>
              <a:spcBef>
                <a:spcPts val="100"/>
              </a:spcBef>
            </a:pPr>
            <a:r>
              <a:rPr sz="1800" b="0" spc="-5" dirty="0">
                <a:solidFill>
                  <a:srgbClr val="7E7E7E"/>
                </a:solidFill>
                <a:latin typeface="Arial MT"/>
                <a:cs typeface="Arial MT"/>
              </a:rPr>
              <a:t>How</a:t>
            </a:r>
            <a:r>
              <a:rPr sz="1800" b="0" spc="15" dirty="0">
                <a:solidFill>
                  <a:srgbClr val="7E7E7E"/>
                </a:solidFill>
                <a:latin typeface="Arial MT"/>
                <a:cs typeface="Arial MT"/>
              </a:rPr>
              <a:t> </a:t>
            </a:r>
            <a:r>
              <a:rPr sz="1800" b="0" dirty="0">
                <a:solidFill>
                  <a:srgbClr val="7E7E7E"/>
                </a:solidFill>
                <a:latin typeface="Arial MT"/>
                <a:cs typeface="Arial MT"/>
              </a:rPr>
              <a:t>SAP</a:t>
            </a:r>
            <a:r>
              <a:rPr sz="1800" b="0" spc="-35" dirty="0">
                <a:solidFill>
                  <a:srgbClr val="7E7E7E"/>
                </a:solidFill>
                <a:latin typeface="Arial MT"/>
                <a:cs typeface="Arial MT"/>
              </a:rPr>
              <a:t> </a:t>
            </a:r>
            <a:r>
              <a:rPr lang="en-US" sz="1800" b="0" spc="-5" dirty="0">
                <a:solidFill>
                  <a:srgbClr val="7E7E7E"/>
                </a:solidFill>
                <a:latin typeface="Arial MT"/>
                <a:cs typeface="Arial MT"/>
              </a:rPr>
              <a:t>Signavio Training</a:t>
            </a:r>
            <a:r>
              <a:rPr sz="1800" b="0" spc="25" dirty="0">
                <a:solidFill>
                  <a:srgbClr val="7E7E7E"/>
                </a:solidFill>
                <a:latin typeface="Arial MT"/>
                <a:cs typeface="Arial MT"/>
              </a:rPr>
              <a:t> </a:t>
            </a:r>
            <a:r>
              <a:rPr sz="1800" b="0" spc="-5" dirty="0">
                <a:solidFill>
                  <a:srgbClr val="7E7E7E"/>
                </a:solidFill>
                <a:latin typeface="Arial MT"/>
                <a:cs typeface="Arial MT"/>
              </a:rPr>
              <a:t>drive</a:t>
            </a:r>
            <a:r>
              <a:rPr sz="1800" b="0" spc="10" dirty="0">
                <a:solidFill>
                  <a:srgbClr val="7E7E7E"/>
                </a:solidFill>
                <a:latin typeface="Arial MT"/>
                <a:cs typeface="Arial MT"/>
              </a:rPr>
              <a:t> </a:t>
            </a:r>
            <a:r>
              <a:rPr sz="1800" b="0" dirty="0">
                <a:solidFill>
                  <a:srgbClr val="7E7E7E"/>
                </a:solidFill>
                <a:latin typeface="Arial MT"/>
                <a:cs typeface="Arial MT"/>
              </a:rPr>
              <a:t>SAP</a:t>
            </a:r>
            <a:r>
              <a:rPr sz="1800" b="0" spc="-35" dirty="0">
                <a:solidFill>
                  <a:srgbClr val="7E7E7E"/>
                </a:solidFill>
                <a:latin typeface="Arial MT"/>
                <a:cs typeface="Arial MT"/>
              </a:rPr>
              <a:t> </a:t>
            </a:r>
            <a:r>
              <a:rPr sz="1800" b="0" spc="-5" dirty="0">
                <a:solidFill>
                  <a:srgbClr val="7E7E7E"/>
                </a:solidFill>
                <a:latin typeface="Arial MT"/>
                <a:cs typeface="Arial MT"/>
              </a:rPr>
              <a:t>S/4HANA</a:t>
            </a:r>
            <a:r>
              <a:rPr sz="1800" b="0" spc="-100" dirty="0">
                <a:solidFill>
                  <a:srgbClr val="7E7E7E"/>
                </a:solidFill>
                <a:latin typeface="Arial MT"/>
                <a:cs typeface="Arial MT"/>
              </a:rPr>
              <a:t> </a:t>
            </a:r>
            <a:r>
              <a:rPr sz="1800" b="0" spc="-5" dirty="0">
                <a:solidFill>
                  <a:srgbClr val="7E7E7E"/>
                </a:solidFill>
                <a:latin typeface="Arial MT"/>
                <a:cs typeface="Arial MT"/>
              </a:rPr>
              <a:t>transformations</a:t>
            </a:r>
            <a:endParaRPr sz="1800" dirty="0">
              <a:latin typeface="Arial MT"/>
              <a:cs typeface="Arial MT"/>
            </a:endParaRPr>
          </a:p>
          <a:p>
            <a:pPr marL="12700">
              <a:lnSpc>
                <a:spcPts val="2395"/>
              </a:lnSpc>
            </a:pPr>
            <a:r>
              <a:rPr dirty="0">
                <a:solidFill>
                  <a:srgbClr val="F3B829"/>
                </a:solidFill>
              </a:rPr>
              <a:t>End-to-end</a:t>
            </a:r>
            <a:r>
              <a:rPr spc="-35" dirty="0">
                <a:solidFill>
                  <a:srgbClr val="F3B829"/>
                </a:solidFill>
              </a:rPr>
              <a:t> </a:t>
            </a:r>
            <a:r>
              <a:rPr dirty="0">
                <a:solidFill>
                  <a:srgbClr val="F3B829"/>
                </a:solidFill>
              </a:rPr>
              <a:t>business</a:t>
            </a:r>
            <a:r>
              <a:rPr spc="-25" dirty="0">
                <a:solidFill>
                  <a:srgbClr val="F3B829"/>
                </a:solidFill>
              </a:rPr>
              <a:t> </a:t>
            </a:r>
            <a:r>
              <a:rPr dirty="0">
                <a:solidFill>
                  <a:srgbClr val="F3B829"/>
                </a:solidFill>
              </a:rPr>
              <a:t>process</a:t>
            </a:r>
            <a:r>
              <a:rPr spc="-30" dirty="0">
                <a:solidFill>
                  <a:srgbClr val="F3B829"/>
                </a:solidFill>
              </a:rPr>
              <a:t> </a:t>
            </a:r>
            <a:r>
              <a:rPr dirty="0">
                <a:solidFill>
                  <a:srgbClr val="F3B829"/>
                </a:solidFill>
              </a:rPr>
              <a:t>transformation</a:t>
            </a:r>
            <a:r>
              <a:rPr spc="-50" dirty="0">
                <a:solidFill>
                  <a:srgbClr val="F3B829"/>
                </a:solidFill>
              </a:rPr>
              <a:t> </a:t>
            </a:r>
            <a:r>
              <a:rPr dirty="0">
                <a:solidFill>
                  <a:srgbClr val="F3B829"/>
                </a:solidFill>
              </a:rPr>
              <a:t>methodology</a:t>
            </a:r>
          </a:p>
        </p:txBody>
      </p:sp>
      <p:sp>
        <p:nvSpPr>
          <p:cNvPr id="3" name="object 3"/>
          <p:cNvSpPr/>
          <p:nvPr/>
        </p:nvSpPr>
        <p:spPr>
          <a:xfrm>
            <a:off x="8252459" y="4218432"/>
            <a:ext cx="2871470" cy="2098675"/>
          </a:xfrm>
          <a:custGeom>
            <a:avLst/>
            <a:gdLst/>
            <a:ahLst/>
            <a:cxnLst/>
            <a:rect l="l" t="t" r="r" b="b"/>
            <a:pathLst>
              <a:path w="2871470" h="2098675">
                <a:moveTo>
                  <a:pt x="2413889" y="0"/>
                </a:moveTo>
                <a:lnTo>
                  <a:pt x="0" y="0"/>
                </a:lnTo>
                <a:lnTo>
                  <a:pt x="0" y="2098548"/>
                </a:lnTo>
                <a:lnTo>
                  <a:pt x="2413889" y="2098548"/>
                </a:lnTo>
                <a:lnTo>
                  <a:pt x="2871216" y="1049274"/>
                </a:lnTo>
                <a:lnTo>
                  <a:pt x="2413889" y="0"/>
                </a:lnTo>
                <a:close/>
              </a:path>
            </a:pathLst>
          </a:custGeom>
          <a:solidFill>
            <a:srgbClr val="F1F1F1"/>
          </a:solidFill>
        </p:spPr>
        <p:txBody>
          <a:bodyPr wrap="square" lIns="0" tIns="0" rIns="0" bIns="0" rtlCol="0"/>
          <a:lstStyle/>
          <a:p>
            <a:endParaRPr/>
          </a:p>
        </p:txBody>
      </p:sp>
      <p:sp>
        <p:nvSpPr>
          <p:cNvPr id="4" name="object 4"/>
          <p:cNvSpPr txBox="1"/>
          <p:nvPr/>
        </p:nvSpPr>
        <p:spPr>
          <a:xfrm>
            <a:off x="8624061" y="6093053"/>
            <a:ext cx="1882775" cy="162560"/>
          </a:xfrm>
          <a:prstGeom prst="rect">
            <a:avLst/>
          </a:prstGeom>
        </p:spPr>
        <p:txBody>
          <a:bodyPr vert="horz" wrap="square" lIns="0" tIns="12700" rIns="0" bIns="0" rtlCol="0">
            <a:spAutoFit/>
          </a:bodyPr>
          <a:lstStyle/>
          <a:p>
            <a:pPr marL="12700">
              <a:lnSpc>
                <a:spcPct val="100000"/>
              </a:lnSpc>
              <a:spcBef>
                <a:spcPts val="100"/>
              </a:spcBef>
            </a:pPr>
            <a:r>
              <a:rPr sz="900" b="1" dirty="0">
                <a:latin typeface="Arial"/>
                <a:cs typeface="Arial"/>
              </a:rPr>
              <a:t>Business</a:t>
            </a:r>
            <a:r>
              <a:rPr sz="900" b="1" spc="-40" dirty="0">
                <a:latin typeface="Arial"/>
                <a:cs typeface="Arial"/>
              </a:rPr>
              <a:t> </a:t>
            </a:r>
            <a:r>
              <a:rPr sz="900" b="1" spc="-5" dirty="0">
                <a:latin typeface="Arial"/>
                <a:cs typeface="Arial"/>
              </a:rPr>
              <a:t>Process</a:t>
            </a:r>
            <a:r>
              <a:rPr sz="900" b="1" spc="-35" dirty="0">
                <a:latin typeface="Arial"/>
                <a:cs typeface="Arial"/>
              </a:rPr>
              <a:t> </a:t>
            </a:r>
            <a:r>
              <a:rPr sz="900" b="1" dirty="0">
                <a:latin typeface="Arial"/>
                <a:cs typeface="Arial"/>
              </a:rPr>
              <a:t>Transformation</a:t>
            </a:r>
            <a:endParaRPr sz="900">
              <a:latin typeface="Arial"/>
              <a:cs typeface="Arial"/>
            </a:endParaRPr>
          </a:p>
        </p:txBody>
      </p:sp>
      <p:pic>
        <p:nvPicPr>
          <p:cNvPr id="5" name="object 5"/>
          <p:cNvPicPr/>
          <p:nvPr/>
        </p:nvPicPr>
        <p:blipFill>
          <a:blip r:embed="rId2" cstate="print"/>
          <a:stretch>
            <a:fillRect/>
          </a:stretch>
        </p:blipFill>
        <p:spPr>
          <a:xfrm>
            <a:off x="505968" y="4218432"/>
            <a:ext cx="7667243" cy="1011936"/>
          </a:xfrm>
          <a:prstGeom prst="rect">
            <a:avLst/>
          </a:prstGeom>
        </p:spPr>
      </p:pic>
      <p:sp>
        <p:nvSpPr>
          <p:cNvPr id="6" name="object 6"/>
          <p:cNvSpPr txBox="1"/>
          <p:nvPr/>
        </p:nvSpPr>
        <p:spPr>
          <a:xfrm>
            <a:off x="3260852" y="5070094"/>
            <a:ext cx="3194050" cy="162560"/>
          </a:xfrm>
          <a:prstGeom prst="rect">
            <a:avLst/>
          </a:prstGeom>
        </p:spPr>
        <p:txBody>
          <a:bodyPr vert="horz" wrap="square" lIns="0" tIns="12700" rIns="0" bIns="0" rtlCol="0">
            <a:spAutoFit/>
          </a:bodyPr>
          <a:lstStyle/>
          <a:p>
            <a:pPr marL="12700">
              <a:lnSpc>
                <a:spcPct val="100000"/>
              </a:lnSpc>
              <a:spcBef>
                <a:spcPts val="100"/>
              </a:spcBef>
            </a:pPr>
            <a:r>
              <a:rPr sz="900" b="1" dirty="0">
                <a:latin typeface="Arial"/>
                <a:cs typeface="Arial"/>
              </a:rPr>
              <a:t>Like-for-Like</a:t>
            </a:r>
            <a:r>
              <a:rPr sz="900" b="1" spc="-30" dirty="0">
                <a:latin typeface="Arial"/>
                <a:cs typeface="Arial"/>
              </a:rPr>
              <a:t> </a:t>
            </a:r>
            <a:r>
              <a:rPr sz="900" b="1" spc="-10" dirty="0">
                <a:latin typeface="Arial"/>
                <a:cs typeface="Arial"/>
              </a:rPr>
              <a:t>System</a:t>
            </a:r>
            <a:r>
              <a:rPr sz="900" b="1" spc="20" dirty="0">
                <a:latin typeface="Arial"/>
                <a:cs typeface="Arial"/>
              </a:rPr>
              <a:t> </a:t>
            </a:r>
            <a:r>
              <a:rPr sz="900" b="1" spc="-5" dirty="0">
                <a:latin typeface="Arial"/>
                <a:cs typeface="Arial"/>
              </a:rPr>
              <a:t>Conversion </a:t>
            </a:r>
            <a:r>
              <a:rPr sz="900" b="1" dirty="0">
                <a:latin typeface="Arial"/>
                <a:cs typeface="Arial"/>
              </a:rPr>
              <a:t>Incl.</a:t>
            </a:r>
            <a:r>
              <a:rPr sz="900" b="1" spc="-20" dirty="0">
                <a:latin typeface="Arial"/>
                <a:cs typeface="Arial"/>
              </a:rPr>
              <a:t> </a:t>
            </a:r>
            <a:r>
              <a:rPr sz="900" b="1" dirty="0">
                <a:latin typeface="Arial"/>
                <a:cs typeface="Arial"/>
              </a:rPr>
              <a:t>Mandatory</a:t>
            </a:r>
            <a:r>
              <a:rPr sz="900" b="1" spc="-25" dirty="0">
                <a:latin typeface="Arial"/>
                <a:cs typeface="Arial"/>
              </a:rPr>
              <a:t> </a:t>
            </a:r>
            <a:r>
              <a:rPr sz="900" b="1" dirty="0">
                <a:latin typeface="Arial"/>
                <a:cs typeface="Arial"/>
              </a:rPr>
              <a:t>Changes</a:t>
            </a:r>
            <a:endParaRPr sz="900">
              <a:latin typeface="Arial"/>
              <a:cs typeface="Arial"/>
            </a:endParaRPr>
          </a:p>
        </p:txBody>
      </p:sp>
      <p:grpSp>
        <p:nvGrpSpPr>
          <p:cNvPr id="7" name="object 7"/>
          <p:cNvGrpSpPr/>
          <p:nvPr/>
        </p:nvGrpSpPr>
        <p:grpSpPr>
          <a:xfrm>
            <a:off x="502919" y="4930140"/>
            <a:ext cx="7749540" cy="1386840"/>
            <a:chOff x="502919" y="4930140"/>
            <a:chExt cx="7749540" cy="1386840"/>
          </a:xfrm>
        </p:grpSpPr>
        <p:sp>
          <p:nvSpPr>
            <p:cNvPr id="8" name="object 8"/>
            <p:cNvSpPr/>
            <p:nvPr/>
          </p:nvSpPr>
          <p:spPr>
            <a:xfrm>
              <a:off x="502919" y="5305044"/>
              <a:ext cx="7749540" cy="1012190"/>
            </a:xfrm>
            <a:custGeom>
              <a:avLst/>
              <a:gdLst/>
              <a:ahLst/>
              <a:cxnLst/>
              <a:rect l="l" t="t" r="r" b="b"/>
              <a:pathLst>
                <a:path w="7749540" h="1012189">
                  <a:moveTo>
                    <a:pt x="7749540" y="0"/>
                  </a:moveTo>
                  <a:lnTo>
                    <a:pt x="0" y="0"/>
                  </a:lnTo>
                  <a:lnTo>
                    <a:pt x="0" y="1011935"/>
                  </a:lnTo>
                  <a:lnTo>
                    <a:pt x="7749540" y="1011935"/>
                  </a:lnTo>
                  <a:lnTo>
                    <a:pt x="7749540" y="0"/>
                  </a:lnTo>
                  <a:close/>
                </a:path>
              </a:pathLst>
            </a:custGeom>
            <a:solidFill>
              <a:srgbClr val="F1F1F1"/>
            </a:solidFill>
          </p:spPr>
          <p:txBody>
            <a:bodyPr wrap="square" lIns="0" tIns="0" rIns="0" bIns="0" rtlCol="0"/>
            <a:lstStyle/>
            <a:p>
              <a:endParaRPr/>
            </a:p>
          </p:txBody>
        </p:sp>
        <p:pic>
          <p:nvPicPr>
            <p:cNvPr id="9" name="object 9"/>
            <p:cNvPicPr/>
            <p:nvPr/>
          </p:nvPicPr>
          <p:blipFill>
            <a:blip r:embed="rId3" cstate="print"/>
            <a:stretch>
              <a:fillRect/>
            </a:stretch>
          </p:blipFill>
          <p:spPr>
            <a:xfrm>
              <a:off x="1636775" y="4930140"/>
              <a:ext cx="807732" cy="745236"/>
            </a:xfrm>
            <a:prstGeom prst="rect">
              <a:avLst/>
            </a:prstGeom>
          </p:spPr>
        </p:pic>
      </p:grpSp>
      <p:sp>
        <p:nvSpPr>
          <p:cNvPr id="10" name="object 10"/>
          <p:cNvSpPr txBox="1"/>
          <p:nvPr/>
        </p:nvSpPr>
        <p:spPr>
          <a:xfrm>
            <a:off x="1696211" y="4951476"/>
            <a:ext cx="693420" cy="631190"/>
          </a:xfrm>
          <a:prstGeom prst="rect">
            <a:avLst/>
          </a:prstGeom>
          <a:solidFill>
            <a:srgbClr val="FFFFFF"/>
          </a:solidFill>
          <a:ln w="12700">
            <a:solidFill>
              <a:srgbClr val="F0AB00"/>
            </a:solidFill>
          </a:ln>
        </p:spPr>
        <p:txBody>
          <a:bodyPr vert="horz" wrap="square" lIns="0" tIns="6350" rIns="0" bIns="0" rtlCol="0">
            <a:spAutoFit/>
          </a:bodyPr>
          <a:lstStyle/>
          <a:p>
            <a:pPr>
              <a:lnSpc>
                <a:spcPct val="100000"/>
              </a:lnSpc>
              <a:spcBef>
                <a:spcPts val="50"/>
              </a:spcBef>
            </a:pPr>
            <a:endParaRPr sz="950">
              <a:latin typeface="Times New Roman"/>
              <a:cs typeface="Times New Roman"/>
            </a:endParaRPr>
          </a:p>
          <a:p>
            <a:pPr marL="55244">
              <a:lnSpc>
                <a:spcPct val="100000"/>
              </a:lnSpc>
            </a:pPr>
            <a:r>
              <a:rPr sz="1100" b="1" spc="-5" dirty="0">
                <a:latin typeface="Arial"/>
                <a:cs typeface="Arial"/>
              </a:rPr>
              <a:t>Enhance</a:t>
            </a:r>
            <a:endParaRPr sz="1100">
              <a:latin typeface="Arial"/>
              <a:cs typeface="Arial"/>
            </a:endParaRPr>
          </a:p>
          <a:p>
            <a:pPr marL="73660">
              <a:lnSpc>
                <a:spcPct val="100000"/>
              </a:lnSpc>
              <a:spcBef>
                <a:spcPts val="5"/>
              </a:spcBef>
            </a:pPr>
            <a:r>
              <a:rPr sz="1100" b="1" dirty="0">
                <a:latin typeface="Arial"/>
                <a:cs typeface="Arial"/>
              </a:rPr>
              <a:t>Process</a:t>
            </a:r>
            <a:endParaRPr sz="1100">
              <a:latin typeface="Arial"/>
              <a:cs typeface="Arial"/>
            </a:endParaRPr>
          </a:p>
        </p:txBody>
      </p:sp>
      <p:pic>
        <p:nvPicPr>
          <p:cNvPr id="11" name="object 11"/>
          <p:cNvPicPr/>
          <p:nvPr/>
        </p:nvPicPr>
        <p:blipFill>
          <a:blip r:embed="rId4" cstate="print"/>
          <a:stretch>
            <a:fillRect/>
          </a:stretch>
        </p:blipFill>
        <p:spPr>
          <a:xfrm>
            <a:off x="701040" y="4930140"/>
            <a:ext cx="810755" cy="742200"/>
          </a:xfrm>
          <a:prstGeom prst="rect">
            <a:avLst/>
          </a:prstGeom>
        </p:spPr>
      </p:pic>
      <p:sp>
        <p:nvSpPr>
          <p:cNvPr id="12" name="object 12"/>
          <p:cNvSpPr txBox="1"/>
          <p:nvPr/>
        </p:nvSpPr>
        <p:spPr>
          <a:xfrm>
            <a:off x="760476" y="4951476"/>
            <a:ext cx="696595" cy="628015"/>
          </a:xfrm>
          <a:prstGeom prst="rect">
            <a:avLst/>
          </a:prstGeom>
          <a:solidFill>
            <a:srgbClr val="FFFFFF"/>
          </a:solidFill>
          <a:ln w="12700">
            <a:solidFill>
              <a:srgbClr val="F0AB00"/>
            </a:solidFill>
          </a:ln>
        </p:spPr>
        <p:txBody>
          <a:bodyPr vert="horz" wrap="square" lIns="0" tIns="4445" rIns="0" bIns="0" rtlCol="0">
            <a:spAutoFit/>
          </a:bodyPr>
          <a:lstStyle/>
          <a:p>
            <a:pPr>
              <a:lnSpc>
                <a:spcPct val="100000"/>
              </a:lnSpc>
              <a:spcBef>
                <a:spcPts val="35"/>
              </a:spcBef>
            </a:pPr>
            <a:endParaRPr sz="950">
              <a:latin typeface="Times New Roman"/>
              <a:cs typeface="Times New Roman"/>
            </a:endParaRPr>
          </a:p>
          <a:p>
            <a:pPr marL="86995">
              <a:lnSpc>
                <a:spcPct val="100000"/>
              </a:lnSpc>
              <a:spcBef>
                <a:spcPts val="5"/>
              </a:spcBef>
            </a:pPr>
            <a:r>
              <a:rPr sz="1100" b="1" spc="-10" dirty="0">
                <a:latin typeface="Arial"/>
                <a:cs typeface="Arial"/>
              </a:rPr>
              <a:t>Analyze</a:t>
            </a:r>
            <a:endParaRPr sz="1100">
              <a:latin typeface="Arial"/>
              <a:cs typeface="Arial"/>
            </a:endParaRPr>
          </a:p>
          <a:p>
            <a:pPr marL="74930">
              <a:lnSpc>
                <a:spcPct val="100000"/>
              </a:lnSpc>
            </a:pPr>
            <a:r>
              <a:rPr sz="1100" b="1" spc="-5" dirty="0">
                <a:latin typeface="Arial"/>
                <a:cs typeface="Arial"/>
              </a:rPr>
              <a:t>Process</a:t>
            </a:r>
            <a:endParaRPr sz="1100">
              <a:latin typeface="Arial"/>
              <a:cs typeface="Arial"/>
            </a:endParaRPr>
          </a:p>
        </p:txBody>
      </p:sp>
      <p:grpSp>
        <p:nvGrpSpPr>
          <p:cNvPr id="13" name="object 13"/>
          <p:cNvGrpSpPr/>
          <p:nvPr/>
        </p:nvGrpSpPr>
        <p:grpSpPr>
          <a:xfrm>
            <a:off x="1456944" y="4390618"/>
            <a:ext cx="4876800" cy="915035"/>
            <a:chOff x="1456944" y="4390618"/>
            <a:chExt cx="4876800" cy="915035"/>
          </a:xfrm>
        </p:grpSpPr>
        <p:pic>
          <p:nvPicPr>
            <p:cNvPr id="14" name="object 14"/>
            <p:cNvPicPr/>
            <p:nvPr/>
          </p:nvPicPr>
          <p:blipFill>
            <a:blip r:embed="rId5" cstate="print"/>
            <a:stretch>
              <a:fillRect/>
            </a:stretch>
          </p:blipFill>
          <p:spPr>
            <a:xfrm>
              <a:off x="1456944" y="5228589"/>
              <a:ext cx="238125" cy="76200"/>
            </a:xfrm>
            <a:prstGeom prst="rect">
              <a:avLst/>
            </a:prstGeom>
          </p:spPr>
        </p:pic>
        <p:pic>
          <p:nvPicPr>
            <p:cNvPr id="15" name="object 15"/>
            <p:cNvPicPr/>
            <p:nvPr/>
          </p:nvPicPr>
          <p:blipFill>
            <a:blip r:embed="rId6" cstate="print"/>
            <a:stretch>
              <a:fillRect/>
            </a:stretch>
          </p:blipFill>
          <p:spPr>
            <a:xfrm>
              <a:off x="2391155" y="5228843"/>
              <a:ext cx="161798" cy="76200"/>
            </a:xfrm>
            <a:prstGeom prst="rect">
              <a:avLst/>
            </a:prstGeom>
          </p:spPr>
        </p:pic>
        <p:pic>
          <p:nvPicPr>
            <p:cNvPr id="16" name="object 16"/>
            <p:cNvPicPr/>
            <p:nvPr/>
          </p:nvPicPr>
          <p:blipFill>
            <a:blip r:embed="rId7" cstate="print"/>
            <a:stretch>
              <a:fillRect/>
            </a:stretch>
          </p:blipFill>
          <p:spPr>
            <a:xfrm>
              <a:off x="5522976" y="4390618"/>
              <a:ext cx="810755" cy="740689"/>
            </a:xfrm>
            <a:prstGeom prst="rect">
              <a:avLst/>
            </a:prstGeom>
          </p:spPr>
        </p:pic>
      </p:grpSp>
      <p:sp>
        <p:nvSpPr>
          <p:cNvPr id="17" name="object 17"/>
          <p:cNvSpPr txBox="1"/>
          <p:nvPr/>
        </p:nvSpPr>
        <p:spPr>
          <a:xfrm>
            <a:off x="5582411" y="4411979"/>
            <a:ext cx="696595" cy="626745"/>
          </a:xfrm>
          <a:prstGeom prst="rect">
            <a:avLst/>
          </a:prstGeom>
          <a:solidFill>
            <a:srgbClr val="FFFFFF"/>
          </a:solidFill>
          <a:ln w="12700">
            <a:solidFill>
              <a:srgbClr val="960982"/>
            </a:solidFill>
          </a:ln>
        </p:spPr>
        <p:txBody>
          <a:bodyPr vert="horz" wrap="square" lIns="0" tIns="3175" rIns="0" bIns="0" rtlCol="0">
            <a:spAutoFit/>
          </a:bodyPr>
          <a:lstStyle/>
          <a:p>
            <a:pPr>
              <a:lnSpc>
                <a:spcPct val="100000"/>
              </a:lnSpc>
              <a:spcBef>
                <a:spcPts val="25"/>
              </a:spcBef>
            </a:pPr>
            <a:endParaRPr sz="950">
              <a:latin typeface="Times New Roman"/>
              <a:cs typeface="Times New Roman"/>
            </a:endParaRPr>
          </a:p>
          <a:p>
            <a:pPr marL="66675" marR="60325" indent="137160">
              <a:lnSpc>
                <a:spcPct val="100000"/>
              </a:lnSpc>
              <a:spcBef>
                <a:spcPts val="5"/>
              </a:spcBef>
            </a:pPr>
            <a:r>
              <a:rPr sz="1100" b="1" spc="-5" dirty="0">
                <a:latin typeface="Arial"/>
                <a:cs typeface="Arial"/>
              </a:rPr>
              <a:t>Test </a:t>
            </a:r>
            <a:r>
              <a:rPr sz="1100" b="1" dirty="0">
                <a:latin typeface="Arial"/>
                <a:cs typeface="Arial"/>
              </a:rPr>
              <a:t> </a:t>
            </a:r>
            <a:r>
              <a:rPr sz="1100" b="1" spc="-5" dirty="0">
                <a:latin typeface="Arial"/>
                <a:cs typeface="Arial"/>
              </a:rPr>
              <a:t>S</a:t>
            </a:r>
            <a:r>
              <a:rPr sz="1100" b="1" dirty="0">
                <a:latin typeface="Arial"/>
                <a:cs typeface="Arial"/>
              </a:rPr>
              <a:t>olution</a:t>
            </a:r>
            <a:endParaRPr sz="1100">
              <a:latin typeface="Arial"/>
              <a:cs typeface="Arial"/>
            </a:endParaRPr>
          </a:p>
        </p:txBody>
      </p:sp>
      <p:pic>
        <p:nvPicPr>
          <p:cNvPr id="18" name="object 18"/>
          <p:cNvPicPr/>
          <p:nvPr/>
        </p:nvPicPr>
        <p:blipFill>
          <a:blip r:embed="rId7" cstate="print"/>
          <a:stretch>
            <a:fillRect/>
          </a:stretch>
        </p:blipFill>
        <p:spPr>
          <a:xfrm>
            <a:off x="4587240" y="4390618"/>
            <a:ext cx="810755" cy="740689"/>
          </a:xfrm>
          <a:prstGeom prst="rect">
            <a:avLst/>
          </a:prstGeom>
        </p:spPr>
      </p:pic>
      <p:sp>
        <p:nvSpPr>
          <p:cNvPr id="19" name="object 19"/>
          <p:cNvSpPr txBox="1"/>
          <p:nvPr/>
        </p:nvSpPr>
        <p:spPr>
          <a:xfrm>
            <a:off x="4646676" y="4411979"/>
            <a:ext cx="696595" cy="626745"/>
          </a:xfrm>
          <a:prstGeom prst="rect">
            <a:avLst/>
          </a:prstGeom>
          <a:solidFill>
            <a:srgbClr val="FFFFFF"/>
          </a:solidFill>
          <a:ln w="12700">
            <a:solidFill>
              <a:srgbClr val="960982"/>
            </a:solidFill>
          </a:ln>
        </p:spPr>
        <p:txBody>
          <a:bodyPr vert="horz" wrap="square" lIns="0" tIns="3175" rIns="0" bIns="0" rtlCol="0">
            <a:spAutoFit/>
          </a:bodyPr>
          <a:lstStyle/>
          <a:p>
            <a:pPr>
              <a:lnSpc>
                <a:spcPct val="100000"/>
              </a:lnSpc>
              <a:spcBef>
                <a:spcPts val="25"/>
              </a:spcBef>
            </a:pPr>
            <a:endParaRPr sz="950">
              <a:latin typeface="Times New Roman"/>
              <a:cs typeface="Times New Roman"/>
            </a:endParaRPr>
          </a:p>
          <a:p>
            <a:pPr marL="67310" marR="59690" indent="104775">
              <a:lnSpc>
                <a:spcPct val="100000"/>
              </a:lnSpc>
              <a:spcBef>
                <a:spcPts val="5"/>
              </a:spcBef>
            </a:pPr>
            <a:r>
              <a:rPr sz="1100" b="1" dirty="0">
                <a:latin typeface="Arial"/>
                <a:cs typeface="Arial"/>
              </a:rPr>
              <a:t>Build </a:t>
            </a:r>
            <a:r>
              <a:rPr sz="1100" b="1" spc="5" dirty="0">
                <a:latin typeface="Arial"/>
                <a:cs typeface="Arial"/>
              </a:rPr>
              <a:t> </a:t>
            </a:r>
            <a:r>
              <a:rPr sz="1100" b="1" spc="-5" dirty="0">
                <a:latin typeface="Arial"/>
                <a:cs typeface="Arial"/>
              </a:rPr>
              <a:t>S</a:t>
            </a:r>
            <a:r>
              <a:rPr sz="1100" b="1" dirty="0">
                <a:latin typeface="Arial"/>
                <a:cs typeface="Arial"/>
              </a:rPr>
              <a:t>olution</a:t>
            </a:r>
            <a:endParaRPr sz="1100">
              <a:latin typeface="Arial"/>
              <a:cs typeface="Arial"/>
            </a:endParaRPr>
          </a:p>
        </p:txBody>
      </p:sp>
      <p:pic>
        <p:nvPicPr>
          <p:cNvPr id="20" name="object 20"/>
          <p:cNvPicPr/>
          <p:nvPr/>
        </p:nvPicPr>
        <p:blipFill>
          <a:blip r:embed="rId8" cstate="print"/>
          <a:stretch>
            <a:fillRect/>
          </a:stretch>
        </p:blipFill>
        <p:spPr>
          <a:xfrm>
            <a:off x="3651503" y="4390618"/>
            <a:ext cx="812279" cy="740689"/>
          </a:xfrm>
          <a:prstGeom prst="rect">
            <a:avLst/>
          </a:prstGeom>
        </p:spPr>
      </p:pic>
      <p:sp>
        <p:nvSpPr>
          <p:cNvPr id="21" name="object 21"/>
          <p:cNvSpPr txBox="1"/>
          <p:nvPr/>
        </p:nvSpPr>
        <p:spPr>
          <a:xfrm>
            <a:off x="3710940" y="4411979"/>
            <a:ext cx="698500" cy="626745"/>
          </a:xfrm>
          <a:prstGeom prst="rect">
            <a:avLst/>
          </a:prstGeom>
          <a:solidFill>
            <a:srgbClr val="FFFFFF"/>
          </a:solidFill>
          <a:ln w="12700">
            <a:solidFill>
              <a:srgbClr val="960982"/>
            </a:solidFill>
          </a:ln>
        </p:spPr>
        <p:txBody>
          <a:bodyPr vert="horz" wrap="square" lIns="0" tIns="3175" rIns="0" bIns="0" rtlCol="0">
            <a:spAutoFit/>
          </a:bodyPr>
          <a:lstStyle/>
          <a:p>
            <a:pPr>
              <a:lnSpc>
                <a:spcPct val="100000"/>
              </a:lnSpc>
              <a:spcBef>
                <a:spcPts val="25"/>
              </a:spcBef>
            </a:pPr>
            <a:endParaRPr sz="950">
              <a:latin typeface="Times New Roman"/>
              <a:cs typeface="Times New Roman"/>
            </a:endParaRPr>
          </a:p>
          <a:p>
            <a:pPr marL="68580" marR="59690" indent="46990">
              <a:lnSpc>
                <a:spcPct val="100000"/>
              </a:lnSpc>
              <a:spcBef>
                <a:spcPts val="5"/>
              </a:spcBef>
            </a:pPr>
            <a:r>
              <a:rPr sz="1100" b="1" spc="-5" dirty="0">
                <a:latin typeface="Arial"/>
                <a:cs typeface="Arial"/>
              </a:rPr>
              <a:t>Design </a:t>
            </a:r>
            <a:r>
              <a:rPr sz="1100" b="1" dirty="0">
                <a:latin typeface="Arial"/>
                <a:cs typeface="Arial"/>
              </a:rPr>
              <a:t> </a:t>
            </a:r>
            <a:r>
              <a:rPr sz="1100" b="1" spc="-5" dirty="0">
                <a:latin typeface="Arial"/>
                <a:cs typeface="Arial"/>
              </a:rPr>
              <a:t>S</a:t>
            </a:r>
            <a:r>
              <a:rPr sz="1100" b="1" dirty="0">
                <a:latin typeface="Arial"/>
                <a:cs typeface="Arial"/>
              </a:rPr>
              <a:t>olution</a:t>
            </a:r>
            <a:endParaRPr sz="1100">
              <a:latin typeface="Arial"/>
              <a:cs typeface="Arial"/>
            </a:endParaRPr>
          </a:p>
        </p:txBody>
      </p:sp>
      <p:pic>
        <p:nvPicPr>
          <p:cNvPr id="22" name="object 22"/>
          <p:cNvPicPr/>
          <p:nvPr/>
        </p:nvPicPr>
        <p:blipFill>
          <a:blip r:embed="rId9" cstate="print"/>
          <a:stretch>
            <a:fillRect/>
          </a:stretch>
        </p:blipFill>
        <p:spPr>
          <a:xfrm>
            <a:off x="2717292" y="4390618"/>
            <a:ext cx="810755" cy="740689"/>
          </a:xfrm>
          <a:prstGeom prst="rect">
            <a:avLst/>
          </a:prstGeom>
        </p:spPr>
      </p:pic>
      <p:sp>
        <p:nvSpPr>
          <p:cNvPr id="23" name="object 23"/>
          <p:cNvSpPr txBox="1"/>
          <p:nvPr/>
        </p:nvSpPr>
        <p:spPr>
          <a:xfrm>
            <a:off x="2776727" y="4411979"/>
            <a:ext cx="696595" cy="626745"/>
          </a:xfrm>
          <a:prstGeom prst="rect">
            <a:avLst/>
          </a:prstGeom>
          <a:solidFill>
            <a:srgbClr val="FFFFFF">
              <a:alpha val="79998"/>
            </a:srgbClr>
          </a:solidFill>
          <a:ln w="12700">
            <a:solidFill>
              <a:srgbClr val="F0AB00"/>
            </a:solidFill>
          </a:ln>
        </p:spPr>
        <p:txBody>
          <a:bodyPr vert="horz" wrap="square" lIns="0" tIns="3175" rIns="0" bIns="0" rtlCol="0">
            <a:spAutoFit/>
          </a:bodyPr>
          <a:lstStyle/>
          <a:p>
            <a:pPr>
              <a:lnSpc>
                <a:spcPct val="100000"/>
              </a:lnSpc>
              <a:spcBef>
                <a:spcPts val="25"/>
              </a:spcBef>
            </a:pPr>
            <a:endParaRPr sz="950">
              <a:latin typeface="Times New Roman"/>
              <a:cs typeface="Times New Roman"/>
            </a:endParaRPr>
          </a:p>
          <a:p>
            <a:pPr marL="76200" marR="67945" indent="39370">
              <a:lnSpc>
                <a:spcPct val="100000"/>
              </a:lnSpc>
              <a:spcBef>
                <a:spcPts val="5"/>
              </a:spcBef>
            </a:pPr>
            <a:r>
              <a:rPr sz="1100" b="1" spc="-5" dirty="0">
                <a:latin typeface="Arial"/>
                <a:cs typeface="Arial"/>
              </a:rPr>
              <a:t>Design </a:t>
            </a:r>
            <a:r>
              <a:rPr sz="1100" b="1" spc="-295" dirty="0">
                <a:latin typeface="Arial"/>
                <a:cs typeface="Arial"/>
              </a:rPr>
              <a:t> </a:t>
            </a:r>
            <a:r>
              <a:rPr sz="1100" b="1" spc="-5" dirty="0">
                <a:latin typeface="Arial"/>
                <a:cs typeface="Arial"/>
              </a:rPr>
              <a:t>P</a:t>
            </a:r>
            <a:r>
              <a:rPr sz="1100" b="1" dirty="0">
                <a:latin typeface="Arial"/>
                <a:cs typeface="Arial"/>
              </a:rPr>
              <a:t>roc</a:t>
            </a:r>
            <a:r>
              <a:rPr sz="1100" b="1" spc="-5" dirty="0">
                <a:latin typeface="Arial"/>
                <a:cs typeface="Arial"/>
              </a:rPr>
              <a:t>e</a:t>
            </a:r>
            <a:r>
              <a:rPr sz="1100" b="1" dirty="0">
                <a:latin typeface="Arial"/>
                <a:cs typeface="Arial"/>
              </a:rPr>
              <a:t>ss</a:t>
            </a:r>
            <a:endParaRPr sz="1100">
              <a:latin typeface="Arial"/>
              <a:cs typeface="Arial"/>
            </a:endParaRPr>
          </a:p>
        </p:txBody>
      </p:sp>
      <p:grpSp>
        <p:nvGrpSpPr>
          <p:cNvPr id="24" name="object 24"/>
          <p:cNvGrpSpPr/>
          <p:nvPr/>
        </p:nvGrpSpPr>
        <p:grpSpPr>
          <a:xfrm>
            <a:off x="6458711" y="4390618"/>
            <a:ext cx="1610995" cy="741045"/>
            <a:chOff x="6458711" y="4390618"/>
            <a:chExt cx="1610995" cy="741045"/>
          </a:xfrm>
        </p:grpSpPr>
        <p:pic>
          <p:nvPicPr>
            <p:cNvPr id="25" name="object 25"/>
            <p:cNvPicPr/>
            <p:nvPr/>
          </p:nvPicPr>
          <p:blipFill>
            <a:blip r:embed="rId10" cstate="print"/>
            <a:stretch>
              <a:fillRect/>
            </a:stretch>
          </p:blipFill>
          <p:spPr>
            <a:xfrm>
              <a:off x="6458711" y="4390618"/>
              <a:ext cx="1610867" cy="740689"/>
            </a:xfrm>
            <a:prstGeom prst="rect">
              <a:avLst/>
            </a:prstGeom>
          </p:spPr>
        </p:pic>
        <p:pic>
          <p:nvPicPr>
            <p:cNvPr id="26" name="object 26"/>
            <p:cNvPicPr/>
            <p:nvPr/>
          </p:nvPicPr>
          <p:blipFill>
            <a:blip r:embed="rId11" cstate="print"/>
            <a:stretch>
              <a:fillRect/>
            </a:stretch>
          </p:blipFill>
          <p:spPr>
            <a:xfrm>
              <a:off x="6511797" y="4405629"/>
              <a:ext cx="1509268" cy="639063"/>
            </a:xfrm>
            <a:prstGeom prst="rect">
              <a:avLst/>
            </a:prstGeom>
          </p:spPr>
        </p:pic>
        <p:pic>
          <p:nvPicPr>
            <p:cNvPr id="27" name="object 27"/>
            <p:cNvPicPr/>
            <p:nvPr/>
          </p:nvPicPr>
          <p:blipFill>
            <a:blip r:embed="rId12" cstate="print"/>
            <a:stretch>
              <a:fillRect/>
            </a:stretch>
          </p:blipFill>
          <p:spPr>
            <a:xfrm>
              <a:off x="7260081" y="4468367"/>
              <a:ext cx="12700" cy="521843"/>
            </a:xfrm>
            <a:prstGeom prst="rect">
              <a:avLst/>
            </a:prstGeom>
          </p:spPr>
        </p:pic>
      </p:grpSp>
      <p:sp>
        <p:nvSpPr>
          <p:cNvPr id="28" name="object 28"/>
          <p:cNvSpPr txBox="1"/>
          <p:nvPr/>
        </p:nvSpPr>
        <p:spPr>
          <a:xfrm>
            <a:off x="6597777" y="4541265"/>
            <a:ext cx="586740" cy="361315"/>
          </a:xfrm>
          <a:prstGeom prst="rect">
            <a:avLst/>
          </a:prstGeom>
        </p:spPr>
        <p:txBody>
          <a:bodyPr vert="horz" wrap="square" lIns="0" tIns="12700" rIns="0" bIns="0" rtlCol="0">
            <a:spAutoFit/>
          </a:bodyPr>
          <a:lstStyle/>
          <a:p>
            <a:pPr marL="12700" marR="5080" indent="48260">
              <a:lnSpc>
                <a:spcPct val="100000"/>
              </a:lnSpc>
              <a:spcBef>
                <a:spcPts val="100"/>
              </a:spcBef>
            </a:pPr>
            <a:r>
              <a:rPr sz="1100" b="1" spc="-5" dirty="0">
                <a:latin typeface="Arial"/>
                <a:cs typeface="Arial"/>
              </a:rPr>
              <a:t>Deploy </a:t>
            </a:r>
            <a:r>
              <a:rPr sz="1100" b="1" dirty="0">
                <a:latin typeface="Arial"/>
                <a:cs typeface="Arial"/>
              </a:rPr>
              <a:t> </a:t>
            </a:r>
            <a:r>
              <a:rPr sz="1100" b="1" spc="-5" dirty="0">
                <a:latin typeface="Arial"/>
                <a:cs typeface="Arial"/>
              </a:rPr>
              <a:t>S</a:t>
            </a:r>
            <a:r>
              <a:rPr sz="1100" b="1" dirty="0">
                <a:latin typeface="Arial"/>
                <a:cs typeface="Arial"/>
              </a:rPr>
              <a:t>olution</a:t>
            </a:r>
            <a:endParaRPr sz="1100">
              <a:latin typeface="Arial"/>
              <a:cs typeface="Arial"/>
            </a:endParaRPr>
          </a:p>
        </p:txBody>
      </p:sp>
      <p:sp>
        <p:nvSpPr>
          <p:cNvPr id="29" name="object 29"/>
          <p:cNvSpPr txBox="1"/>
          <p:nvPr/>
        </p:nvSpPr>
        <p:spPr>
          <a:xfrm>
            <a:off x="7355585" y="4541265"/>
            <a:ext cx="570230" cy="361315"/>
          </a:xfrm>
          <a:prstGeom prst="rect">
            <a:avLst/>
          </a:prstGeom>
        </p:spPr>
        <p:txBody>
          <a:bodyPr vert="horz" wrap="square" lIns="0" tIns="12700" rIns="0" bIns="0" rtlCol="0">
            <a:spAutoFit/>
          </a:bodyPr>
          <a:lstStyle/>
          <a:p>
            <a:pPr marL="12700" marR="5080" indent="42545">
              <a:lnSpc>
                <a:spcPct val="100000"/>
              </a:lnSpc>
              <a:spcBef>
                <a:spcPts val="100"/>
              </a:spcBef>
            </a:pPr>
            <a:r>
              <a:rPr sz="1100" b="1" dirty="0">
                <a:latin typeface="Arial"/>
                <a:cs typeface="Arial"/>
              </a:rPr>
              <a:t>Enable </a:t>
            </a:r>
            <a:r>
              <a:rPr sz="1100" b="1" spc="-295" dirty="0">
                <a:latin typeface="Arial"/>
                <a:cs typeface="Arial"/>
              </a:rPr>
              <a:t> </a:t>
            </a:r>
            <a:r>
              <a:rPr sz="1100" b="1" spc="-5" dirty="0">
                <a:latin typeface="Arial"/>
                <a:cs typeface="Arial"/>
              </a:rPr>
              <a:t>P</a:t>
            </a:r>
            <a:r>
              <a:rPr sz="1100" b="1" dirty="0">
                <a:latin typeface="Arial"/>
                <a:cs typeface="Arial"/>
              </a:rPr>
              <a:t>roc</a:t>
            </a:r>
            <a:r>
              <a:rPr sz="1100" b="1" spc="-5" dirty="0">
                <a:latin typeface="Arial"/>
                <a:cs typeface="Arial"/>
              </a:rPr>
              <a:t>e</a:t>
            </a:r>
            <a:r>
              <a:rPr sz="1100" b="1" dirty="0">
                <a:latin typeface="Arial"/>
                <a:cs typeface="Arial"/>
              </a:rPr>
              <a:t>ss</a:t>
            </a:r>
            <a:endParaRPr sz="1100">
              <a:latin typeface="Arial"/>
              <a:cs typeface="Arial"/>
            </a:endParaRPr>
          </a:p>
        </p:txBody>
      </p:sp>
      <p:grpSp>
        <p:nvGrpSpPr>
          <p:cNvPr id="30" name="object 30"/>
          <p:cNvGrpSpPr/>
          <p:nvPr/>
        </p:nvGrpSpPr>
        <p:grpSpPr>
          <a:xfrm>
            <a:off x="2717292" y="4686300"/>
            <a:ext cx="3799204" cy="1530350"/>
            <a:chOff x="2717292" y="4686300"/>
            <a:chExt cx="3799204" cy="1530350"/>
          </a:xfrm>
        </p:grpSpPr>
        <p:pic>
          <p:nvPicPr>
            <p:cNvPr id="31" name="object 31"/>
            <p:cNvPicPr/>
            <p:nvPr/>
          </p:nvPicPr>
          <p:blipFill>
            <a:blip r:embed="rId13" cstate="print"/>
            <a:stretch>
              <a:fillRect/>
            </a:stretch>
          </p:blipFill>
          <p:spPr>
            <a:xfrm>
              <a:off x="3473196" y="4686300"/>
              <a:ext cx="238505" cy="76200"/>
            </a:xfrm>
            <a:prstGeom prst="rect">
              <a:avLst/>
            </a:prstGeom>
          </p:spPr>
        </p:pic>
        <p:pic>
          <p:nvPicPr>
            <p:cNvPr id="32" name="object 32"/>
            <p:cNvPicPr/>
            <p:nvPr/>
          </p:nvPicPr>
          <p:blipFill>
            <a:blip r:embed="rId14" cstate="print"/>
            <a:stretch>
              <a:fillRect/>
            </a:stretch>
          </p:blipFill>
          <p:spPr>
            <a:xfrm>
              <a:off x="4407408" y="4686300"/>
              <a:ext cx="238125" cy="76200"/>
            </a:xfrm>
            <a:prstGeom prst="rect">
              <a:avLst/>
            </a:prstGeom>
          </p:spPr>
        </p:pic>
        <p:pic>
          <p:nvPicPr>
            <p:cNvPr id="33" name="object 33"/>
            <p:cNvPicPr/>
            <p:nvPr/>
          </p:nvPicPr>
          <p:blipFill>
            <a:blip r:embed="rId15" cstate="print"/>
            <a:stretch>
              <a:fillRect/>
            </a:stretch>
          </p:blipFill>
          <p:spPr>
            <a:xfrm>
              <a:off x="5343144" y="4686300"/>
              <a:ext cx="238759" cy="76200"/>
            </a:xfrm>
            <a:prstGeom prst="rect">
              <a:avLst/>
            </a:prstGeom>
          </p:spPr>
        </p:pic>
        <p:pic>
          <p:nvPicPr>
            <p:cNvPr id="34" name="object 34"/>
            <p:cNvPicPr/>
            <p:nvPr/>
          </p:nvPicPr>
          <p:blipFill>
            <a:blip r:embed="rId15" cstate="print"/>
            <a:stretch>
              <a:fillRect/>
            </a:stretch>
          </p:blipFill>
          <p:spPr>
            <a:xfrm>
              <a:off x="6277356" y="4686300"/>
              <a:ext cx="238760" cy="76200"/>
            </a:xfrm>
            <a:prstGeom prst="rect">
              <a:avLst/>
            </a:prstGeom>
          </p:spPr>
        </p:pic>
        <p:pic>
          <p:nvPicPr>
            <p:cNvPr id="35" name="object 35"/>
            <p:cNvPicPr/>
            <p:nvPr/>
          </p:nvPicPr>
          <p:blipFill>
            <a:blip r:embed="rId7" cstate="print"/>
            <a:stretch>
              <a:fillRect/>
            </a:stretch>
          </p:blipFill>
          <p:spPr>
            <a:xfrm>
              <a:off x="2717292" y="5475731"/>
              <a:ext cx="810755" cy="740689"/>
            </a:xfrm>
            <a:prstGeom prst="rect">
              <a:avLst/>
            </a:prstGeom>
          </p:spPr>
        </p:pic>
      </p:grpSp>
      <p:sp>
        <p:nvSpPr>
          <p:cNvPr id="36" name="object 36"/>
          <p:cNvSpPr txBox="1"/>
          <p:nvPr/>
        </p:nvSpPr>
        <p:spPr>
          <a:xfrm>
            <a:off x="2776727" y="5497067"/>
            <a:ext cx="696595" cy="626745"/>
          </a:xfrm>
          <a:prstGeom prst="rect">
            <a:avLst/>
          </a:prstGeom>
          <a:solidFill>
            <a:srgbClr val="FFFFFF"/>
          </a:solidFill>
          <a:ln w="12700">
            <a:solidFill>
              <a:srgbClr val="F0AB00"/>
            </a:solidFill>
          </a:ln>
        </p:spPr>
        <p:txBody>
          <a:bodyPr vert="horz" wrap="square" lIns="0" tIns="3810" rIns="0" bIns="0" rtlCol="0">
            <a:spAutoFit/>
          </a:bodyPr>
          <a:lstStyle/>
          <a:p>
            <a:pPr>
              <a:lnSpc>
                <a:spcPct val="100000"/>
              </a:lnSpc>
              <a:spcBef>
                <a:spcPts val="30"/>
              </a:spcBef>
            </a:pPr>
            <a:endParaRPr sz="950">
              <a:latin typeface="Times New Roman"/>
              <a:cs typeface="Times New Roman"/>
            </a:endParaRPr>
          </a:p>
          <a:p>
            <a:pPr marL="76200" marR="67945" indent="39370">
              <a:lnSpc>
                <a:spcPct val="100000"/>
              </a:lnSpc>
              <a:spcBef>
                <a:spcPts val="5"/>
              </a:spcBef>
            </a:pPr>
            <a:r>
              <a:rPr sz="1100" b="1" spc="-5" dirty="0">
                <a:latin typeface="Arial"/>
                <a:cs typeface="Arial"/>
              </a:rPr>
              <a:t>Design </a:t>
            </a:r>
            <a:r>
              <a:rPr sz="1100" b="1" spc="-295" dirty="0">
                <a:latin typeface="Arial"/>
                <a:cs typeface="Arial"/>
              </a:rPr>
              <a:t> </a:t>
            </a:r>
            <a:r>
              <a:rPr sz="1100" b="1" spc="-5" dirty="0">
                <a:latin typeface="Arial"/>
                <a:cs typeface="Arial"/>
              </a:rPr>
              <a:t>P</a:t>
            </a:r>
            <a:r>
              <a:rPr sz="1100" b="1" dirty="0">
                <a:latin typeface="Arial"/>
                <a:cs typeface="Arial"/>
              </a:rPr>
              <a:t>roc</a:t>
            </a:r>
            <a:r>
              <a:rPr sz="1100" b="1" spc="-5" dirty="0">
                <a:latin typeface="Arial"/>
                <a:cs typeface="Arial"/>
              </a:rPr>
              <a:t>e</a:t>
            </a:r>
            <a:r>
              <a:rPr sz="1100" b="1" dirty="0">
                <a:latin typeface="Arial"/>
                <a:cs typeface="Arial"/>
              </a:rPr>
              <a:t>ss</a:t>
            </a:r>
            <a:endParaRPr sz="1100">
              <a:latin typeface="Arial"/>
              <a:cs typeface="Arial"/>
            </a:endParaRPr>
          </a:p>
        </p:txBody>
      </p:sp>
      <p:grpSp>
        <p:nvGrpSpPr>
          <p:cNvPr id="37" name="object 37"/>
          <p:cNvGrpSpPr/>
          <p:nvPr/>
        </p:nvGrpSpPr>
        <p:grpSpPr>
          <a:xfrm>
            <a:off x="496569" y="3823461"/>
            <a:ext cx="7912100" cy="2025650"/>
            <a:chOff x="496569" y="3823461"/>
            <a:chExt cx="7912100" cy="2025650"/>
          </a:xfrm>
        </p:grpSpPr>
        <p:sp>
          <p:nvSpPr>
            <p:cNvPr id="38" name="object 38"/>
            <p:cNvSpPr/>
            <p:nvPr/>
          </p:nvSpPr>
          <p:spPr>
            <a:xfrm>
              <a:off x="2552699" y="5195315"/>
              <a:ext cx="137160" cy="144780"/>
            </a:xfrm>
            <a:custGeom>
              <a:avLst/>
              <a:gdLst/>
              <a:ahLst/>
              <a:cxnLst/>
              <a:rect l="l" t="t" r="r" b="b"/>
              <a:pathLst>
                <a:path w="137160" h="144779">
                  <a:moveTo>
                    <a:pt x="68580" y="0"/>
                  </a:moveTo>
                  <a:lnTo>
                    <a:pt x="0" y="72389"/>
                  </a:lnTo>
                  <a:lnTo>
                    <a:pt x="68580" y="144779"/>
                  </a:lnTo>
                  <a:lnTo>
                    <a:pt x="137160" y="72389"/>
                  </a:lnTo>
                  <a:lnTo>
                    <a:pt x="68580" y="0"/>
                  </a:lnTo>
                  <a:close/>
                </a:path>
              </a:pathLst>
            </a:custGeom>
            <a:solidFill>
              <a:srgbClr val="F0AB00"/>
            </a:solidFill>
          </p:spPr>
          <p:txBody>
            <a:bodyPr wrap="square" lIns="0" tIns="0" rIns="0" bIns="0" rtlCol="0"/>
            <a:lstStyle/>
            <a:p>
              <a:endParaRPr/>
            </a:p>
          </p:txBody>
        </p:sp>
        <p:sp>
          <p:nvSpPr>
            <p:cNvPr id="39" name="object 39"/>
            <p:cNvSpPr/>
            <p:nvPr/>
          </p:nvSpPr>
          <p:spPr>
            <a:xfrm>
              <a:off x="2614930" y="4686299"/>
              <a:ext cx="162560" cy="1163320"/>
            </a:xfrm>
            <a:custGeom>
              <a:avLst/>
              <a:gdLst/>
              <a:ahLst/>
              <a:cxnLst/>
              <a:rect l="l" t="t" r="r" b="b"/>
              <a:pathLst>
                <a:path w="162560" h="1163320">
                  <a:moveTo>
                    <a:pt x="162560" y="1124673"/>
                  </a:moveTo>
                  <a:lnTo>
                    <a:pt x="149860" y="1118323"/>
                  </a:lnTo>
                  <a:lnTo>
                    <a:pt x="86360" y="1086573"/>
                  </a:lnTo>
                  <a:lnTo>
                    <a:pt x="86360" y="1118323"/>
                  </a:lnTo>
                  <a:lnTo>
                    <a:pt x="12700" y="1118323"/>
                  </a:lnTo>
                  <a:lnTo>
                    <a:pt x="12700" y="653796"/>
                  </a:lnTo>
                  <a:lnTo>
                    <a:pt x="0" y="653796"/>
                  </a:lnTo>
                  <a:lnTo>
                    <a:pt x="0" y="1128191"/>
                  </a:lnTo>
                  <a:lnTo>
                    <a:pt x="2794" y="1131023"/>
                  </a:lnTo>
                  <a:lnTo>
                    <a:pt x="86360" y="1131023"/>
                  </a:lnTo>
                  <a:lnTo>
                    <a:pt x="86360" y="1162773"/>
                  </a:lnTo>
                  <a:lnTo>
                    <a:pt x="149860" y="1131023"/>
                  </a:lnTo>
                  <a:lnTo>
                    <a:pt x="162560" y="1124673"/>
                  </a:lnTo>
                  <a:close/>
                </a:path>
                <a:path w="162560" h="1163320">
                  <a:moveTo>
                    <a:pt x="162560" y="38100"/>
                  </a:moveTo>
                  <a:lnTo>
                    <a:pt x="149860" y="31750"/>
                  </a:lnTo>
                  <a:lnTo>
                    <a:pt x="86360" y="0"/>
                  </a:lnTo>
                  <a:lnTo>
                    <a:pt x="86360" y="31750"/>
                  </a:lnTo>
                  <a:lnTo>
                    <a:pt x="2794" y="31750"/>
                  </a:lnTo>
                  <a:lnTo>
                    <a:pt x="0" y="34544"/>
                  </a:lnTo>
                  <a:lnTo>
                    <a:pt x="0" y="508647"/>
                  </a:lnTo>
                  <a:lnTo>
                    <a:pt x="12700" y="508647"/>
                  </a:lnTo>
                  <a:lnTo>
                    <a:pt x="12700" y="44450"/>
                  </a:lnTo>
                  <a:lnTo>
                    <a:pt x="86360" y="44450"/>
                  </a:lnTo>
                  <a:lnTo>
                    <a:pt x="86360" y="76200"/>
                  </a:lnTo>
                  <a:lnTo>
                    <a:pt x="149860" y="44450"/>
                  </a:lnTo>
                  <a:lnTo>
                    <a:pt x="162560" y="38100"/>
                  </a:lnTo>
                  <a:close/>
                </a:path>
              </a:pathLst>
            </a:custGeom>
            <a:solidFill>
              <a:srgbClr val="EFAB00"/>
            </a:solidFill>
          </p:spPr>
          <p:txBody>
            <a:bodyPr wrap="square" lIns="0" tIns="0" rIns="0" bIns="0" rtlCol="0"/>
            <a:lstStyle/>
            <a:p>
              <a:endParaRPr/>
            </a:p>
          </p:txBody>
        </p:sp>
        <p:sp>
          <p:nvSpPr>
            <p:cNvPr id="40" name="object 40"/>
            <p:cNvSpPr/>
            <p:nvPr/>
          </p:nvSpPr>
          <p:spPr>
            <a:xfrm>
              <a:off x="8061960" y="5195315"/>
              <a:ext cx="137160" cy="144780"/>
            </a:xfrm>
            <a:custGeom>
              <a:avLst/>
              <a:gdLst/>
              <a:ahLst/>
              <a:cxnLst/>
              <a:rect l="l" t="t" r="r" b="b"/>
              <a:pathLst>
                <a:path w="137159" h="144779">
                  <a:moveTo>
                    <a:pt x="68580" y="0"/>
                  </a:moveTo>
                  <a:lnTo>
                    <a:pt x="0" y="72389"/>
                  </a:lnTo>
                  <a:lnTo>
                    <a:pt x="68580" y="144779"/>
                  </a:lnTo>
                  <a:lnTo>
                    <a:pt x="137160" y="72389"/>
                  </a:lnTo>
                  <a:lnTo>
                    <a:pt x="68580" y="0"/>
                  </a:lnTo>
                  <a:close/>
                </a:path>
              </a:pathLst>
            </a:custGeom>
            <a:solidFill>
              <a:srgbClr val="F0AB00"/>
            </a:solidFill>
          </p:spPr>
          <p:txBody>
            <a:bodyPr wrap="square" lIns="0" tIns="0" rIns="0" bIns="0" rtlCol="0"/>
            <a:lstStyle/>
            <a:p>
              <a:endParaRPr/>
            </a:p>
          </p:txBody>
        </p:sp>
        <p:sp>
          <p:nvSpPr>
            <p:cNvPr id="41" name="object 41"/>
            <p:cNvSpPr/>
            <p:nvPr/>
          </p:nvSpPr>
          <p:spPr>
            <a:xfrm>
              <a:off x="3473196" y="4718049"/>
              <a:ext cx="4695825" cy="1099820"/>
            </a:xfrm>
            <a:custGeom>
              <a:avLst/>
              <a:gdLst/>
              <a:ahLst/>
              <a:cxnLst/>
              <a:rect l="l" t="t" r="r" b="b"/>
              <a:pathLst>
                <a:path w="4695825" h="1099820">
                  <a:moveTo>
                    <a:pt x="4695063" y="698246"/>
                  </a:moveTo>
                  <a:lnTo>
                    <a:pt x="4688713" y="685546"/>
                  </a:lnTo>
                  <a:lnTo>
                    <a:pt x="4656963" y="622046"/>
                  </a:lnTo>
                  <a:lnTo>
                    <a:pt x="4618863" y="698246"/>
                  </a:lnTo>
                  <a:lnTo>
                    <a:pt x="4650613" y="698246"/>
                  </a:lnTo>
                  <a:lnTo>
                    <a:pt x="4650613" y="1086573"/>
                  </a:lnTo>
                  <a:lnTo>
                    <a:pt x="0" y="1086573"/>
                  </a:lnTo>
                  <a:lnTo>
                    <a:pt x="0" y="1099273"/>
                  </a:lnTo>
                  <a:lnTo>
                    <a:pt x="4660519" y="1099273"/>
                  </a:lnTo>
                  <a:lnTo>
                    <a:pt x="4663313" y="1096429"/>
                  </a:lnTo>
                  <a:lnTo>
                    <a:pt x="4663313" y="1092923"/>
                  </a:lnTo>
                  <a:lnTo>
                    <a:pt x="4663313" y="1086573"/>
                  </a:lnTo>
                  <a:lnTo>
                    <a:pt x="4663313" y="698246"/>
                  </a:lnTo>
                  <a:lnTo>
                    <a:pt x="4695063" y="698246"/>
                  </a:lnTo>
                  <a:close/>
                </a:path>
                <a:path w="4695825" h="1099820">
                  <a:moveTo>
                    <a:pt x="4695444" y="400685"/>
                  </a:moveTo>
                  <a:lnTo>
                    <a:pt x="4663694" y="400685"/>
                  </a:lnTo>
                  <a:lnTo>
                    <a:pt x="4663694" y="12700"/>
                  </a:lnTo>
                  <a:lnTo>
                    <a:pt x="4663694" y="6350"/>
                  </a:lnTo>
                  <a:lnTo>
                    <a:pt x="4663694" y="2794"/>
                  </a:lnTo>
                  <a:lnTo>
                    <a:pt x="4660900" y="0"/>
                  </a:lnTo>
                  <a:lnTo>
                    <a:pt x="4539996" y="0"/>
                  </a:lnTo>
                  <a:lnTo>
                    <a:pt x="4539996" y="12700"/>
                  </a:lnTo>
                  <a:lnTo>
                    <a:pt x="4650994" y="12700"/>
                  </a:lnTo>
                  <a:lnTo>
                    <a:pt x="4650994" y="400685"/>
                  </a:lnTo>
                  <a:lnTo>
                    <a:pt x="4619244" y="400685"/>
                  </a:lnTo>
                  <a:lnTo>
                    <a:pt x="4657344" y="476897"/>
                  </a:lnTo>
                  <a:lnTo>
                    <a:pt x="4689094" y="413385"/>
                  </a:lnTo>
                  <a:lnTo>
                    <a:pt x="4695444" y="400685"/>
                  </a:lnTo>
                  <a:close/>
                </a:path>
              </a:pathLst>
            </a:custGeom>
            <a:solidFill>
              <a:srgbClr val="EFAB00"/>
            </a:solidFill>
          </p:spPr>
          <p:txBody>
            <a:bodyPr wrap="square" lIns="0" tIns="0" rIns="0" bIns="0" rtlCol="0"/>
            <a:lstStyle/>
            <a:p>
              <a:endParaRPr/>
            </a:p>
          </p:txBody>
        </p:sp>
        <p:pic>
          <p:nvPicPr>
            <p:cNvPr id="42" name="object 42"/>
            <p:cNvPicPr/>
            <p:nvPr/>
          </p:nvPicPr>
          <p:blipFill>
            <a:blip r:embed="rId16" cstate="print"/>
            <a:stretch>
              <a:fillRect/>
            </a:stretch>
          </p:blipFill>
          <p:spPr>
            <a:xfrm>
              <a:off x="8198992" y="5227192"/>
              <a:ext cx="209168" cy="76200"/>
            </a:xfrm>
            <a:prstGeom prst="rect">
              <a:avLst/>
            </a:prstGeom>
          </p:spPr>
        </p:pic>
        <p:sp>
          <p:nvSpPr>
            <p:cNvPr id="43" name="object 43"/>
            <p:cNvSpPr/>
            <p:nvPr/>
          </p:nvSpPr>
          <p:spPr>
            <a:xfrm>
              <a:off x="502919" y="3829811"/>
              <a:ext cx="1583690" cy="352425"/>
            </a:xfrm>
            <a:custGeom>
              <a:avLst/>
              <a:gdLst/>
              <a:ahLst/>
              <a:cxnLst/>
              <a:rect l="l" t="t" r="r" b="b"/>
              <a:pathLst>
                <a:path w="1583689" h="352425">
                  <a:moveTo>
                    <a:pt x="0" y="58674"/>
                  </a:moveTo>
                  <a:lnTo>
                    <a:pt x="4611" y="35843"/>
                  </a:lnTo>
                  <a:lnTo>
                    <a:pt x="17187" y="17192"/>
                  </a:lnTo>
                  <a:lnTo>
                    <a:pt x="35838" y="4613"/>
                  </a:lnTo>
                  <a:lnTo>
                    <a:pt x="58673" y="0"/>
                  </a:lnTo>
                  <a:lnTo>
                    <a:pt x="1524762" y="0"/>
                  </a:lnTo>
                  <a:lnTo>
                    <a:pt x="1547592" y="4613"/>
                  </a:lnTo>
                  <a:lnTo>
                    <a:pt x="1566243" y="17192"/>
                  </a:lnTo>
                  <a:lnTo>
                    <a:pt x="1578822" y="35843"/>
                  </a:lnTo>
                  <a:lnTo>
                    <a:pt x="1583436" y="58674"/>
                  </a:lnTo>
                  <a:lnTo>
                    <a:pt x="1583436" y="293369"/>
                  </a:lnTo>
                  <a:lnTo>
                    <a:pt x="1578822" y="316200"/>
                  </a:lnTo>
                  <a:lnTo>
                    <a:pt x="1566243" y="334851"/>
                  </a:lnTo>
                  <a:lnTo>
                    <a:pt x="1547592" y="347430"/>
                  </a:lnTo>
                  <a:lnTo>
                    <a:pt x="1524762" y="352044"/>
                  </a:lnTo>
                  <a:lnTo>
                    <a:pt x="58673" y="352044"/>
                  </a:lnTo>
                  <a:lnTo>
                    <a:pt x="35838" y="347430"/>
                  </a:lnTo>
                  <a:lnTo>
                    <a:pt x="17187" y="334851"/>
                  </a:lnTo>
                  <a:lnTo>
                    <a:pt x="4611" y="316200"/>
                  </a:lnTo>
                  <a:lnTo>
                    <a:pt x="0" y="293369"/>
                  </a:lnTo>
                  <a:lnTo>
                    <a:pt x="0" y="58674"/>
                  </a:lnTo>
                  <a:close/>
                </a:path>
              </a:pathLst>
            </a:custGeom>
            <a:ln w="12700">
              <a:solidFill>
                <a:srgbClr val="7E7E7E"/>
              </a:solidFill>
            </a:ln>
          </p:spPr>
          <p:txBody>
            <a:bodyPr wrap="square" lIns="0" tIns="0" rIns="0" bIns="0" rtlCol="0"/>
            <a:lstStyle/>
            <a:p>
              <a:endParaRPr/>
            </a:p>
          </p:txBody>
        </p:sp>
      </p:grpSp>
      <p:sp>
        <p:nvSpPr>
          <p:cNvPr id="44" name="object 44"/>
          <p:cNvSpPr txBox="1"/>
          <p:nvPr/>
        </p:nvSpPr>
        <p:spPr>
          <a:xfrm>
            <a:off x="517863" y="3865575"/>
            <a:ext cx="1553845" cy="269240"/>
          </a:xfrm>
          <a:prstGeom prst="rect">
            <a:avLst/>
          </a:prstGeom>
        </p:spPr>
        <p:txBody>
          <a:bodyPr vert="horz" wrap="square" lIns="0" tIns="12065" rIns="0" bIns="0" rtlCol="0">
            <a:spAutoFit/>
          </a:bodyPr>
          <a:lstStyle/>
          <a:p>
            <a:pPr marL="38100">
              <a:lnSpc>
                <a:spcPct val="100000"/>
              </a:lnSpc>
              <a:spcBef>
                <a:spcPts val="95"/>
              </a:spcBef>
            </a:pPr>
            <a:r>
              <a:rPr sz="1600" b="1" spc="-5" dirty="0">
                <a:latin typeface="Arial"/>
                <a:cs typeface="Arial"/>
              </a:rPr>
              <a:t>Sol</a:t>
            </a:r>
            <a:r>
              <a:rPr sz="1600" b="1" spc="-15" dirty="0">
                <a:latin typeface="Arial"/>
                <a:cs typeface="Arial"/>
              </a:rPr>
              <a:t>u</a:t>
            </a:r>
            <a:r>
              <a:rPr sz="1600" b="1" spc="-5" dirty="0">
                <a:latin typeface="Arial"/>
                <a:cs typeface="Arial"/>
              </a:rPr>
              <a:t>ti</a:t>
            </a:r>
            <a:r>
              <a:rPr sz="1600" b="1" spc="-15" dirty="0">
                <a:latin typeface="Arial"/>
                <a:cs typeface="Arial"/>
              </a:rPr>
              <a:t>o</a:t>
            </a:r>
            <a:r>
              <a:rPr sz="1600" b="1" spc="-10" dirty="0">
                <a:latin typeface="Arial"/>
                <a:cs typeface="Arial"/>
              </a:rPr>
              <a:t>n-</a:t>
            </a:r>
            <a:r>
              <a:rPr sz="1600" b="1" spc="-5" dirty="0">
                <a:latin typeface="Arial"/>
                <a:cs typeface="Arial"/>
              </a:rPr>
              <a:t>Dr</a:t>
            </a:r>
            <a:r>
              <a:rPr sz="1600" b="1" dirty="0">
                <a:latin typeface="Arial"/>
                <a:cs typeface="Arial"/>
              </a:rPr>
              <a:t>i</a:t>
            </a:r>
            <a:r>
              <a:rPr sz="1600" b="1" spc="-45" dirty="0">
                <a:latin typeface="Arial"/>
                <a:cs typeface="Arial"/>
              </a:rPr>
              <a:t>v</a:t>
            </a:r>
            <a:r>
              <a:rPr sz="1600" b="1" dirty="0">
                <a:latin typeface="Arial"/>
                <a:cs typeface="Arial"/>
              </a:rPr>
              <a:t>e</a:t>
            </a:r>
            <a:r>
              <a:rPr sz="1600" b="1" spc="-5" dirty="0">
                <a:latin typeface="Arial"/>
                <a:cs typeface="Arial"/>
              </a:rPr>
              <a:t>n</a:t>
            </a:r>
            <a:endParaRPr sz="1600">
              <a:latin typeface="Arial"/>
              <a:cs typeface="Arial"/>
            </a:endParaRPr>
          </a:p>
        </p:txBody>
      </p:sp>
      <p:sp>
        <p:nvSpPr>
          <p:cNvPr id="45" name="object 45"/>
          <p:cNvSpPr/>
          <p:nvPr/>
        </p:nvSpPr>
        <p:spPr>
          <a:xfrm>
            <a:off x="505968" y="1757172"/>
            <a:ext cx="10617835" cy="1678305"/>
          </a:xfrm>
          <a:custGeom>
            <a:avLst/>
            <a:gdLst/>
            <a:ahLst/>
            <a:cxnLst/>
            <a:rect l="l" t="t" r="r" b="b"/>
            <a:pathLst>
              <a:path w="10617835" h="1678304">
                <a:moveTo>
                  <a:pt x="10252075" y="0"/>
                </a:moveTo>
                <a:lnTo>
                  <a:pt x="0" y="0"/>
                </a:lnTo>
                <a:lnTo>
                  <a:pt x="0" y="1677924"/>
                </a:lnTo>
                <a:lnTo>
                  <a:pt x="10252075" y="1677924"/>
                </a:lnTo>
                <a:lnTo>
                  <a:pt x="10617708" y="838962"/>
                </a:lnTo>
                <a:lnTo>
                  <a:pt x="10252075" y="0"/>
                </a:lnTo>
                <a:close/>
              </a:path>
            </a:pathLst>
          </a:custGeom>
          <a:solidFill>
            <a:srgbClr val="F1F1F1"/>
          </a:solidFill>
        </p:spPr>
        <p:txBody>
          <a:bodyPr wrap="square" lIns="0" tIns="0" rIns="0" bIns="0" rtlCol="0"/>
          <a:lstStyle/>
          <a:p>
            <a:endParaRPr/>
          </a:p>
        </p:txBody>
      </p:sp>
      <p:sp>
        <p:nvSpPr>
          <p:cNvPr id="46" name="object 46"/>
          <p:cNvSpPr txBox="1"/>
          <p:nvPr/>
        </p:nvSpPr>
        <p:spPr>
          <a:xfrm>
            <a:off x="572094" y="2092180"/>
            <a:ext cx="290830" cy="1011555"/>
          </a:xfrm>
          <a:prstGeom prst="rect">
            <a:avLst/>
          </a:prstGeom>
        </p:spPr>
        <p:txBody>
          <a:bodyPr vert="vert270" wrap="square" lIns="0" tIns="1905" rIns="0" bIns="0" rtlCol="0">
            <a:spAutoFit/>
          </a:bodyPr>
          <a:lstStyle/>
          <a:p>
            <a:pPr algn="ctr">
              <a:lnSpc>
                <a:spcPct val="100000"/>
              </a:lnSpc>
              <a:spcBef>
                <a:spcPts val="15"/>
              </a:spcBef>
            </a:pPr>
            <a:r>
              <a:rPr sz="900" b="1" dirty="0">
                <a:latin typeface="Arial"/>
                <a:cs typeface="Arial"/>
              </a:rPr>
              <a:t>Business</a:t>
            </a:r>
            <a:r>
              <a:rPr sz="900" b="1" spc="-65" dirty="0">
                <a:latin typeface="Arial"/>
                <a:cs typeface="Arial"/>
              </a:rPr>
              <a:t> </a:t>
            </a:r>
            <a:r>
              <a:rPr sz="900" b="1" dirty="0">
                <a:latin typeface="Arial"/>
                <a:cs typeface="Arial"/>
              </a:rPr>
              <a:t>Process</a:t>
            </a:r>
            <a:endParaRPr sz="900">
              <a:latin typeface="Arial"/>
              <a:cs typeface="Arial"/>
            </a:endParaRPr>
          </a:p>
          <a:p>
            <a:pPr marL="635" algn="ctr">
              <a:lnSpc>
                <a:spcPct val="100000"/>
              </a:lnSpc>
              <a:spcBef>
                <a:spcPts val="5"/>
              </a:spcBef>
            </a:pPr>
            <a:r>
              <a:rPr sz="900" b="1" dirty="0">
                <a:latin typeface="Arial"/>
                <a:cs typeface="Arial"/>
              </a:rPr>
              <a:t>Transformation</a:t>
            </a:r>
            <a:endParaRPr sz="900">
              <a:latin typeface="Arial"/>
              <a:cs typeface="Arial"/>
            </a:endParaRPr>
          </a:p>
        </p:txBody>
      </p:sp>
      <p:grpSp>
        <p:nvGrpSpPr>
          <p:cNvPr id="47" name="object 47"/>
          <p:cNvGrpSpPr/>
          <p:nvPr/>
        </p:nvGrpSpPr>
        <p:grpSpPr>
          <a:xfrm>
            <a:off x="841247" y="1965960"/>
            <a:ext cx="7411720" cy="1216660"/>
            <a:chOff x="841247" y="1965960"/>
            <a:chExt cx="7411720" cy="1216660"/>
          </a:xfrm>
        </p:grpSpPr>
        <p:pic>
          <p:nvPicPr>
            <p:cNvPr id="48" name="object 48"/>
            <p:cNvPicPr/>
            <p:nvPr/>
          </p:nvPicPr>
          <p:blipFill>
            <a:blip r:embed="rId17" cstate="print"/>
            <a:stretch>
              <a:fillRect/>
            </a:stretch>
          </p:blipFill>
          <p:spPr>
            <a:xfrm>
              <a:off x="841247" y="1965960"/>
              <a:ext cx="7411211" cy="1216152"/>
            </a:xfrm>
            <a:prstGeom prst="rect">
              <a:avLst/>
            </a:prstGeom>
          </p:spPr>
        </p:pic>
        <p:pic>
          <p:nvPicPr>
            <p:cNvPr id="49" name="object 49"/>
            <p:cNvPicPr/>
            <p:nvPr/>
          </p:nvPicPr>
          <p:blipFill>
            <a:blip r:embed="rId18" cstate="print"/>
            <a:stretch>
              <a:fillRect/>
            </a:stretch>
          </p:blipFill>
          <p:spPr>
            <a:xfrm>
              <a:off x="5522976" y="2272296"/>
              <a:ext cx="810755" cy="710171"/>
            </a:xfrm>
            <a:prstGeom prst="rect">
              <a:avLst/>
            </a:prstGeom>
          </p:spPr>
        </p:pic>
        <p:sp>
          <p:nvSpPr>
            <p:cNvPr id="50" name="object 50"/>
            <p:cNvSpPr/>
            <p:nvPr/>
          </p:nvSpPr>
          <p:spPr>
            <a:xfrm>
              <a:off x="5582412" y="2293620"/>
              <a:ext cx="696595" cy="596265"/>
            </a:xfrm>
            <a:custGeom>
              <a:avLst/>
              <a:gdLst/>
              <a:ahLst/>
              <a:cxnLst/>
              <a:rect l="l" t="t" r="r" b="b"/>
              <a:pathLst>
                <a:path w="696595" h="596264">
                  <a:moveTo>
                    <a:pt x="696467" y="0"/>
                  </a:moveTo>
                  <a:lnTo>
                    <a:pt x="0" y="0"/>
                  </a:lnTo>
                  <a:lnTo>
                    <a:pt x="0" y="595884"/>
                  </a:lnTo>
                  <a:lnTo>
                    <a:pt x="696467" y="595884"/>
                  </a:lnTo>
                  <a:lnTo>
                    <a:pt x="696467" y="0"/>
                  </a:lnTo>
                  <a:close/>
                </a:path>
              </a:pathLst>
            </a:custGeom>
            <a:solidFill>
              <a:srgbClr val="FFFFFF"/>
            </a:solidFill>
          </p:spPr>
          <p:txBody>
            <a:bodyPr wrap="square" lIns="0" tIns="0" rIns="0" bIns="0" rtlCol="0"/>
            <a:lstStyle/>
            <a:p>
              <a:endParaRPr/>
            </a:p>
          </p:txBody>
        </p:sp>
        <p:sp>
          <p:nvSpPr>
            <p:cNvPr id="51" name="object 51"/>
            <p:cNvSpPr/>
            <p:nvPr/>
          </p:nvSpPr>
          <p:spPr>
            <a:xfrm>
              <a:off x="5582412" y="2293620"/>
              <a:ext cx="696595" cy="596265"/>
            </a:xfrm>
            <a:custGeom>
              <a:avLst/>
              <a:gdLst/>
              <a:ahLst/>
              <a:cxnLst/>
              <a:rect l="l" t="t" r="r" b="b"/>
              <a:pathLst>
                <a:path w="696595" h="596264">
                  <a:moveTo>
                    <a:pt x="0" y="595884"/>
                  </a:moveTo>
                  <a:lnTo>
                    <a:pt x="696467" y="595884"/>
                  </a:lnTo>
                  <a:lnTo>
                    <a:pt x="696467" y="0"/>
                  </a:lnTo>
                  <a:lnTo>
                    <a:pt x="0" y="0"/>
                  </a:lnTo>
                  <a:lnTo>
                    <a:pt x="0" y="595884"/>
                  </a:lnTo>
                  <a:close/>
                </a:path>
              </a:pathLst>
            </a:custGeom>
            <a:ln w="12700">
              <a:solidFill>
                <a:srgbClr val="960982"/>
              </a:solidFill>
            </a:ln>
          </p:spPr>
          <p:txBody>
            <a:bodyPr wrap="square" lIns="0" tIns="0" rIns="0" bIns="0" rtlCol="0"/>
            <a:lstStyle/>
            <a:p>
              <a:endParaRPr/>
            </a:p>
          </p:txBody>
        </p:sp>
      </p:grpSp>
      <p:sp>
        <p:nvSpPr>
          <p:cNvPr id="52" name="object 52"/>
          <p:cNvSpPr txBox="1"/>
          <p:nvPr/>
        </p:nvSpPr>
        <p:spPr>
          <a:xfrm>
            <a:off x="5637021" y="2406853"/>
            <a:ext cx="586740" cy="361950"/>
          </a:xfrm>
          <a:prstGeom prst="rect">
            <a:avLst/>
          </a:prstGeom>
        </p:spPr>
        <p:txBody>
          <a:bodyPr vert="horz" wrap="square" lIns="0" tIns="13335" rIns="0" bIns="0" rtlCol="0">
            <a:spAutoFit/>
          </a:bodyPr>
          <a:lstStyle/>
          <a:p>
            <a:pPr algn="ctr">
              <a:lnSpc>
                <a:spcPct val="100000"/>
              </a:lnSpc>
              <a:spcBef>
                <a:spcPts val="105"/>
              </a:spcBef>
            </a:pPr>
            <a:r>
              <a:rPr sz="1100" b="1" spc="-5" dirty="0">
                <a:latin typeface="Arial"/>
                <a:cs typeface="Arial"/>
              </a:rPr>
              <a:t>Test</a:t>
            </a:r>
            <a:endParaRPr sz="1100">
              <a:latin typeface="Arial"/>
              <a:cs typeface="Arial"/>
            </a:endParaRPr>
          </a:p>
          <a:p>
            <a:pPr algn="ctr">
              <a:lnSpc>
                <a:spcPct val="100000"/>
              </a:lnSpc>
            </a:pPr>
            <a:r>
              <a:rPr sz="1100" b="1" dirty="0">
                <a:latin typeface="Arial"/>
                <a:cs typeface="Arial"/>
              </a:rPr>
              <a:t>Solution</a:t>
            </a:r>
            <a:endParaRPr sz="1100">
              <a:latin typeface="Arial"/>
              <a:cs typeface="Arial"/>
            </a:endParaRPr>
          </a:p>
        </p:txBody>
      </p:sp>
      <p:grpSp>
        <p:nvGrpSpPr>
          <p:cNvPr id="53" name="object 53"/>
          <p:cNvGrpSpPr/>
          <p:nvPr/>
        </p:nvGrpSpPr>
        <p:grpSpPr>
          <a:xfrm>
            <a:off x="4587240" y="2272296"/>
            <a:ext cx="810895" cy="710565"/>
            <a:chOff x="4587240" y="2272296"/>
            <a:chExt cx="810895" cy="710565"/>
          </a:xfrm>
        </p:grpSpPr>
        <p:pic>
          <p:nvPicPr>
            <p:cNvPr id="54" name="object 54"/>
            <p:cNvPicPr/>
            <p:nvPr/>
          </p:nvPicPr>
          <p:blipFill>
            <a:blip r:embed="rId18" cstate="print"/>
            <a:stretch>
              <a:fillRect/>
            </a:stretch>
          </p:blipFill>
          <p:spPr>
            <a:xfrm>
              <a:off x="4587240" y="2272296"/>
              <a:ext cx="810755" cy="710171"/>
            </a:xfrm>
            <a:prstGeom prst="rect">
              <a:avLst/>
            </a:prstGeom>
          </p:spPr>
        </p:pic>
        <p:sp>
          <p:nvSpPr>
            <p:cNvPr id="55" name="object 55"/>
            <p:cNvSpPr/>
            <p:nvPr/>
          </p:nvSpPr>
          <p:spPr>
            <a:xfrm>
              <a:off x="4646676" y="2293620"/>
              <a:ext cx="696595" cy="596265"/>
            </a:xfrm>
            <a:custGeom>
              <a:avLst/>
              <a:gdLst/>
              <a:ahLst/>
              <a:cxnLst/>
              <a:rect l="l" t="t" r="r" b="b"/>
              <a:pathLst>
                <a:path w="696595" h="596264">
                  <a:moveTo>
                    <a:pt x="696468" y="0"/>
                  </a:moveTo>
                  <a:lnTo>
                    <a:pt x="0" y="0"/>
                  </a:lnTo>
                  <a:lnTo>
                    <a:pt x="0" y="595884"/>
                  </a:lnTo>
                  <a:lnTo>
                    <a:pt x="696468" y="595884"/>
                  </a:lnTo>
                  <a:lnTo>
                    <a:pt x="696468" y="0"/>
                  </a:lnTo>
                  <a:close/>
                </a:path>
              </a:pathLst>
            </a:custGeom>
            <a:solidFill>
              <a:srgbClr val="FFFFFF"/>
            </a:solidFill>
          </p:spPr>
          <p:txBody>
            <a:bodyPr wrap="square" lIns="0" tIns="0" rIns="0" bIns="0" rtlCol="0"/>
            <a:lstStyle/>
            <a:p>
              <a:endParaRPr/>
            </a:p>
          </p:txBody>
        </p:sp>
        <p:sp>
          <p:nvSpPr>
            <p:cNvPr id="56" name="object 56"/>
            <p:cNvSpPr/>
            <p:nvPr/>
          </p:nvSpPr>
          <p:spPr>
            <a:xfrm>
              <a:off x="4646676" y="2293620"/>
              <a:ext cx="696595" cy="596265"/>
            </a:xfrm>
            <a:custGeom>
              <a:avLst/>
              <a:gdLst/>
              <a:ahLst/>
              <a:cxnLst/>
              <a:rect l="l" t="t" r="r" b="b"/>
              <a:pathLst>
                <a:path w="696595" h="596264">
                  <a:moveTo>
                    <a:pt x="0" y="595884"/>
                  </a:moveTo>
                  <a:lnTo>
                    <a:pt x="696468" y="595884"/>
                  </a:lnTo>
                  <a:lnTo>
                    <a:pt x="696468" y="0"/>
                  </a:lnTo>
                  <a:lnTo>
                    <a:pt x="0" y="0"/>
                  </a:lnTo>
                  <a:lnTo>
                    <a:pt x="0" y="595884"/>
                  </a:lnTo>
                  <a:close/>
                </a:path>
              </a:pathLst>
            </a:custGeom>
            <a:ln w="12700">
              <a:solidFill>
                <a:srgbClr val="960982"/>
              </a:solidFill>
            </a:ln>
          </p:spPr>
          <p:txBody>
            <a:bodyPr wrap="square" lIns="0" tIns="0" rIns="0" bIns="0" rtlCol="0"/>
            <a:lstStyle/>
            <a:p>
              <a:endParaRPr/>
            </a:p>
          </p:txBody>
        </p:sp>
      </p:grpSp>
      <p:sp>
        <p:nvSpPr>
          <p:cNvPr id="57" name="object 57"/>
          <p:cNvSpPr txBox="1"/>
          <p:nvPr/>
        </p:nvSpPr>
        <p:spPr>
          <a:xfrm>
            <a:off x="4701666" y="2406853"/>
            <a:ext cx="588010" cy="361950"/>
          </a:xfrm>
          <a:prstGeom prst="rect">
            <a:avLst/>
          </a:prstGeom>
        </p:spPr>
        <p:txBody>
          <a:bodyPr vert="horz" wrap="square" lIns="0" tIns="13335" rIns="0" bIns="0" rtlCol="0">
            <a:spAutoFit/>
          </a:bodyPr>
          <a:lstStyle/>
          <a:p>
            <a:pPr algn="ctr">
              <a:lnSpc>
                <a:spcPct val="100000"/>
              </a:lnSpc>
              <a:spcBef>
                <a:spcPts val="105"/>
              </a:spcBef>
            </a:pPr>
            <a:r>
              <a:rPr sz="1100" b="1" dirty="0">
                <a:latin typeface="Arial"/>
                <a:cs typeface="Arial"/>
              </a:rPr>
              <a:t>Build</a:t>
            </a:r>
            <a:endParaRPr sz="1100">
              <a:latin typeface="Arial"/>
              <a:cs typeface="Arial"/>
            </a:endParaRPr>
          </a:p>
          <a:p>
            <a:pPr algn="ctr">
              <a:lnSpc>
                <a:spcPct val="100000"/>
              </a:lnSpc>
            </a:pPr>
            <a:r>
              <a:rPr sz="1100" b="1" dirty="0">
                <a:latin typeface="Arial"/>
                <a:cs typeface="Arial"/>
              </a:rPr>
              <a:t>Solution</a:t>
            </a:r>
            <a:endParaRPr sz="1100">
              <a:latin typeface="Arial"/>
              <a:cs typeface="Arial"/>
            </a:endParaRPr>
          </a:p>
        </p:txBody>
      </p:sp>
      <p:grpSp>
        <p:nvGrpSpPr>
          <p:cNvPr id="58" name="object 58"/>
          <p:cNvGrpSpPr/>
          <p:nvPr/>
        </p:nvGrpSpPr>
        <p:grpSpPr>
          <a:xfrm>
            <a:off x="3653028" y="2272296"/>
            <a:ext cx="810895" cy="710565"/>
            <a:chOff x="3653028" y="2272296"/>
            <a:chExt cx="810895" cy="710565"/>
          </a:xfrm>
        </p:grpSpPr>
        <p:pic>
          <p:nvPicPr>
            <p:cNvPr id="59" name="object 59"/>
            <p:cNvPicPr/>
            <p:nvPr/>
          </p:nvPicPr>
          <p:blipFill>
            <a:blip r:embed="rId18" cstate="print"/>
            <a:stretch>
              <a:fillRect/>
            </a:stretch>
          </p:blipFill>
          <p:spPr>
            <a:xfrm>
              <a:off x="3653028" y="2272296"/>
              <a:ext cx="810755" cy="710171"/>
            </a:xfrm>
            <a:prstGeom prst="rect">
              <a:avLst/>
            </a:prstGeom>
          </p:spPr>
        </p:pic>
        <p:sp>
          <p:nvSpPr>
            <p:cNvPr id="60" name="object 60"/>
            <p:cNvSpPr/>
            <p:nvPr/>
          </p:nvSpPr>
          <p:spPr>
            <a:xfrm>
              <a:off x="3712464" y="2293620"/>
              <a:ext cx="696595" cy="596265"/>
            </a:xfrm>
            <a:custGeom>
              <a:avLst/>
              <a:gdLst/>
              <a:ahLst/>
              <a:cxnLst/>
              <a:rect l="l" t="t" r="r" b="b"/>
              <a:pathLst>
                <a:path w="696595" h="596264">
                  <a:moveTo>
                    <a:pt x="696467" y="0"/>
                  </a:moveTo>
                  <a:lnTo>
                    <a:pt x="0" y="0"/>
                  </a:lnTo>
                  <a:lnTo>
                    <a:pt x="0" y="595884"/>
                  </a:lnTo>
                  <a:lnTo>
                    <a:pt x="696467" y="595884"/>
                  </a:lnTo>
                  <a:lnTo>
                    <a:pt x="696467" y="0"/>
                  </a:lnTo>
                  <a:close/>
                </a:path>
              </a:pathLst>
            </a:custGeom>
            <a:solidFill>
              <a:srgbClr val="FFFFFF"/>
            </a:solidFill>
          </p:spPr>
          <p:txBody>
            <a:bodyPr wrap="square" lIns="0" tIns="0" rIns="0" bIns="0" rtlCol="0"/>
            <a:lstStyle/>
            <a:p>
              <a:endParaRPr/>
            </a:p>
          </p:txBody>
        </p:sp>
        <p:sp>
          <p:nvSpPr>
            <p:cNvPr id="61" name="object 61"/>
            <p:cNvSpPr/>
            <p:nvPr/>
          </p:nvSpPr>
          <p:spPr>
            <a:xfrm>
              <a:off x="3712464" y="2293620"/>
              <a:ext cx="696595" cy="596265"/>
            </a:xfrm>
            <a:custGeom>
              <a:avLst/>
              <a:gdLst/>
              <a:ahLst/>
              <a:cxnLst/>
              <a:rect l="l" t="t" r="r" b="b"/>
              <a:pathLst>
                <a:path w="696595" h="596264">
                  <a:moveTo>
                    <a:pt x="0" y="595884"/>
                  </a:moveTo>
                  <a:lnTo>
                    <a:pt x="696467" y="595884"/>
                  </a:lnTo>
                  <a:lnTo>
                    <a:pt x="696467" y="0"/>
                  </a:lnTo>
                  <a:lnTo>
                    <a:pt x="0" y="0"/>
                  </a:lnTo>
                  <a:lnTo>
                    <a:pt x="0" y="595884"/>
                  </a:lnTo>
                  <a:close/>
                </a:path>
              </a:pathLst>
            </a:custGeom>
            <a:ln w="12700">
              <a:solidFill>
                <a:srgbClr val="960982"/>
              </a:solidFill>
            </a:ln>
          </p:spPr>
          <p:txBody>
            <a:bodyPr wrap="square" lIns="0" tIns="0" rIns="0" bIns="0" rtlCol="0"/>
            <a:lstStyle/>
            <a:p>
              <a:endParaRPr/>
            </a:p>
          </p:txBody>
        </p:sp>
      </p:grpSp>
      <p:sp>
        <p:nvSpPr>
          <p:cNvPr id="62" name="object 62"/>
          <p:cNvSpPr txBox="1"/>
          <p:nvPr/>
        </p:nvSpPr>
        <p:spPr>
          <a:xfrm>
            <a:off x="3767454" y="2406853"/>
            <a:ext cx="586740" cy="361950"/>
          </a:xfrm>
          <a:prstGeom prst="rect">
            <a:avLst/>
          </a:prstGeom>
        </p:spPr>
        <p:txBody>
          <a:bodyPr vert="horz" wrap="square" lIns="0" tIns="13335" rIns="0" bIns="0" rtlCol="0">
            <a:spAutoFit/>
          </a:bodyPr>
          <a:lstStyle/>
          <a:p>
            <a:pPr marL="59690">
              <a:lnSpc>
                <a:spcPct val="100000"/>
              </a:lnSpc>
              <a:spcBef>
                <a:spcPts val="105"/>
              </a:spcBef>
            </a:pPr>
            <a:r>
              <a:rPr sz="1100" b="1" spc="-5" dirty="0">
                <a:latin typeface="Arial"/>
                <a:cs typeface="Arial"/>
              </a:rPr>
              <a:t>Design</a:t>
            </a:r>
            <a:endParaRPr sz="1100">
              <a:latin typeface="Arial"/>
              <a:cs typeface="Arial"/>
            </a:endParaRPr>
          </a:p>
          <a:p>
            <a:pPr marL="12700">
              <a:lnSpc>
                <a:spcPct val="100000"/>
              </a:lnSpc>
            </a:pPr>
            <a:r>
              <a:rPr sz="1100" b="1" spc="-5" dirty="0">
                <a:latin typeface="Arial"/>
                <a:cs typeface="Arial"/>
              </a:rPr>
              <a:t>S</a:t>
            </a:r>
            <a:r>
              <a:rPr sz="1100" b="1" dirty="0">
                <a:latin typeface="Arial"/>
                <a:cs typeface="Arial"/>
              </a:rPr>
              <a:t>olution</a:t>
            </a:r>
            <a:endParaRPr sz="1100">
              <a:latin typeface="Arial"/>
              <a:cs typeface="Arial"/>
            </a:endParaRPr>
          </a:p>
        </p:txBody>
      </p:sp>
      <p:grpSp>
        <p:nvGrpSpPr>
          <p:cNvPr id="63" name="object 63"/>
          <p:cNvGrpSpPr/>
          <p:nvPr/>
        </p:nvGrpSpPr>
        <p:grpSpPr>
          <a:xfrm>
            <a:off x="2717292" y="2272296"/>
            <a:ext cx="810895" cy="710565"/>
            <a:chOff x="2717292" y="2272296"/>
            <a:chExt cx="810895" cy="710565"/>
          </a:xfrm>
        </p:grpSpPr>
        <p:pic>
          <p:nvPicPr>
            <p:cNvPr id="64" name="object 64"/>
            <p:cNvPicPr/>
            <p:nvPr/>
          </p:nvPicPr>
          <p:blipFill>
            <a:blip r:embed="rId18" cstate="print"/>
            <a:stretch>
              <a:fillRect/>
            </a:stretch>
          </p:blipFill>
          <p:spPr>
            <a:xfrm>
              <a:off x="2717292" y="2272296"/>
              <a:ext cx="810755" cy="710171"/>
            </a:xfrm>
            <a:prstGeom prst="rect">
              <a:avLst/>
            </a:prstGeom>
          </p:spPr>
        </p:pic>
        <p:sp>
          <p:nvSpPr>
            <p:cNvPr id="65" name="object 65"/>
            <p:cNvSpPr/>
            <p:nvPr/>
          </p:nvSpPr>
          <p:spPr>
            <a:xfrm>
              <a:off x="2776728" y="2293620"/>
              <a:ext cx="696595" cy="596265"/>
            </a:xfrm>
            <a:custGeom>
              <a:avLst/>
              <a:gdLst/>
              <a:ahLst/>
              <a:cxnLst/>
              <a:rect l="l" t="t" r="r" b="b"/>
              <a:pathLst>
                <a:path w="696595" h="596264">
                  <a:moveTo>
                    <a:pt x="696468" y="0"/>
                  </a:moveTo>
                  <a:lnTo>
                    <a:pt x="0" y="0"/>
                  </a:lnTo>
                  <a:lnTo>
                    <a:pt x="0" y="595884"/>
                  </a:lnTo>
                  <a:lnTo>
                    <a:pt x="696468" y="595884"/>
                  </a:lnTo>
                  <a:lnTo>
                    <a:pt x="696468" y="0"/>
                  </a:lnTo>
                  <a:close/>
                </a:path>
              </a:pathLst>
            </a:custGeom>
            <a:solidFill>
              <a:srgbClr val="FFFFFF"/>
            </a:solidFill>
          </p:spPr>
          <p:txBody>
            <a:bodyPr wrap="square" lIns="0" tIns="0" rIns="0" bIns="0" rtlCol="0"/>
            <a:lstStyle/>
            <a:p>
              <a:endParaRPr/>
            </a:p>
          </p:txBody>
        </p:sp>
        <p:sp>
          <p:nvSpPr>
            <p:cNvPr id="66" name="object 66"/>
            <p:cNvSpPr/>
            <p:nvPr/>
          </p:nvSpPr>
          <p:spPr>
            <a:xfrm>
              <a:off x="2776728" y="2293620"/>
              <a:ext cx="696595" cy="596265"/>
            </a:xfrm>
            <a:custGeom>
              <a:avLst/>
              <a:gdLst/>
              <a:ahLst/>
              <a:cxnLst/>
              <a:rect l="l" t="t" r="r" b="b"/>
              <a:pathLst>
                <a:path w="696595" h="596264">
                  <a:moveTo>
                    <a:pt x="0" y="595884"/>
                  </a:moveTo>
                  <a:lnTo>
                    <a:pt x="696468" y="595884"/>
                  </a:lnTo>
                  <a:lnTo>
                    <a:pt x="696468" y="0"/>
                  </a:lnTo>
                  <a:lnTo>
                    <a:pt x="0" y="0"/>
                  </a:lnTo>
                  <a:lnTo>
                    <a:pt x="0" y="595884"/>
                  </a:lnTo>
                  <a:close/>
                </a:path>
              </a:pathLst>
            </a:custGeom>
            <a:ln w="12700">
              <a:solidFill>
                <a:srgbClr val="F0AB00"/>
              </a:solidFill>
            </a:ln>
          </p:spPr>
          <p:txBody>
            <a:bodyPr wrap="square" lIns="0" tIns="0" rIns="0" bIns="0" rtlCol="0"/>
            <a:lstStyle/>
            <a:p>
              <a:endParaRPr/>
            </a:p>
          </p:txBody>
        </p:sp>
      </p:grpSp>
      <p:sp>
        <p:nvSpPr>
          <p:cNvPr id="67" name="object 67"/>
          <p:cNvSpPr txBox="1"/>
          <p:nvPr/>
        </p:nvSpPr>
        <p:spPr>
          <a:xfrm>
            <a:off x="2840227" y="2406853"/>
            <a:ext cx="570230" cy="361950"/>
          </a:xfrm>
          <a:prstGeom prst="rect">
            <a:avLst/>
          </a:prstGeom>
        </p:spPr>
        <p:txBody>
          <a:bodyPr vert="horz" wrap="square" lIns="0" tIns="13335" rIns="0" bIns="0" rtlCol="0">
            <a:spAutoFit/>
          </a:bodyPr>
          <a:lstStyle/>
          <a:p>
            <a:pPr marL="52069">
              <a:lnSpc>
                <a:spcPct val="100000"/>
              </a:lnSpc>
              <a:spcBef>
                <a:spcPts val="105"/>
              </a:spcBef>
            </a:pPr>
            <a:r>
              <a:rPr sz="1100" b="1" spc="-5" dirty="0">
                <a:latin typeface="Arial"/>
                <a:cs typeface="Arial"/>
              </a:rPr>
              <a:t>Design</a:t>
            </a:r>
            <a:endParaRPr sz="1100">
              <a:latin typeface="Arial"/>
              <a:cs typeface="Arial"/>
            </a:endParaRPr>
          </a:p>
          <a:p>
            <a:pPr marL="12700">
              <a:lnSpc>
                <a:spcPct val="100000"/>
              </a:lnSpc>
            </a:pPr>
            <a:r>
              <a:rPr sz="1100" b="1" spc="-5" dirty="0">
                <a:latin typeface="Arial"/>
                <a:cs typeface="Arial"/>
              </a:rPr>
              <a:t>P</a:t>
            </a:r>
            <a:r>
              <a:rPr sz="1100" b="1" dirty="0">
                <a:latin typeface="Arial"/>
                <a:cs typeface="Arial"/>
              </a:rPr>
              <a:t>roc</a:t>
            </a:r>
            <a:r>
              <a:rPr sz="1100" b="1" spc="-5" dirty="0">
                <a:latin typeface="Arial"/>
                <a:cs typeface="Arial"/>
              </a:rPr>
              <a:t>e</a:t>
            </a:r>
            <a:r>
              <a:rPr sz="1100" b="1" dirty="0">
                <a:latin typeface="Arial"/>
                <a:cs typeface="Arial"/>
              </a:rPr>
              <a:t>ss</a:t>
            </a:r>
            <a:endParaRPr sz="1100">
              <a:latin typeface="Arial"/>
              <a:cs typeface="Arial"/>
            </a:endParaRPr>
          </a:p>
        </p:txBody>
      </p:sp>
      <p:grpSp>
        <p:nvGrpSpPr>
          <p:cNvPr id="68" name="object 68"/>
          <p:cNvGrpSpPr/>
          <p:nvPr/>
        </p:nvGrpSpPr>
        <p:grpSpPr>
          <a:xfrm>
            <a:off x="1784604" y="2272258"/>
            <a:ext cx="809625" cy="713740"/>
            <a:chOff x="1784604" y="2272258"/>
            <a:chExt cx="809625" cy="713740"/>
          </a:xfrm>
        </p:grpSpPr>
        <p:pic>
          <p:nvPicPr>
            <p:cNvPr id="69" name="object 69"/>
            <p:cNvPicPr/>
            <p:nvPr/>
          </p:nvPicPr>
          <p:blipFill>
            <a:blip r:embed="rId19" cstate="print"/>
            <a:stretch>
              <a:fillRect/>
            </a:stretch>
          </p:blipFill>
          <p:spPr>
            <a:xfrm>
              <a:off x="1784604" y="2272258"/>
              <a:ext cx="809244" cy="713257"/>
            </a:xfrm>
            <a:prstGeom prst="rect">
              <a:avLst/>
            </a:prstGeom>
          </p:spPr>
        </p:pic>
        <p:sp>
          <p:nvSpPr>
            <p:cNvPr id="70" name="object 70"/>
            <p:cNvSpPr/>
            <p:nvPr/>
          </p:nvSpPr>
          <p:spPr>
            <a:xfrm>
              <a:off x="1844040" y="2293619"/>
              <a:ext cx="695325" cy="599440"/>
            </a:xfrm>
            <a:custGeom>
              <a:avLst/>
              <a:gdLst/>
              <a:ahLst/>
              <a:cxnLst/>
              <a:rect l="l" t="t" r="r" b="b"/>
              <a:pathLst>
                <a:path w="695325" h="599439">
                  <a:moveTo>
                    <a:pt x="694944" y="0"/>
                  </a:moveTo>
                  <a:lnTo>
                    <a:pt x="0" y="0"/>
                  </a:lnTo>
                  <a:lnTo>
                    <a:pt x="0" y="598931"/>
                  </a:lnTo>
                  <a:lnTo>
                    <a:pt x="694944" y="598931"/>
                  </a:lnTo>
                  <a:lnTo>
                    <a:pt x="694944" y="0"/>
                  </a:lnTo>
                  <a:close/>
                </a:path>
              </a:pathLst>
            </a:custGeom>
            <a:solidFill>
              <a:srgbClr val="FFFFFF">
                <a:alpha val="79998"/>
              </a:srgbClr>
            </a:solidFill>
          </p:spPr>
          <p:txBody>
            <a:bodyPr wrap="square" lIns="0" tIns="0" rIns="0" bIns="0" rtlCol="0"/>
            <a:lstStyle/>
            <a:p>
              <a:endParaRPr/>
            </a:p>
          </p:txBody>
        </p:sp>
        <p:sp>
          <p:nvSpPr>
            <p:cNvPr id="71" name="object 71"/>
            <p:cNvSpPr/>
            <p:nvPr/>
          </p:nvSpPr>
          <p:spPr>
            <a:xfrm>
              <a:off x="1844040" y="2293619"/>
              <a:ext cx="695325" cy="599440"/>
            </a:xfrm>
            <a:custGeom>
              <a:avLst/>
              <a:gdLst/>
              <a:ahLst/>
              <a:cxnLst/>
              <a:rect l="l" t="t" r="r" b="b"/>
              <a:pathLst>
                <a:path w="695325" h="599439">
                  <a:moveTo>
                    <a:pt x="0" y="598931"/>
                  </a:moveTo>
                  <a:lnTo>
                    <a:pt x="694944" y="598931"/>
                  </a:lnTo>
                  <a:lnTo>
                    <a:pt x="694944" y="0"/>
                  </a:lnTo>
                  <a:lnTo>
                    <a:pt x="0" y="0"/>
                  </a:lnTo>
                  <a:lnTo>
                    <a:pt x="0" y="598931"/>
                  </a:lnTo>
                  <a:close/>
                </a:path>
              </a:pathLst>
            </a:custGeom>
            <a:ln w="12700">
              <a:solidFill>
                <a:srgbClr val="F0AB00"/>
              </a:solidFill>
            </a:ln>
          </p:spPr>
          <p:txBody>
            <a:bodyPr wrap="square" lIns="0" tIns="0" rIns="0" bIns="0" rtlCol="0"/>
            <a:lstStyle/>
            <a:p>
              <a:endParaRPr/>
            </a:p>
          </p:txBody>
        </p:sp>
      </p:grpSp>
      <p:sp>
        <p:nvSpPr>
          <p:cNvPr id="72" name="object 72"/>
          <p:cNvSpPr txBox="1"/>
          <p:nvPr/>
        </p:nvSpPr>
        <p:spPr>
          <a:xfrm>
            <a:off x="1887473" y="2408936"/>
            <a:ext cx="608330" cy="361950"/>
          </a:xfrm>
          <a:prstGeom prst="rect">
            <a:avLst/>
          </a:prstGeom>
        </p:spPr>
        <p:txBody>
          <a:bodyPr vert="horz" wrap="square" lIns="0" tIns="13335" rIns="0" bIns="0" rtlCol="0">
            <a:spAutoFit/>
          </a:bodyPr>
          <a:lstStyle/>
          <a:p>
            <a:pPr marL="12700">
              <a:lnSpc>
                <a:spcPct val="100000"/>
              </a:lnSpc>
              <a:spcBef>
                <a:spcPts val="105"/>
              </a:spcBef>
            </a:pPr>
            <a:r>
              <a:rPr sz="1100" b="1" spc="-5" dirty="0">
                <a:latin typeface="Arial"/>
                <a:cs typeface="Arial"/>
              </a:rPr>
              <a:t>Enhance</a:t>
            </a:r>
            <a:endParaRPr sz="1100">
              <a:latin typeface="Arial"/>
              <a:cs typeface="Arial"/>
            </a:endParaRPr>
          </a:p>
          <a:p>
            <a:pPr marL="30480">
              <a:lnSpc>
                <a:spcPct val="100000"/>
              </a:lnSpc>
            </a:pPr>
            <a:r>
              <a:rPr sz="1100" b="1" spc="-5" dirty="0">
                <a:latin typeface="Arial"/>
                <a:cs typeface="Arial"/>
              </a:rPr>
              <a:t>Process</a:t>
            </a:r>
            <a:endParaRPr sz="1100">
              <a:latin typeface="Arial"/>
              <a:cs typeface="Arial"/>
            </a:endParaRPr>
          </a:p>
        </p:txBody>
      </p:sp>
      <p:grpSp>
        <p:nvGrpSpPr>
          <p:cNvPr id="73" name="object 73"/>
          <p:cNvGrpSpPr/>
          <p:nvPr/>
        </p:nvGrpSpPr>
        <p:grpSpPr>
          <a:xfrm>
            <a:off x="848867" y="2272296"/>
            <a:ext cx="810895" cy="710565"/>
            <a:chOff x="848867" y="2272296"/>
            <a:chExt cx="810895" cy="710565"/>
          </a:xfrm>
        </p:grpSpPr>
        <p:pic>
          <p:nvPicPr>
            <p:cNvPr id="74" name="object 74"/>
            <p:cNvPicPr/>
            <p:nvPr/>
          </p:nvPicPr>
          <p:blipFill>
            <a:blip r:embed="rId20" cstate="print"/>
            <a:stretch>
              <a:fillRect/>
            </a:stretch>
          </p:blipFill>
          <p:spPr>
            <a:xfrm>
              <a:off x="848867" y="2272296"/>
              <a:ext cx="810755" cy="710171"/>
            </a:xfrm>
            <a:prstGeom prst="rect">
              <a:avLst/>
            </a:prstGeom>
          </p:spPr>
        </p:pic>
        <p:sp>
          <p:nvSpPr>
            <p:cNvPr id="75" name="object 75"/>
            <p:cNvSpPr/>
            <p:nvPr/>
          </p:nvSpPr>
          <p:spPr>
            <a:xfrm>
              <a:off x="908303" y="2293620"/>
              <a:ext cx="696595" cy="596265"/>
            </a:xfrm>
            <a:custGeom>
              <a:avLst/>
              <a:gdLst/>
              <a:ahLst/>
              <a:cxnLst/>
              <a:rect l="l" t="t" r="r" b="b"/>
              <a:pathLst>
                <a:path w="696594" h="596264">
                  <a:moveTo>
                    <a:pt x="696468" y="0"/>
                  </a:moveTo>
                  <a:lnTo>
                    <a:pt x="0" y="0"/>
                  </a:lnTo>
                  <a:lnTo>
                    <a:pt x="0" y="595884"/>
                  </a:lnTo>
                  <a:lnTo>
                    <a:pt x="696468" y="595884"/>
                  </a:lnTo>
                  <a:lnTo>
                    <a:pt x="696468" y="0"/>
                  </a:lnTo>
                  <a:close/>
                </a:path>
              </a:pathLst>
            </a:custGeom>
            <a:solidFill>
              <a:srgbClr val="FFFFFF">
                <a:alpha val="79998"/>
              </a:srgbClr>
            </a:solidFill>
          </p:spPr>
          <p:txBody>
            <a:bodyPr wrap="square" lIns="0" tIns="0" rIns="0" bIns="0" rtlCol="0"/>
            <a:lstStyle/>
            <a:p>
              <a:endParaRPr/>
            </a:p>
          </p:txBody>
        </p:sp>
        <p:sp>
          <p:nvSpPr>
            <p:cNvPr id="76" name="object 76"/>
            <p:cNvSpPr/>
            <p:nvPr/>
          </p:nvSpPr>
          <p:spPr>
            <a:xfrm>
              <a:off x="908303" y="2293620"/>
              <a:ext cx="696595" cy="596265"/>
            </a:xfrm>
            <a:custGeom>
              <a:avLst/>
              <a:gdLst/>
              <a:ahLst/>
              <a:cxnLst/>
              <a:rect l="l" t="t" r="r" b="b"/>
              <a:pathLst>
                <a:path w="696594" h="596264">
                  <a:moveTo>
                    <a:pt x="0" y="595884"/>
                  </a:moveTo>
                  <a:lnTo>
                    <a:pt x="696468" y="595884"/>
                  </a:lnTo>
                  <a:lnTo>
                    <a:pt x="696468" y="0"/>
                  </a:lnTo>
                  <a:lnTo>
                    <a:pt x="0" y="0"/>
                  </a:lnTo>
                  <a:lnTo>
                    <a:pt x="0" y="595884"/>
                  </a:lnTo>
                  <a:close/>
                </a:path>
              </a:pathLst>
            </a:custGeom>
            <a:ln w="12700">
              <a:solidFill>
                <a:srgbClr val="F0AB00"/>
              </a:solidFill>
            </a:ln>
          </p:spPr>
          <p:txBody>
            <a:bodyPr wrap="square" lIns="0" tIns="0" rIns="0" bIns="0" rtlCol="0"/>
            <a:lstStyle/>
            <a:p>
              <a:endParaRPr/>
            </a:p>
          </p:txBody>
        </p:sp>
      </p:grpSp>
      <p:sp>
        <p:nvSpPr>
          <p:cNvPr id="77" name="object 77"/>
          <p:cNvSpPr txBox="1"/>
          <p:nvPr/>
        </p:nvSpPr>
        <p:spPr>
          <a:xfrm>
            <a:off x="971499" y="2406853"/>
            <a:ext cx="570230" cy="361950"/>
          </a:xfrm>
          <a:prstGeom prst="rect">
            <a:avLst/>
          </a:prstGeom>
        </p:spPr>
        <p:txBody>
          <a:bodyPr vert="horz" wrap="square" lIns="0" tIns="13335" rIns="0" bIns="0" rtlCol="0">
            <a:spAutoFit/>
          </a:bodyPr>
          <a:lstStyle/>
          <a:p>
            <a:pPr marL="24765">
              <a:lnSpc>
                <a:spcPct val="100000"/>
              </a:lnSpc>
              <a:spcBef>
                <a:spcPts val="105"/>
              </a:spcBef>
            </a:pPr>
            <a:r>
              <a:rPr sz="1100" b="1" spc="-10" dirty="0">
                <a:latin typeface="Arial"/>
                <a:cs typeface="Arial"/>
              </a:rPr>
              <a:t>Analyze</a:t>
            </a:r>
            <a:endParaRPr sz="1100">
              <a:latin typeface="Arial"/>
              <a:cs typeface="Arial"/>
            </a:endParaRPr>
          </a:p>
          <a:p>
            <a:pPr marL="12700">
              <a:lnSpc>
                <a:spcPct val="100000"/>
              </a:lnSpc>
            </a:pPr>
            <a:r>
              <a:rPr sz="1100" b="1" spc="-5" dirty="0">
                <a:latin typeface="Arial"/>
                <a:cs typeface="Arial"/>
              </a:rPr>
              <a:t>P</a:t>
            </a:r>
            <a:r>
              <a:rPr sz="1100" b="1" dirty="0">
                <a:latin typeface="Arial"/>
                <a:cs typeface="Arial"/>
              </a:rPr>
              <a:t>roc</a:t>
            </a:r>
            <a:r>
              <a:rPr sz="1100" b="1" spc="-5" dirty="0">
                <a:latin typeface="Arial"/>
                <a:cs typeface="Arial"/>
              </a:rPr>
              <a:t>e</a:t>
            </a:r>
            <a:r>
              <a:rPr sz="1100" b="1" dirty="0">
                <a:latin typeface="Arial"/>
                <a:cs typeface="Arial"/>
              </a:rPr>
              <a:t>ss</a:t>
            </a:r>
            <a:endParaRPr sz="1100">
              <a:latin typeface="Arial"/>
              <a:cs typeface="Arial"/>
            </a:endParaRPr>
          </a:p>
        </p:txBody>
      </p:sp>
      <p:grpSp>
        <p:nvGrpSpPr>
          <p:cNvPr id="78" name="object 78"/>
          <p:cNvGrpSpPr/>
          <p:nvPr/>
        </p:nvGrpSpPr>
        <p:grpSpPr>
          <a:xfrm>
            <a:off x="6458711" y="2272296"/>
            <a:ext cx="1610995" cy="710565"/>
            <a:chOff x="6458711" y="2272296"/>
            <a:chExt cx="1610995" cy="710565"/>
          </a:xfrm>
        </p:grpSpPr>
        <p:pic>
          <p:nvPicPr>
            <p:cNvPr id="79" name="object 79"/>
            <p:cNvPicPr/>
            <p:nvPr/>
          </p:nvPicPr>
          <p:blipFill>
            <a:blip r:embed="rId21" cstate="print"/>
            <a:stretch>
              <a:fillRect/>
            </a:stretch>
          </p:blipFill>
          <p:spPr>
            <a:xfrm>
              <a:off x="6458711" y="2272296"/>
              <a:ext cx="1610867" cy="710171"/>
            </a:xfrm>
            <a:prstGeom prst="rect">
              <a:avLst/>
            </a:prstGeom>
          </p:spPr>
        </p:pic>
        <p:pic>
          <p:nvPicPr>
            <p:cNvPr id="80" name="object 80"/>
            <p:cNvPicPr/>
            <p:nvPr/>
          </p:nvPicPr>
          <p:blipFill>
            <a:blip r:embed="rId22" cstate="print"/>
            <a:stretch>
              <a:fillRect/>
            </a:stretch>
          </p:blipFill>
          <p:spPr>
            <a:xfrm>
              <a:off x="6511797" y="2287270"/>
              <a:ext cx="1509268" cy="608583"/>
            </a:xfrm>
            <a:prstGeom prst="rect">
              <a:avLst/>
            </a:prstGeom>
          </p:spPr>
        </p:pic>
        <p:pic>
          <p:nvPicPr>
            <p:cNvPr id="81" name="object 81"/>
            <p:cNvPicPr/>
            <p:nvPr/>
          </p:nvPicPr>
          <p:blipFill>
            <a:blip r:embed="rId23" cstate="print"/>
            <a:stretch>
              <a:fillRect/>
            </a:stretch>
          </p:blipFill>
          <p:spPr>
            <a:xfrm>
              <a:off x="7260081" y="2348484"/>
              <a:ext cx="12700" cy="495426"/>
            </a:xfrm>
            <a:prstGeom prst="rect">
              <a:avLst/>
            </a:prstGeom>
          </p:spPr>
        </p:pic>
      </p:grpSp>
      <p:sp>
        <p:nvSpPr>
          <p:cNvPr id="82" name="object 82"/>
          <p:cNvSpPr txBox="1"/>
          <p:nvPr/>
        </p:nvSpPr>
        <p:spPr>
          <a:xfrm>
            <a:off x="6598157" y="2406853"/>
            <a:ext cx="586740" cy="361950"/>
          </a:xfrm>
          <a:prstGeom prst="rect">
            <a:avLst/>
          </a:prstGeom>
        </p:spPr>
        <p:txBody>
          <a:bodyPr vert="horz" wrap="square" lIns="0" tIns="13335" rIns="0" bIns="0" rtlCol="0">
            <a:spAutoFit/>
          </a:bodyPr>
          <a:lstStyle/>
          <a:p>
            <a:pPr marL="60960">
              <a:lnSpc>
                <a:spcPct val="100000"/>
              </a:lnSpc>
              <a:spcBef>
                <a:spcPts val="105"/>
              </a:spcBef>
            </a:pPr>
            <a:r>
              <a:rPr sz="1100" b="1" spc="-5" dirty="0">
                <a:latin typeface="Arial"/>
                <a:cs typeface="Arial"/>
              </a:rPr>
              <a:t>Deploy</a:t>
            </a:r>
            <a:endParaRPr sz="1100">
              <a:latin typeface="Arial"/>
              <a:cs typeface="Arial"/>
            </a:endParaRPr>
          </a:p>
          <a:p>
            <a:pPr marL="12700">
              <a:lnSpc>
                <a:spcPct val="100000"/>
              </a:lnSpc>
            </a:pPr>
            <a:r>
              <a:rPr sz="1100" b="1" spc="-5" dirty="0">
                <a:latin typeface="Arial"/>
                <a:cs typeface="Arial"/>
              </a:rPr>
              <a:t>S</a:t>
            </a:r>
            <a:r>
              <a:rPr sz="1100" b="1" dirty="0">
                <a:latin typeface="Arial"/>
                <a:cs typeface="Arial"/>
              </a:rPr>
              <a:t>olution</a:t>
            </a:r>
            <a:endParaRPr sz="1100">
              <a:latin typeface="Arial"/>
              <a:cs typeface="Arial"/>
            </a:endParaRPr>
          </a:p>
        </p:txBody>
      </p:sp>
      <p:sp>
        <p:nvSpPr>
          <p:cNvPr id="83" name="object 83"/>
          <p:cNvSpPr txBox="1"/>
          <p:nvPr/>
        </p:nvSpPr>
        <p:spPr>
          <a:xfrm>
            <a:off x="7355585" y="2406853"/>
            <a:ext cx="570230" cy="361950"/>
          </a:xfrm>
          <a:prstGeom prst="rect">
            <a:avLst/>
          </a:prstGeom>
        </p:spPr>
        <p:txBody>
          <a:bodyPr vert="horz" wrap="square" lIns="0" tIns="13335" rIns="0" bIns="0" rtlCol="0">
            <a:spAutoFit/>
          </a:bodyPr>
          <a:lstStyle/>
          <a:p>
            <a:pPr marL="55244">
              <a:lnSpc>
                <a:spcPct val="100000"/>
              </a:lnSpc>
              <a:spcBef>
                <a:spcPts val="105"/>
              </a:spcBef>
            </a:pPr>
            <a:r>
              <a:rPr sz="1100" b="1" spc="-5" dirty="0">
                <a:latin typeface="Arial"/>
                <a:cs typeface="Arial"/>
              </a:rPr>
              <a:t>Enable</a:t>
            </a:r>
            <a:endParaRPr sz="1100">
              <a:latin typeface="Arial"/>
              <a:cs typeface="Arial"/>
            </a:endParaRPr>
          </a:p>
          <a:p>
            <a:pPr marL="12700">
              <a:lnSpc>
                <a:spcPct val="100000"/>
              </a:lnSpc>
            </a:pPr>
            <a:r>
              <a:rPr sz="1100" b="1" spc="-5" dirty="0">
                <a:latin typeface="Arial"/>
                <a:cs typeface="Arial"/>
              </a:rPr>
              <a:t>P</a:t>
            </a:r>
            <a:r>
              <a:rPr sz="1100" b="1" dirty="0">
                <a:latin typeface="Arial"/>
                <a:cs typeface="Arial"/>
              </a:rPr>
              <a:t>roc</a:t>
            </a:r>
            <a:r>
              <a:rPr sz="1100" b="1" spc="-5" dirty="0">
                <a:latin typeface="Arial"/>
                <a:cs typeface="Arial"/>
              </a:rPr>
              <a:t>e</a:t>
            </a:r>
            <a:r>
              <a:rPr sz="1100" b="1" dirty="0">
                <a:latin typeface="Arial"/>
                <a:cs typeface="Arial"/>
              </a:rPr>
              <a:t>ss</a:t>
            </a:r>
            <a:endParaRPr sz="1100">
              <a:latin typeface="Arial"/>
              <a:cs typeface="Arial"/>
            </a:endParaRPr>
          </a:p>
        </p:txBody>
      </p:sp>
      <p:grpSp>
        <p:nvGrpSpPr>
          <p:cNvPr id="84" name="object 84"/>
          <p:cNvGrpSpPr/>
          <p:nvPr/>
        </p:nvGrpSpPr>
        <p:grpSpPr>
          <a:xfrm>
            <a:off x="496569" y="1354582"/>
            <a:ext cx="7911465" cy="1275715"/>
            <a:chOff x="496569" y="1354582"/>
            <a:chExt cx="7911465" cy="1275715"/>
          </a:xfrm>
        </p:grpSpPr>
        <p:pic>
          <p:nvPicPr>
            <p:cNvPr id="85" name="object 85"/>
            <p:cNvPicPr/>
            <p:nvPr/>
          </p:nvPicPr>
          <p:blipFill>
            <a:blip r:embed="rId24" cstate="print"/>
            <a:stretch>
              <a:fillRect/>
            </a:stretch>
          </p:blipFill>
          <p:spPr>
            <a:xfrm>
              <a:off x="1604772" y="2553970"/>
              <a:ext cx="238378" cy="76200"/>
            </a:xfrm>
            <a:prstGeom prst="rect">
              <a:avLst/>
            </a:prstGeom>
          </p:spPr>
        </p:pic>
        <p:pic>
          <p:nvPicPr>
            <p:cNvPr id="86" name="object 86"/>
            <p:cNvPicPr/>
            <p:nvPr/>
          </p:nvPicPr>
          <p:blipFill>
            <a:blip r:embed="rId25" cstate="print"/>
            <a:stretch>
              <a:fillRect/>
            </a:stretch>
          </p:blipFill>
          <p:spPr>
            <a:xfrm>
              <a:off x="3473196" y="2552700"/>
              <a:ext cx="238759" cy="76200"/>
            </a:xfrm>
            <a:prstGeom prst="rect">
              <a:avLst/>
            </a:prstGeom>
          </p:spPr>
        </p:pic>
        <p:pic>
          <p:nvPicPr>
            <p:cNvPr id="87" name="object 87"/>
            <p:cNvPicPr/>
            <p:nvPr/>
          </p:nvPicPr>
          <p:blipFill>
            <a:blip r:embed="rId26" cstate="print"/>
            <a:stretch>
              <a:fillRect/>
            </a:stretch>
          </p:blipFill>
          <p:spPr>
            <a:xfrm>
              <a:off x="5344667" y="2552700"/>
              <a:ext cx="239014" cy="76200"/>
            </a:xfrm>
            <a:prstGeom prst="rect">
              <a:avLst/>
            </a:prstGeom>
          </p:spPr>
        </p:pic>
        <p:pic>
          <p:nvPicPr>
            <p:cNvPr id="88" name="object 88"/>
            <p:cNvPicPr/>
            <p:nvPr/>
          </p:nvPicPr>
          <p:blipFill>
            <a:blip r:embed="rId27" cstate="print"/>
            <a:stretch>
              <a:fillRect/>
            </a:stretch>
          </p:blipFill>
          <p:spPr>
            <a:xfrm>
              <a:off x="4407408" y="2552700"/>
              <a:ext cx="238378" cy="76200"/>
            </a:xfrm>
            <a:prstGeom prst="rect">
              <a:avLst/>
            </a:prstGeom>
          </p:spPr>
        </p:pic>
        <p:pic>
          <p:nvPicPr>
            <p:cNvPr id="89" name="object 89"/>
            <p:cNvPicPr/>
            <p:nvPr/>
          </p:nvPicPr>
          <p:blipFill>
            <a:blip r:embed="rId26" cstate="print"/>
            <a:stretch>
              <a:fillRect/>
            </a:stretch>
          </p:blipFill>
          <p:spPr>
            <a:xfrm>
              <a:off x="6277355" y="2552700"/>
              <a:ext cx="239014" cy="76200"/>
            </a:xfrm>
            <a:prstGeom prst="rect">
              <a:avLst/>
            </a:prstGeom>
          </p:spPr>
        </p:pic>
        <p:pic>
          <p:nvPicPr>
            <p:cNvPr id="90" name="object 90"/>
            <p:cNvPicPr/>
            <p:nvPr/>
          </p:nvPicPr>
          <p:blipFill>
            <a:blip r:embed="rId28" cstate="print"/>
            <a:stretch>
              <a:fillRect/>
            </a:stretch>
          </p:blipFill>
          <p:spPr>
            <a:xfrm>
              <a:off x="2538984" y="2553335"/>
              <a:ext cx="238379" cy="76073"/>
            </a:xfrm>
            <a:prstGeom prst="rect">
              <a:avLst/>
            </a:prstGeom>
          </p:spPr>
        </p:pic>
        <p:sp>
          <p:nvSpPr>
            <p:cNvPr id="91" name="object 91"/>
            <p:cNvSpPr/>
            <p:nvPr/>
          </p:nvSpPr>
          <p:spPr>
            <a:xfrm>
              <a:off x="8013064" y="2550541"/>
              <a:ext cx="394970" cy="76200"/>
            </a:xfrm>
            <a:custGeom>
              <a:avLst/>
              <a:gdLst/>
              <a:ahLst/>
              <a:cxnLst/>
              <a:rect l="l" t="t" r="r" b="b"/>
              <a:pathLst>
                <a:path w="394970" h="76200">
                  <a:moveTo>
                    <a:pt x="383188" y="31496"/>
                  </a:moveTo>
                  <a:lnTo>
                    <a:pt x="331342" y="31496"/>
                  </a:lnTo>
                  <a:lnTo>
                    <a:pt x="331469" y="44196"/>
                  </a:lnTo>
                  <a:lnTo>
                    <a:pt x="318779" y="44337"/>
                  </a:lnTo>
                  <a:lnTo>
                    <a:pt x="319150" y="76200"/>
                  </a:lnTo>
                  <a:lnTo>
                    <a:pt x="394969" y="37211"/>
                  </a:lnTo>
                  <a:lnTo>
                    <a:pt x="383188" y="31496"/>
                  </a:lnTo>
                  <a:close/>
                </a:path>
                <a:path w="394970" h="76200">
                  <a:moveTo>
                    <a:pt x="318631" y="31637"/>
                  </a:moveTo>
                  <a:lnTo>
                    <a:pt x="0" y="35179"/>
                  </a:lnTo>
                  <a:lnTo>
                    <a:pt x="253" y="47879"/>
                  </a:lnTo>
                  <a:lnTo>
                    <a:pt x="318779" y="44337"/>
                  </a:lnTo>
                  <a:lnTo>
                    <a:pt x="318631" y="31637"/>
                  </a:lnTo>
                  <a:close/>
                </a:path>
                <a:path w="394970" h="76200">
                  <a:moveTo>
                    <a:pt x="331342" y="31496"/>
                  </a:moveTo>
                  <a:lnTo>
                    <a:pt x="318631" y="31637"/>
                  </a:lnTo>
                  <a:lnTo>
                    <a:pt x="318779" y="44337"/>
                  </a:lnTo>
                  <a:lnTo>
                    <a:pt x="331469" y="44196"/>
                  </a:lnTo>
                  <a:lnTo>
                    <a:pt x="331342" y="31496"/>
                  </a:lnTo>
                  <a:close/>
                </a:path>
                <a:path w="394970" h="76200">
                  <a:moveTo>
                    <a:pt x="318261" y="0"/>
                  </a:moveTo>
                  <a:lnTo>
                    <a:pt x="318631" y="31637"/>
                  </a:lnTo>
                  <a:lnTo>
                    <a:pt x="331342" y="31496"/>
                  </a:lnTo>
                  <a:lnTo>
                    <a:pt x="383188" y="31496"/>
                  </a:lnTo>
                  <a:lnTo>
                    <a:pt x="318261" y="0"/>
                  </a:lnTo>
                  <a:close/>
                </a:path>
              </a:pathLst>
            </a:custGeom>
            <a:solidFill>
              <a:srgbClr val="EFAB00"/>
            </a:solidFill>
          </p:spPr>
          <p:txBody>
            <a:bodyPr wrap="square" lIns="0" tIns="0" rIns="0" bIns="0" rtlCol="0"/>
            <a:lstStyle/>
            <a:p>
              <a:endParaRPr/>
            </a:p>
          </p:txBody>
        </p:sp>
        <p:sp>
          <p:nvSpPr>
            <p:cNvPr id="92" name="object 92"/>
            <p:cNvSpPr/>
            <p:nvPr/>
          </p:nvSpPr>
          <p:spPr>
            <a:xfrm>
              <a:off x="502919" y="1360932"/>
              <a:ext cx="1583690" cy="353695"/>
            </a:xfrm>
            <a:custGeom>
              <a:avLst/>
              <a:gdLst/>
              <a:ahLst/>
              <a:cxnLst/>
              <a:rect l="l" t="t" r="r" b="b"/>
              <a:pathLst>
                <a:path w="1583689" h="353694">
                  <a:moveTo>
                    <a:pt x="0" y="58927"/>
                  </a:moveTo>
                  <a:lnTo>
                    <a:pt x="4630" y="36004"/>
                  </a:lnTo>
                  <a:lnTo>
                    <a:pt x="17257" y="17271"/>
                  </a:lnTo>
                  <a:lnTo>
                    <a:pt x="35988" y="4635"/>
                  </a:lnTo>
                  <a:lnTo>
                    <a:pt x="58928" y="0"/>
                  </a:lnTo>
                  <a:lnTo>
                    <a:pt x="1524508" y="0"/>
                  </a:lnTo>
                  <a:lnTo>
                    <a:pt x="1547431" y="4635"/>
                  </a:lnTo>
                  <a:lnTo>
                    <a:pt x="1566164" y="17272"/>
                  </a:lnTo>
                  <a:lnTo>
                    <a:pt x="1578800" y="36004"/>
                  </a:lnTo>
                  <a:lnTo>
                    <a:pt x="1583436" y="58927"/>
                  </a:lnTo>
                  <a:lnTo>
                    <a:pt x="1583436" y="294639"/>
                  </a:lnTo>
                  <a:lnTo>
                    <a:pt x="1578800" y="317563"/>
                  </a:lnTo>
                  <a:lnTo>
                    <a:pt x="1566164" y="336296"/>
                  </a:lnTo>
                  <a:lnTo>
                    <a:pt x="1547431" y="348932"/>
                  </a:lnTo>
                  <a:lnTo>
                    <a:pt x="1524508" y="353567"/>
                  </a:lnTo>
                  <a:lnTo>
                    <a:pt x="58928" y="353567"/>
                  </a:lnTo>
                  <a:lnTo>
                    <a:pt x="35988" y="348932"/>
                  </a:lnTo>
                  <a:lnTo>
                    <a:pt x="17257" y="336295"/>
                  </a:lnTo>
                  <a:lnTo>
                    <a:pt x="4630" y="317563"/>
                  </a:lnTo>
                  <a:lnTo>
                    <a:pt x="0" y="294639"/>
                  </a:lnTo>
                  <a:lnTo>
                    <a:pt x="0" y="58927"/>
                  </a:lnTo>
                  <a:close/>
                </a:path>
              </a:pathLst>
            </a:custGeom>
            <a:ln w="12700">
              <a:solidFill>
                <a:srgbClr val="7E7E7E"/>
              </a:solidFill>
            </a:ln>
          </p:spPr>
          <p:txBody>
            <a:bodyPr wrap="square" lIns="0" tIns="0" rIns="0" bIns="0" rtlCol="0"/>
            <a:lstStyle/>
            <a:p>
              <a:endParaRPr/>
            </a:p>
          </p:txBody>
        </p:sp>
      </p:grpSp>
      <p:sp>
        <p:nvSpPr>
          <p:cNvPr id="93" name="object 93"/>
          <p:cNvSpPr txBox="1"/>
          <p:nvPr/>
        </p:nvSpPr>
        <p:spPr>
          <a:xfrm>
            <a:off x="4020058" y="2980766"/>
            <a:ext cx="1673860" cy="163195"/>
          </a:xfrm>
          <a:prstGeom prst="rect">
            <a:avLst/>
          </a:prstGeom>
        </p:spPr>
        <p:txBody>
          <a:bodyPr vert="horz" wrap="square" lIns="0" tIns="12700" rIns="0" bIns="0" rtlCol="0">
            <a:spAutoFit/>
          </a:bodyPr>
          <a:lstStyle/>
          <a:p>
            <a:pPr marL="12700">
              <a:lnSpc>
                <a:spcPct val="100000"/>
              </a:lnSpc>
              <a:spcBef>
                <a:spcPts val="100"/>
              </a:spcBef>
            </a:pPr>
            <a:r>
              <a:rPr sz="900" b="1" spc="-10" dirty="0">
                <a:latin typeface="Arial"/>
                <a:cs typeface="Arial"/>
              </a:rPr>
              <a:t>SAP </a:t>
            </a:r>
            <a:r>
              <a:rPr sz="900" b="1" spc="-5" dirty="0">
                <a:latin typeface="Arial"/>
                <a:cs typeface="Arial"/>
              </a:rPr>
              <a:t>S/4HANA</a:t>
            </a:r>
            <a:r>
              <a:rPr sz="900" b="1" spc="-15" dirty="0">
                <a:latin typeface="Arial"/>
                <a:cs typeface="Arial"/>
              </a:rPr>
              <a:t> </a:t>
            </a:r>
            <a:r>
              <a:rPr sz="900" b="1" dirty="0">
                <a:latin typeface="Arial"/>
                <a:cs typeface="Arial"/>
              </a:rPr>
              <a:t>Implementation</a:t>
            </a:r>
            <a:endParaRPr sz="900">
              <a:latin typeface="Arial"/>
              <a:cs typeface="Arial"/>
            </a:endParaRPr>
          </a:p>
        </p:txBody>
      </p:sp>
      <p:sp>
        <p:nvSpPr>
          <p:cNvPr id="94" name="object 94"/>
          <p:cNvSpPr txBox="1"/>
          <p:nvPr/>
        </p:nvSpPr>
        <p:spPr>
          <a:xfrm>
            <a:off x="517898" y="1397888"/>
            <a:ext cx="1553845" cy="269240"/>
          </a:xfrm>
          <a:prstGeom prst="rect">
            <a:avLst/>
          </a:prstGeom>
        </p:spPr>
        <p:txBody>
          <a:bodyPr vert="horz" wrap="square" lIns="0" tIns="12065" rIns="0" bIns="0" rtlCol="0">
            <a:spAutoFit/>
          </a:bodyPr>
          <a:lstStyle/>
          <a:p>
            <a:pPr marL="38100">
              <a:lnSpc>
                <a:spcPct val="100000"/>
              </a:lnSpc>
              <a:spcBef>
                <a:spcPts val="95"/>
              </a:spcBef>
            </a:pPr>
            <a:r>
              <a:rPr sz="1600" b="1" spc="-10" dirty="0">
                <a:latin typeface="Arial"/>
                <a:cs typeface="Arial"/>
              </a:rPr>
              <a:t>Process-Driven</a:t>
            </a:r>
            <a:endParaRPr sz="1600">
              <a:latin typeface="Arial"/>
              <a:cs typeface="Arial"/>
            </a:endParaRPr>
          </a:p>
        </p:txBody>
      </p:sp>
      <p:sp>
        <p:nvSpPr>
          <p:cNvPr id="95" name="object 95"/>
          <p:cNvSpPr txBox="1"/>
          <p:nvPr/>
        </p:nvSpPr>
        <p:spPr>
          <a:xfrm>
            <a:off x="3687317" y="6091834"/>
            <a:ext cx="2343150" cy="162560"/>
          </a:xfrm>
          <a:prstGeom prst="rect">
            <a:avLst/>
          </a:prstGeom>
        </p:spPr>
        <p:txBody>
          <a:bodyPr vert="horz" wrap="square" lIns="0" tIns="12700" rIns="0" bIns="0" rtlCol="0">
            <a:spAutoFit/>
          </a:bodyPr>
          <a:lstStyle/>
          <a:p>
            <a:pPr marL="12700">
              <a:lnSpc>
                <a:spcPct val="100000"/>
              </a:lnSpc>
              <a:spcBef>
                <a:spcPts val="100"/>
              </a:spcBef>
            </a:pPr>
            <a:r>
              <a:rPr sz="900" b="1" dirty="0">
                <a:latin typeface="Arial"/>
                <a:cs typeface="Arial"/>
              </a:rPr>
              <a:t>Plan</a:t>
            </a:r>
            <a:r>
              <a:rPr sz="900" b="1" spc="-5" dirty="0">
                <a:latin typeface="Arial"/>
                <a:cs typeface="Arial"/>
              </a:rPr>
              <a:t> Process</a:t>
            </a:r>
            <a:r>
              <a:rPr sz="900" b="1" dirty="0">
                <a:latin typeface="Arial"/>
                <a:cs typeface="Arial"/>
              </a:rPr>
              <a:t> </a:t>
            </a:r>
            <a:r>
              <a:rPr sz="900" b="1" spc="-5" dirty="0">
                <a:latin typeface="Arial"/>
                <a:cs typeface="Arial"/>
              </a:rPr>
              <a:t>Improvements</a:t>
            </a:r>
            <a:r>
              <a:rPr sz="900" b="1" spc="-15" dirty="0">
                <a:latin typeface="Arial"/>
                <a:cs typeface="Arial"/>
              </a:rPr>
              <a:t> </a:t>
            </a:r>
            <a:r>
              <a:rPr sz="900" b="1" spc="-5" dirty="0">
                <a:latin typeface="Arial"/>
                <a:cs typeface="Arial"/>
              </a:rPr>
              <a:t>&amp;</a:t>
            </a:r>
            <a:r>
              <a:rPr sz="900" b="1" spc="5" dirty="0">
                <a:latin typeface="Arial"/>
                <a:cs typeface="Arial"/>
              </a:rPr>
              <a:t> </a:t>
            </a:r>
            <a:r>
              <a:rPr sz="900" b="1" spc="-5" dirty="0">
                <a:latin typeface="Arial"/>
                <a:cs typeface="Arial"/>
              </a:rPr>
              <a:t>Innovations</a:t>
            </a:r>
            <a:endParaRPr sz="900">
              <a:latin typeface="Arial"/>
              <a:cs typeface="Arial"/>
            </a:endParaRPr>
          </a:p>
        </p:txBody>
      </p:sp>
      <p:grpSp>
        <p:nvGrpSpPr>
          <p:cNvPr id="96" name="object 96"/>
          <p:cNvGrpSpPr/>
          <p:nvPr/>
        </p:nvGrpSpPr>
        <p:grpSpPr>
          <a:xfrm>
            <a:off x="8348471" y="2269235"/>
            <a:ext cx="2409825" cy="708660"/>
            <a:chOff x="8348471" y="2269235"/>
            <a:chExt cx="2409825" cy="708660"/>
          </a:xfrm>
        </p:grpSpPr>
        <p:pic>
          <p:nvPicPr>
            <p:cNvPr id="97" name="object 97"/>
            <p:cNvPicPr/>
            <p:nvPr/>
          </p:nvPicPr>
          <p:blipFill>
            <a:blip r:embed="rId29" cstate="print"/>
            <a:stretch>
              <a:fillRect/>
            </a:stretch>
          </p:blipFill>
          <p:spPr>
            <a:xfrm>
              <a:off x="8348471" y="2269235"/>
              <a:ext cx="2409444" cy="708660"/>
            </a:xfrm>
            <a:prstGeom prst="rect">
              <a:avLst/>
            </a:prstGeom>
          </p:spPr>
        </p:pic>
        <p:pic>
          <p:nvPicPr>
            <p:cNvPr id="98" name="object 98"/>
            <p:cNvPicPr/>
            <p:nvPr/>
          </p:nvPicPr>
          <p:blipFill>
            <a:blip r:embed="rId30" cstate="print"/>
            <a:stretch>
              <a:fillRect/>
            </a:stretch>
          </p:blipFill>
          <p:spPr>
            <a:xfrm>
              <a:off x="8401557" y="2284221"/>
              <a:ext cx="2307844" cy="607060"/>
            </a:xfrm>
            <a:prstGeom prst="rect">
              <a:avLst/>
            </a:prstGeom>
          </p:spPr>
        </p:pic>
        <p:sp>
          <p:nvSpPr>
            <p:cNvPr id="99" name="object 99"/>
            <p:cNvSpPr/>
            <p:nvPr/>
          </p:nvSpPr>
          <p:spPr>
            <a:xfrm>
              <a:off x="9007643" y="2580947"/>
              <a:ext cx="497840" cy="247650"/>
            </a:xfrm>
            <a:custGeom>
              <a:avLst/>
              <a:gdLst/>
              <a:ahLst/>
              <a:cxnLst/>
              <a:rect l="l" t="t" r="r" b="b"/>
              <a:pathLst>
                <a:path w="497840" h="247650">
                  <a:moveTo>
                    <a:pt x="63806" y="0"/>
                  </a:moveTo>
                  <a:lnTo>
                    <a:pt x="0" y="0"/>
                  </a:lnTo>
                  <a:lnTo>
                    <a:pt x="4743" y="48642"/>
                  </a:lnTo>
                  <a:lnTo>
                    <a:pt x="18677" y="94715"/>
                  </a:lnTo>
                  <a:lnTo>
                    <a:pt x="41358" y="137157"/>
                  </a:lnTo>
                  <a:lnTo>
                    <a:pt x="72342" y="174908"/>
                  </a:lnTo>
                  <a:lnTo>
                    <a:pt x="109934" y="206028"/>
                  </a:lnTo>
                  <a:lnTo>
                    <a:pt x="152264" y="228797"/>
                  </a:lnTo>
                  <a:lnTo>
                    <a:pt x="198220" y="242778"/>
                  </a:lnTo>
                  <a:lnTo>
                    <a:pt x="246689" y="247535"/>
                  </a:lnTo>
                  <a:lnTo>
                    <a:pt x="295222" y="242778"/>
                  </a:lnTo>
                  <a:lnTo>
                    <a:pt x="341189" y="228797"/>
                  </a:lnTo>
                  <a:lnTo>
                    <a:pt x="383527" y="206028"/>
                  </a:lnTo>
                  <a:lnTo>
                    <a:pt x="410844" y="183449"/>
                  </a:lnTo>
                  <a:lnTo>
                    <a:pt x="246689" y="183449"/>
                  </a:lnTo>
                  <a:lnTo>
                    <a:pt x="210757" y="179923"/>
                  </a:lnTo>
                  <a:lnTo>
                    <a:pt x="145333" y="152696"/>
                  </a:lnTo>
                  <a:lnTo>
                    <a:pt x="94495" y="101719"/>
                  </a:lnTo>
                  <a:lnTo>
                    <a:pt x="67328" y="36082"/>
                  </a:lnTo>
                  <a:lnTo>
                    <a:pt x="63806" y="0"/>
                  </a:lnTo>
                  <a:close/>
                </a:path>
                <a:path w="497840" h="247650">
                  <a:moveTo>
                    <a:pt x="452279" y="53216"/>
                  </a:moveTo>
                  <a:lnTo>
                    <a:pt x="376051" y="129649"/>
                  </a:lnTo>
                  <a:lnTo>
                    <a:pt x="316804" y="169563"/>
                  </a:lnTo>
                  <a:lnTo>
                    <a:pt x="246689" y="183449"/>
                  </a:lnTo>
                  <a:lnTo>
                    <a:pt x="410844" y="183449"/>
                  </a:lnTo>
                  <a:lnTo>
                    <a:pt x="421176" y="174908"/>
                  </a:lnTo>
                  <a:lnTo>
                    <a:pt x="497404" y="98479"/>
                  </a:lnTo>
                  <a:lnTo>
                    <a:pt x="452279" y="53216"/>
                  </a:lnTo>
                  <a:close/>
                </a:path>
              </a:pathLst>
            </a:custGeom>
            <a:solidFill>
              <a:srgbClr val="EFAB00"/>
            </a:solidFill>
          </p:spPr>
          <p:txBody>
            <a:bodyPr wrap="square" lIns="0" tIns="0" rIns="0" bIns="0" rtlCol="0"/>
            <a:lstStyle/>
            <a:p>
              <a:endParaRPr/>
            </a:p>
          </p:txBody>
        </p:sp>
        <p:sp>
          <p:nvSpPr>
            <p:cNvPr id="100" name="object 100"/>
            <p:cNvSpPr/>
            <p:nvPr/>
          </p:nvSpPr>
          <p:spPr>
            <a:xfrm>
              <a:off x="9007643" y="2334398"/>
              <a:ext cx="478790" cy="247015"/>
            </a:xfrm>
            <a:custGeom>
              <a:avLst/>
              <a:gdLst/>
              <a:ahLst/>
              <a:cxnLst/>
              <a:rect l="l" t="t" r="r" b="b"/>
              <a:pathLst>
                <a:path w="478790" h="247014">
                  <a:moveTo>
                    <a:pt x="246692" y="0"/>
                  </a:moveTo>
                  <a:lnTo>
                    <a:pt x="199555" y="4503"/>
                  </a:lnTo>
                  <a:lnTo>
                    <a:pt x="153841" y="18013"/>
                  </a:lnTo>
                  <a:lnTo>
                    <a:pt x="110965" y="40531"/>
                  </a:lnTo>
                  <a:lnTo>
                    <a:pt x="72341" y="72055"/>
                  </a:lnTo>
                  <a:lnTo>
                    <a:pt x="41358" y="109691"/>
                  </a:lnTo>
                  <a:lnTo>
                    <a:pt x="18677" y="152020"/>
                  </a:lnTo>
                  <a:lnTo>
                    <a:pt x="4743" y="197989"/>
                  </a:lnTo>
                  <a:lnTo>
                    <a:pt x="0" y="246549"/>
                  </a:lnTo>
                  <a:lnTo>
                    <a:pt x="63806" y="246549"/>
                  </a:lnTo>
                  <a:lnTo>
                    <a:pt x="67326" y="210547"/>
                  </a:lnTo>
                  <a:lnTo>
                    <a:pt x="77652" y="176459"/>
                  </a:lnTo>
                  <a:lnTo>
                    <a:pt x="117337" y="117165"/>
                  </a:lnTo>
                  <a:lnTo>
                    <a:pt x="156323" y="87463"/>
                  </a:lnTo>
                  <a:lnTo>
                    <a:pt x="200269" y="69641"/>
                  </a:lnTo>
                  <a:lnTo>
                    <a:pt x="246696" y="63701"/>
                  </a:lnTo>
                  <a:lnTo>
                    <a:pt x="410925" y="63701"/>
                  </a:lnTo>
                  <a:lnTo>
                    <a:pt x="382495" y="40531"/>
                  </a:lnTo>
                  <a:lnTo>
                    <a:pt x="339577" y="18013"/>
                  </a:lnTo>
                  <a:lnTo>
                    <a:pt x="293838" y="4503"/>
                  </a:lnTo>
                  <a:lnTo>
                    <a:pt x="246692" y="0"/>
                  </a:lnTo>
                  <a:close/>
                </a:path>
                <a:path w="478790" h="247014">
                  <a:moveTo>
                    <a:pt x="410925" y="63701"/>
                  </a:moveTo>
                  <a:lnTo>
                    <a:pt x="246696" y="63701"/>
                  </a:lnTo>
                  <a:lnTo>
                    <a:pt x="293123" y="69641"/>
                  </a:lnTo>
                  <a:lnTo>
                    <a:pt x="337068" y="87463"/>
                  </a:lnTo>
                  <a:lnTo>
                    <a:pt x="376051" y="117165"/>
                  </a:lnTo>
                  <a:lnTo>
                    <a:pt x="433380" y="174597"/>
                  </a:lnTo>
                  <a:lnTo>
                    <a:pt x="478504" y="129469"/>
                  </a:lnTo>
                  <a:lnTo>
                    <a:pt x="421176" y="72055"/>
                  </a:lnTo>
                  <a:lnTo>
                    <a:pt x="410925" y="63701"/>
                  </a:lnTo>
                  <a:close/>
                </a:path>
              </a:pathLst>
            </a:custGeom>
            <a:solidFill>
              <a:srgbClr val="DF8E17"/>
            </a:solidFill>
          </p:spPr>
          <p:txBody>
            <a:bodyPr wrap="square" lIns="0" tIns="0" rIns="0" bIns="0" rtlCol="0"/>
            <a:lstStyle/>
            <a:p>
              <a:endParaRPr/>
            </a:p>
          </p:txBody>
        </p:sp>
        <p:sp>
          <p:nvSpPr>
            <p:cNvPr id="101" name="object 101"/>
            <p:cNvSpPr/>
            <p:nvPr/>
          </p:nvSpPr>
          <p:spPr>
            <a:xfrm>
              <a:off x="9441149" y="2463471"/>
              <a:ext cx="224790" cy="226060"/>
            </a:xfrm>
            <a:custGeom>
              <a:avLst/>
              <a:gdLst/>
              <a:ahLst/>
              <a:cxnLst/>
              <a:rect l="l" t="t" r="r" b="b"/>
              <a:pathLst>
                <a:path w="224790" h="226060">
                  <a:moveTo>
                    <a:pt x="44998" y="0"/>
                  </a:moveTo>
                  <a:lnTo>
                    <a:pt x="0" y="45253"/>
                  </a:lnTo>
                  <a:lnTo>
                    <a:pt x="179365" y="225838"/>
                  </a:lnTo>
                  <a:lnTo>
                    <a:pt x="224364" y="180619"/>
                  </a:lnTo>
                  <a:lnTo>
                    <a:pt x="44998" y="0"/>
                  </a:lnTo>
                  <a:close/>
                </a:path>
              </a:pathLst>
            </a:custGeom>
            <a:solidFill>
              <a:srgbClr val="D0702E"/>
            </a:solidFill>
          </p:spPr>
          <p:txBody>
            <a:bodyPr wrap="square" lIns="0" tIns="0" rIns="0" bIns="0" rtlCol="0"/>
            <a:lstStyle/>
            <a:p>
              <a:endParaRPr/>
            </a:p>
          </p:txBody>
        </p:sp>
        <p:sp>
          <p:nvSpPr>
            <p:cNvPr id="102" name="object 102"/>
            <p:cNvSpPr/>
            <p:nvPr/>
          </p:nvSpPr>
          <p:spPr>
            <a:xfrm>
              <a:off x="9620515" y="2580948"/>
              <a:ext cx="487680" cy="247650"/>
            </a:xfrm>
            <a:custGeom>
              <a:avLst/>
              <a:gdLst/>
              <a:ahLst/>
              <a:cxnLst/>
              <a:rect l="l" t="t" r="r" b="b"/>
              <a:pathLst>
                <a:path w="487679" h="247650">
                  <a:moveTo>
                    <a:pt x="44998" y="63016"/>
                  </a:moveTo>
                  <a:lnTo>
                    <a:pt x="0" y="108228"/>
                  </a:lnTo>
                  <a:lnTo>
                    <a:pt x="66346" y="175041"/>
                  </a:lnTo>
                  <a:lnTo>
                    <a:pt x="104016" y="206084"/>
                  </a:lnTo>
                  <a:lnTo>
                    <a:pt x="146343" y="228814"/>
                  </a:lnTo>
                  <a:lnTo>
                    <a:pt x="192270" y="242780"/>
                  </a:lnTo>
                  <a:lnTo>
                    <a:pt x="240743" y="247535"/>
                  </a:lnTo>
                  <a:lnTo>
                    <a:pt x="289271" y="242780"/>
                  </a:lnTo>
                  <a:lnTo>
                    <a:pt x="335229" y="228814"/>
                  </a:lnTo>
                  <a:lnTo>
                    <a:pt x="377566" y="206084"/>
                  </a:lnTo>
                  <a:lnTo>
                    <a:pt x="405030" y="183449"/>
                  </a:lnTo>
                  <a:lnTo>
                    <a:pt x="240743" y="183449"/>
                  </a:lnTo>
                  <a:lnTo>
                    <a:pt x="204819" y="179923"/>
                  </a:lnTo>
                  <a:lnTo>
                    <a:pt x="170761" y="169563"/>
                  </a:lnTo>
                  <a:lnTo>
                    <a:pt x="139390" y="152696"/>
                  </a:lnTo>
                  <a:lnTo>
                    <a:pt x="111525" y="129648"/>
                  </a:lnTo>
                  <a:lnTo>
                    <a:pt x="44998" y="63016"/>
                  </a:lnTo>
                  <a:close/>
                </a:path>
                <a:path w="487679" h="247650">
                  <a:moveTo>
                    <a:pt x="487390" y="0"/>
                  </a:moveTo>
                  <a:lnTo>
                    <a:pt x="423636" y="0"/>
                  </a:lnTo>
                  <a:lnTo>
                    <a:pt x="420117" y="36082"/>
                  </a:lnTo>
                  <a:lnTo>
                    <a:pt x="409790" y="70260"/>
                  </a:lnTo>
                  <a:lnTo>
                    <a:pt x="370106" y="129648"/>
                  </a:lnTo>
                  <a:lnTo>
                    <a:pt x="310845" y="169563"/>
                  </a:lnTo>
                  <a:lnTo>
                    <a:pt x="240743" y="183449"/>
                  </a:lnTo>
                  <a:lnTo>
                    <a:pt x="405030" y="183449"/>
                  </a:lnTo>
                  <a:lnTo>
                    <a:pt x="415231" y="175041"/>
                  </a:lnTo>
                  <a:lnTo>
                    <a:pt x="446135" y="137213"/>
                  </a:lnTo>
                  <a:lnTo>
                    <a:pt x="468759" y="94731"/>
                  </a:lnTo>
                  <a:lnTo>
                    <a:pt x="482659" y="48644"/>
                  </a:lnTo>
                  <a:lnTo>
                    <a:pt x="487390" y="0"/>
                  </a:lnTo>
                  <a:close/>
                </a:path>
              </a:pathLst>
            </a:custGeom>
            <a:solidFill>
              <a:srgbClr val="BA494E"/>
            </a:solidFill>
          </p:spPr>
          <p:txBody>
            <a:bodyPr wrap="square" lIns="0" tIns="0" rIns="0" bIns="0" rtlCol="0"/>
            <a:lstStyle/>
            <a:p>
              <a:endParaRPr/>
            </a:p>
          </p:txBody>
        </p:sp>
        <p:sp>
          <p:nvSpPr>
            <p:cNvPr id="103" name="object 103"/>
            <p:cNvSpPr/>
            <p:nvPr/>
          </p:nvSpPr>
          <p:spPr>
            <a:xfrm>
              <a:off x="9617796" y="2334398"/>
              <a:ext cx="490220" cy="247015"/>
            </a:xfrm>
            <a:custGeom>
              <a:avLst/>
              <a:gdLst/>
              <a:ahLst/>
              <a:cxnLst/>
              <a:rect l="l" t="t" r="r" b="b"/>
              <a:pathLst>
                <a:path w="490220" h="247014">
                  <a:moveTo>
                    <a:pt x="407710" y="63701"/>
                  </a:moveTo>
                  <a:lnTo>
                    <a:pt x="243591" y="63701"/>
                  </a:lnTo>
                  <a:lnTo>
                    <a:pt x="290015" y="69641"/>
                  </a:lnTo>
                  <a:lnTo>
                    <a:pt x="333966" y="87463"/>
                  </a:lnTo>
                  <a:lnTo>
                    <a:pt x="372968" y="117165"/>
                  </a:lnTo>
                  <a:lnTo>
                    <a:pt x="412978" y="177635"/>
                  </a:lnTo>
                  <a:lnTo>
                    <a:pt x="426354" y="246549"/>
                  </a:lnTo>
                  <a:lnTo>
                    <a:pt x="490109" y="246549"/>
                  </a:lnTo>
                  <a:lnTo>
                    <a:pt x="485602" y="199405"/>
                  </a:lnTo>
                  <a:lnTo>
                    <a:pt x="472078" y="153648"/>
                  </a:lnTo>
                  <a:lnTo>
                    <a:pt x="449529" y="110718"/>
                  </a:lnTo>
                  <a:lnTo>
                    <a:pt x="417948" y="72055"/>
                  </a:lnTo>
                  <a:lnTo>
                    <a:pt x="407710" y="63701"/>
                  </a:lnTo>
                  <a:close/>
                </a:path>
                <a:path w="490220" h="247014">
                  <a:moveTo>
                    <a:pt x="0" y="71515"/>
                  </a:moveTo>
                  <a:lnTo>
                    <a:pt x="0" y="185550"/>
                  </a:lnTo>
                  <a:lnTo>
                    <a:pt x="115593" y="185550"/>
                  </a:lnTo>
                  <a:lnTo>
                    <a:pt x="80421" y="151033"/>
                  </a:lnTo>
                  <a:lnTo>
                    <a:pt x="114243" y="117165"/>
                  </a:lnTo>
                  <a:lnTo>
                    <a:pt x="128667" y="106176"/>
                  </a:lnTo>
                  <a:lnTo>
                    <a:pt x="35027" y="106176"/>
                  </a:lnTo>
                  <a:lnTo>
                    <a:pt x="0" y="71515"/>
                  </a:lnTo>
                  <a:close/>
                </a:path>
                <a:path w="490220" h="247014">
                  <a:moveTo>
                    <a:pt x="243567" y="0"/>
                  </a:moveTo>
                  <a:lnTo>
                    <a:pt x="196417" y="4503"/>
                  </a:lnTo>
                  <a:lnTo>
                    <a:pt x="150673" y="18013"/>
                  </a:lnTo>
                  <a:lnTo>
                    <a:pt x="107751" y="40531"/>
                  </a:lnTo>
                  <a:lnTo>
                    <a:pt x="69064" y="72055"/>
                  </a:lnTo>
                  <a:lnTo>
                    <a:pt x="35027" y="106176"/>
                  </a:lnTo>
                  <a:lnTo>
                    <a:pt x="128667" y="106176"/>
                  </a:lnTo>
                  <a:lnTo>
                    <a:pt x="153229" y="87463"/>
                  </a:lnTo>
                  <a:lnTo>
                    <a:pt x="197171" y="69641"/>
                  </a:lnTo>
                  <a:lnTo>
                    <a:pt x="243591" y="63701"/>
                  </a:lnTo>
                  <a:lnTo>
                    <a:pt x="407710" y="63701"/>
                  </a:lnTo>
                  <a:lnTo>
                    <a:pt x="379314" y="40531"/>
                  </a:lnTo>
                  <a:lnTo>
                    <a:pt x="336430" y="18013"/>
                  </a:lnTo>
                  <a:lnTo>
                    <a:pt x="290709" y="4503"/>
                  </a:lnTo>
                  <a:lnTo>
                    <a:pt x="243567" y="0"/>
                  </a:lnTo>
                  <a:close/>
                </a:path>
              </a:pathLst>
            </a:custGeom>
            <a:solidFill>
              <a:srgbClr val="960982"/>
            </a:solidFill>
          </p:spPr>
          <p:txBody>
            <a:bodyPr wrap="square" lIns="0" tIns="0" rIns="0" bIns="0" rtlCol="0"/>
            <a:lstStyle/>
            <a:p>
              <a:endParaRPr/>
            </a:p>
          </p:txBody>
        </p:sp>
        <p:pic>
          <p:nvPicPr>
            <p:cNvPr id="104" name="object 104"/>
            <p:cNvPicPr/>
            <p:nvPr/>
          </p:nvPicPr>
          <p:blipFill>
            <a:blip r:embed="rId31" cstate="print"/>
            <a:stretch>
              <a:fillRect/>
            </a:stretch>
          </p:blipFill>
          <p:spPr>
            <a:xfrm>
              <a:off x="9029403" y="2360659"/>
              <a:ext cx="1057022" cy="443405"/>
            </a:xfrm>
            <a:prstGeom prst="rect">
              <a:avLst/>
            </a:prstGeom>
          </p:spPr>
        </p:pic>
      </p:grpSp>
      <p:sp>
        <p:nvSpPr>
          <p:cNvPr id="105" name="object 105"/>
          <p:cNvSpPr txBox="1"/>
          <p:nvPr/>
        </p:nvSpPr>
        <p:spPr>
          <a:xfrm>
            <a:off x="9150798" y="2543965"/>
            <a:ext cx="205740" cy="69215"/>
          </a:xfrm>
          <a:prstGeom prst="rect">
            <a:avLst/>
          </a:prstGeom>
        </p:spPr>
        <p:txBody>
          <a:bodyPr vert="horz" wrap="square" lIns="0" tIns="16510" rIns="0" bIns="0" rtlCol="0">
            <a:spAutoFit/>
          </a:bodyPr>
          <a:lstStyle/>
          <a:p>
            <a:pPr marL="12700">
              <a:lnSpc>
                <a:spcPct val="100000"/>
              </a:lnSpc>
              <a:spcBef>
                <a:spcPts val="130"/>
              </a:spcBef>
            </a:pPr>
            <a:r>
              <a:rPr sz="250" b="1" spc="20" dirty="0">
                <a:latin typeface="Arial"/>
                <a:cs typeface="Arial"/>
              </a:rPr>
              <a:t>P</a:t>
            </a:r>
            <a:r>
              <a:rPr sz="250" b="1" spc="5" dirty="0">
                <a:latin typeface="Arial"/>
                <a:cs typeface="Arial"/>
              </a:rPr>
              <a:t>r</a:t>
            </a:r>
            <a:r>
              <a:rPr sz="250" b="1" spc="20" dirty="0">
                <a:latin typeface="Arial"/>
                <a:cs typeface="Arial"/>
              </a:rPr>
              <a:t>o</a:t>
            </a:r>
            <a:r>
              <a:rPr sz="250" b="1" spc="10" dirty="0">
                <a:latin typeface="Arial"/>
                <a:cs typeface="Arial"/>
              </a:rPr>
              <a:t>ces</a:t>
            </a:r>
            <a:r>
              <a:rPr sz="250" b="1" spc="15" dirty="0">
                <a:latin typeface="Arial"/>
                <a:cs typeface="Arial"/>
              </a:rPr>
              <a:t>s</a:t>
            </a:r>
            <a:r>
              <a:rPr sz="250" b="1" spc="10" dirty="0">
                <a:latin typeface="Arial"/>
                <a:cs typeface="Arial"/>
              </a:rPr>
              <a:t>e</a:t>
            </a:r>
            <a:r>
              <a:rPr sz="250" b="1" spc="15" dirty="0">
                <a:latin typeface="Arial"/>
                <a:cs typeface="Arial"/>
              </a:rPr>
              <a:t>s</a:t>
            </a:r>
            <a:endParaRPr sz="250">
              <a:latin typeface="Arial"/>
              <a:cs typeface="Arial"/>
            </a:endParaRPr>
          </a:p>
        </p:txBody>
      </p:sp>
      <p:sp>
        <p:nvSpPr>
          <p:cNvPr id="106" name="object 106"/>
          <p:cNvSpPr txBox="1"/>
          <p:nvPr/>
        </p:nvSpPr>
        <p:spPr>
          <a:xfrm>
            <a:off x="9782158" y="2543966"/>
            <a:ext cx="173990" cy="69215"/>
          </a:xfrm>
          <a:prstGeom prst="rect">
            <a:avLst/>
          </a:prstGeom>
        </p:spPr>
        <p:txBody>
          <a:bodyPr vert="horz" wrap="square" lIns="0" tIns="16510" rIns="0" bIns="0" rtlCol="0">
            <a:spAutoFit/>
          </a:bodyPr>
          <a:lstStyle/>
          <a:p>
            <a:pPr marL="12700">
              <a:lnSpc>
                <a:spcPct val="100000"/>
              </a:lnSpc>
              <a:spcBef>
                <a:spcPts val="130"/>
              </a:spcBef>
            </a:pPr>
            <a:r>
              <a:rPr sz="250" b="1" spc="20" dirty="0">
                <a:latin typeface="Arial"/>
                <a:cs typeface="Arial"/>
              </a:rPr>
              <a:t>S</a:t>
            </a:r>
            <a:r>
              <a:rPr sz="250" b="1" spc="10" dirty="0">
                <a:latin typeface="Arial"/>
                <a:cs typeface="Arial"/>
              </a:rPr>
              <a:t>yste</a:t>
            </a:r>
            <a:r>
              <a:rPr sz="250" b="1" spc="20" dirty="0">
                <a:latin typeface="Arial"/>
                <a:cs typeface="Arial"/>
              </a:rPr>
              <a:t>ms</a:t>
            </a:r>
            <a:endParaRPr sz="250">
              <a:latin typeface="Arial"/>
              <a:cs typeface="Arial"/>
            </a:endParaRPr>
          </a:p>
        </p:txBody>
      </p:sp>
      <p:sp>
        <p:nvSpPr>
          <p:cNvPr id="107" name="object 107"/>
          <p:cNvSpPr txBox="1"/>
          <p:nvPr/>
        </p:nvSpPr>
        <p:spPr>
          <a:xfrm>
            <a:off x="9492078" y="2758986"/>
            <a:ext cx="144145" cy="69215"/>
          </a:xfrm>
          <a:prstGeom prst="rect">
            <a:avLst/>
          </a:prstGeom>
        </p:spPr>
        <p:txBody>
          <a:bodyPr vert="horz" wrap="square" lIns="0" tIns="16510" rIns="0" bIns="0" rtlCol="0">
            <a:spAutoFit/>
          </a:bodyPr>
          <a:lstStyle/>
          <a:p>
            <a:pPr marL="12700">
              <a:lnSpc>
                <a:spcPct val="100000"/>
              </a:lnSpc>
              <a:spcBef>
                <a:spcPts val="130"/>
              </a:spcBef>
            </a:pPr>
            <a:r>
              <a:rPr sz="250" b="1" spc="20" dirty="0">
                <a:latin typeface="Arial"/>
                <a:cs typeface="Arial"/>
              </a:rPr>
              <a:t>P</a:t>
            </a:r>
            <a:r>
              <a:rPr sz="250" b="1" spc="10" dirty="0">
                <a:latin typeface="Arial"/>
                <a:cs typeface="Arial"/>
              </a:rPr>
              <a:t>e</a:t>
            </a:r>
            <a:r>
              <a:rPr sz="250" b="1" spc="20" dirty="0">
                <a:latin typeface="Arial"/>
                <a:cs typeface="Arial"/>
              </a:rPr>
              <a:t>op</a:t>
            </a:r>
            <a:r>
              <a:rPr sz="250" b="1" dirty="0">
                <a:latin typeface="Arial"/>
                <a:cs typeface="Arial"/>
              </a:rPr>
              <a:t>l</a:t>
            </a:r>
            <a:r>
              <a:rPr sz="250" b="1" spc="15" dirty="0">
                <a:latin typeface="Arial"/>
                <a:cs typeface="Arial"/>
              </a:rPr>
              <a:t>e</a:t>
            </a:r>
            <a:endParaRPr sz="250">
              <a:latin typeface="Arial"/>
              <a:cs typeface="Arial"/>
            </a:endParaRPr>
          </a:p>
        </p:txBody>
      </p:sp>
      <p:grpSp>
        <p:nvGrpSpPr>
          <p:cNvPr id="108" name="object 108"/>
          <p:cNvGrpSpPr/>
          <p:nvPr/>
        </p:nvGrpSpPr>
        <p:grpSpPr>
          <a:xfrm>
            <a:off x="9502366" y="2513193"/>
            <a:ext cx="127635" cy="250825"/>
            <a:chOff x="9502366" y="2513193"/>
            <a:chExt cx="127635" cy="250825"/>
          </a:xfrm>
        </p:grpSpPr>
        <p:sp>
          <p:nvSpPr>
            <p:cNvPr id="109" name="object 109"/>
            <p:cNvSpPr/>
            <p:nvPr/>
          </p:nvSpPr>
          <p:spPr>
            <a:xfrm>
              <a:off x="9561830" y="2669019"/>
              <a:ext cx="8890" cy="95250"/>
            </a:xfrm>
            <a:custGeom>
              <a:avLst/>
              <a:gdLst/>
              <a:ahLst/>
              <a:cxnLst/>
              <a:rect l="l" t="t" r="r" b="b"/>
              <a:pathLst>
                <a:path w="8890" h="95250">
                  <a:moveTo>
                    <a:pt x="8280" y="85102"/>
                  </a:moveTo>
                  <a:lnTo>
                    <a:pt x="0" y="85102"/>
                  </a:lnTo>
                  <a:lnTo>
                    <a:pt x="0" y="94716"/>
                  </a:lnTo>
                  <a:lnTo>
                    <a:pt x="8280" y="94716"/>
                  </a:lnTo>
                  <a:lnTo>
                    <a:pt x="8140" y="89839"/>
                  </a:lnTo>
                  <a:lnTo>
                    <a:pt x="8280" y="85102"/>
                  </a:lnTo>
                  <a:close/>
                </a:path>
                <a:path w="8890" h="95250">
                  <a:moveTo>
                    <a:pt x="8280" y="64211"/>
                  </a:moveTo>
                  <a:lnTo>
                    <a:pt x="0" y="64211"/>
                  </a:lnTo>
                  <a:lnTo>
                    <a:pt x="0" y="73825"/>
                  </a:lnTo>
                  <a:lnTo>
                    <a:pt x="8280" y="73825"/>
                  </a:lnTo>
                  <a:lnTo>
                    <a:pt x="8140" y="69088"/>
                  </a:lnTo>
                  <a:lnTo>
                    <a:pt x="8280" y="64211"/>
                  </a:lnTo>
                  <a:close/>
                </a:path>
                <a:path w="8890" h="95250">
                  <a:moveTo>
                    <a:pt x="8280" y="42519"/>
                  </a:moveTo>
                  <a:lnTo>
                    <a:pt x="0" y="42519"/>
                  </a:lnTo>
                  <a:lnTo>
                    <a:pt x="0" y="52133"/>
                  </a:lnTo>
                  <a:lnTo>
                    <a:pt x="8280" y="52133"/>
                  </a:lnTo>
                  <a:lnTo>
                    <a:pt x="8140" y="47396"/>
                  </a:lnTo>
                  <a:lnTo>
                    <a:pt x="8280" y="42519"/>
                  </a:lnTo>
                  <a:close/>
                </a:path>
                <a:path w="8890" h="95250">
                  <a:moveTo>
                    <a:pt x="8280" y="21818"/>
                  </a:moveTo>
                  <a:lnTo>
                    <a:pt x="0" y="21818"/>
                  </a:lnTo>
                  <a:lnTo>
                    <a:pt x="0" y="31432"/>
                  </a:lnTo>
                  <a:lnTo>
                    <a:pt x="8280" y="31432"/>
                  </a:lnTo>
                  <a:lnTo>
                    <a:pt x="8140" y="26695"/>
                  </a:lnTo>
                  <a:lnTo>
                    <a:pt x="8280" y="21818"/>
                  </a:lnTo>
                  <a:close/>
                </a:path>
                <a:path w="8890" h="95250">
                  <a:moveTo>
                    <a:pt x="8280" y="0"/>
                  </a:moveTo>
                  <a:lnTo>
                    <a:pt x="0" y="0"/>
                  </a:lnTo>
                  <a:lnTo>
                    <a:pt x="0" y="10820"/>
                  </a:lnTo>
                  <a:lnTo>
                    <a:pt x="8280" y="10820"/>
                  </a:lnTo>
                  <a:lnTo>
                    <a:pt x="8140" y="5410"/>
                  </a:lnTo>
                  <a:lnTo>
                    <a:pt x="8280" y="0"/>
                  </a:lnTo>
                  <a:close/>
                </a:path>
              </a:pathLst>
            </a:custGeom>
            <a:solidFill>
              <a:srgbClr val="000000"/>
            </a:solidFill>
          </p:spPr>
          <p:txBody>
            <a:bodyPr wrap="square" lIns="0" tIns="0" rIns="0" bIns="0" rtlCol="0"/>
            <a:lstStyle/>
            <a:p>
              <a:endParaRPr/>
            </a:p>
          </p:txBody>
        </p:sp>
        <p:pic>
          <p:nvPicPr>
            <p:cNvPr id="110" name="object 110"/>
            <p:cNvPicPr/>
            <p:nvPr/>
          </p:nvPicPr>
          <p:blipFill>
            <a:blip r:embed="rId32" cstate="print"/>
            <a:stretch>
              <a:fillRect/>
            </a:stretch>
          </p:blipFill>
          <p:spPr>
            <a:xfrm>
              <a:off x="9502366" y="2513193"/>
              <a:ext cx="127076" cy="126429"/>
            </a:xfrm>
            <a:prstGeom prst="rect">
              <a:avLst/>
            </a:prstGeom>
          </p:spPr>
        </p:pic>
      </p:grpSp>
      <p:grpSp>
        <p:nvGrpSpPr>
          <p:cNvPr id="111" name="object 111"/>
          <p:cNvGrpSpPr/>
          <p:nvPr/>
        </p:nvGrpSpPr>
        <p:grpSpPr>
          <a:xfrm>
            <a:off x="8348471" y="4927091"/>
            <a:ext cx="2409825" cy="745490"/>
            <a:chOff x="8348471" y="4927091"/>
            <a:chExt cx="2409825" cy="745490"/>
          </a:xfrm>
        </p:grpSpPr>
        <p:pic>
          <p:nvPicPr>
            <p:cNvPr id="112" name="object 112"/>
            <p:cNvPicPr/>
            <p:nvPr/>
          </p:nvPicPr>
          <p:blipFill>
            <a:blip r:embed="rId33" cstate="print"/>
            <a:stretch>
              <a:fillRect/>
            </a:stretch>
          </p:blipFill>
          <p:spPr>
            <a:xfrm>
              <a:off x="8348471" y="4927091"/>
              <a:ext cx="2409444" cy="745235"/>
            </a:xfrm>
            <a:prstGeom prst="rect">
              <a:avLst/>
            </a:prstGeom>
          </p:spPr>
        </p:pic>
        <p:pic>
          <p:nvPicPr>
            <p:cNvPr id="113" name="object 113"/>
            <p:cNvPicPr/>
            <p:nvPr/>
          </p:nvPicPr>
          <p:blipFill>
            <a:blip r:embed="rId34" cstate="print"/>
            <a:stretch>
              <a:fillRect/>
            </a:stretch>
          </p:blipFill>
          <p:spPr>
            <a:xfrm>
              <a:off x="8401557" y="4942077"/>
              <a:ext cx="2307844" cy="643636"/>
            </a:xfrm>
            <a:prstGeom prst="rect">
              <a:avLst/>
            </a:prstGeom>
          </p:spPr>
        </p:pic>
        <p:sp>
          <p:nvSpPr>
            <p:cNvPr id="114" name="object 114"/>
            <p:cNvSpPr/>
            <p:nvPr/>
          </p:nvSpPr>
          <p:spPr>
            <a:xfrm>
              <a:off x="9007643" y="5257873"/>
              <a:ext cx="497840" cy="247015"/>
            </a:xfrm>
            <a:custGeom>
              <a:avLst/>
              <a:gdLst/>
              <a:ahLst/>
              <a:cxnLst/>
              <a:rect l="l" t="t" r="r" b="b"/>
              <a:pathLst>
                <a:path w="497840" h="247014">
                  <a:moveTo>
                    <a:pt x="63806" y="0"/>
                  </a:moveTo>
                  <a:lnTo>
                    <a:pt x="0" y="0"/>
                  </a:lnTo>
                  <a:lnTo>
                    <a:pt x="4743" y="48494"/>
                  </a:lnTo>
                  <a:lnTo>
                    <a:pt x="18677" y="94428"/>
                  </a:lnTo>
                  <a:lnTo>
                    <a:pt x="41358" y="136742"/>
                  </a:lnTo>
                  <a:lnTo>
                    <a:pt x="72342" y="174378"/>
                  </a:lnTo>
                  <a:lnTo>
                    <a:pt x="109934" y="205405"/>
                  </a:lnTo>
                  <a:lnTo>
                    <a:pt x="152264" y="228104"/>
                  </a:lnTo>
                  <a:lnTo>
                    <a:pt x="198220" y="242043"/>
                  </a:lnTo>
                  <a:lnTo>
                    <a:pt x="246689" y="246786"/>
                  </a:lnTo>
                  <a:lnTo>
                    <a:pt x="295222" y="242043"/>
                  </a:lnTo>
                  <a:lnTo>
                    <a:pt x="341189" y="228104"/>
                  </a:lnTo>
                  <a:lnTo>
                    <a:pt x="383527" y="205405"/>
                  </a:lnTo>
                  <a:lnTo>
                    <a:pt x="410844" y="182893"/>
                  </a:lnTo>
                  <a:lnTo>
                    <a:pt x="246689" y="182893"/>
                  </a:lnTo>
                  <a:lnTo>
                    <a:pt x="210757" y="179378"/>
                  </a:lnTo>
                  <a:lnTo>
                    <a:pt x="145333" y="152233"/>
                  </a:lnTo>
                  <a:lnTo>
                    <a:pt x="94495" y="101411"/>
                  </a:lnTo>
                  <a:lnTo>
                    <a:pt x="67328" y="35973"/>
                  </a:lnTo>
                  <a:lnTo>
                    <a:pt x="63806" y="0"/>
                  </a:lnTo>
                  <a:close/>
                </a:path>
                <a:path w="497840" h="247014">
                  <a:moveTo>
                    <a:pt x="452279" y="53055"/>
                  </a:moveTo>
                  <a:lnTo>
                    <a:pt x="376051" y="129256"/>
                  </a:lnTo>
                  <a:lnTo>
                    <a:pt x="316804" y="169049"/>
                  </a:lnTo>
                  <a:lnTo>
                    <a:pt x="246689" y="182893"/>
                  </a:lnTo>
                  <a:lnTo>
                    <a:pt x="410844" y="182893"/>
                  </a:lnTo>
                  <a:lnTo>
                    <a:pt x="421176" y="174378"/>
                  </a:lnTo>
                  <a:lnTo>
                    <a:pt x="497404" y="98181"/>
                  </a:lnTo>
                  <a:lnTo>
                    <a:pt x="452279" y="53055"/>
                  </a:lnTo>
                  <a:close/>
                </a:path>
              </a:pathLst>
            </a:custGeom>
            <a:solidFill>
              <a:srgbClr val="EFAB00"/>
            </a:solidFill>
          </p:spPr>
          <p:txBody>
            <a:bodyPr wrap="square" lIns="0" tIns="0" rIns="0" bIns="0" rtlCol="0"/>
            <a:lstStyle/>
            <a:p>
              <a:endParaRPr/>
            </a:p>
          </p:txBody>
        </p:sp>
        <p:sp>
          <p:nvSpPr>
            <p:cNvPr id="115" name="object 115"/>
            <p:cNvSpPr/>
            <p:nvPr/>
          </p:nvSpPr>
          <p:spPr>
            <a:xfrm>
              <a:off x="9007643" y="5012070"/>
              <a:ext cx="478790" cy="246379"/>
            </a:xfrm>
            <a:custGeom>
              <a:avLst/>
              <a:gdLst/>
              <a:ahLst/>
              <a:cxnLst/>
              <a:rect l="l" t="t" r="r" b="b"/>
              <a:pathLst>
                <a:path w="478790" h="246379">
                  <a:moveTo>
                    <a:pt x="246692" y="0"/>
                  </a:moveTo>
                  <a:lnTo>
                    <a:pt x="199555" y="4489"/>
                  </a:lnTo>
                  <a:lnTo>
                    <a:pt x="153841" y="17959"/>
                  </a:lnTo>
                  <a:lnTo>
                    <a:pt x="110965" y="40408"/>
                  </a:lnTo>
                  <a:lnTo>
                    <a:pt x="72341" y="71837"/>
                  </a:lnTo>
                  <a:lnTo>
                    <a:pt x="41358" y="109359"/>
                  </a:lnTo>
                  <a:lnTo>
                    <a:pt x="18677" y="151559"/>
                  </a:lnTo>
                  <a:lnTo>
                    <a:pt x="4743" y="197390"/>
                  </a:lnTo>
                  <a:lnTo>
                    <a:pt x="0" y="245803"/>
                  </a:lnTo>
                  <a:lnTo>
                    <a:pt x="63806" y="245803"/>
                  </a:lnTo>
                  <a:lnTo>
                    <a:pt x="67326" y="209910"/>
                  </a:lnTo>
                  <a:lnTo>
                    <a:pt x="77652" y="175925"/>
                  </a:lnTo>
                  <a:lnTo>
                    <a:pt x="117337" y="116810"/>
                  </a:lnTo>
                  <a:lnTo>
                    <a:pt x="156323" y="87198"/>
                  </a:lnTo>
                  <a:lnTo>
                    <a:pt x="200269" y="69430"/>
                  </a:lnTo>
                  <a:lnTo>
                    <a:pt x="246696" y="63508"/>
                  </a:lnTo>
                  <a:lnTo>
                    <a:pt x="410925" y="63508"/>
                  </a:lnTo>
                  <a:lnTo>
                    <a:pt x="382495" y="40408"/>
                  </a:lnTo>
                  <a:lnTo>
                    <a:pt x="339577" y="17959"/>
                  </a:lnTo>
                  <a:lnTo>
                    <a:pt x="293838" y="4489"/>
                  </a:lnTo>
                  <a:lnTo>
                    <a:pt x="246692" y="0"/>
                  </a:lnTo>
                  <a:close/>
                </a:path>
                <a:path w="478790" h="246379">
                  <a:moveTo>
                    <a:pt x="410925" y="63508"/>
                  </a:moveTo>
                  <a:lnTo>
                    <a:pt x="246696" y="63508"/>
                  </a:lnTo>
                  <a:lnTo>
                    <a:pt x="293123" y="69430"/>
                  </a:lnTo>
                  <a:lnTo>
                    <a:pt x="337068" y="87198"/>
                  </a:lnTo>
                  <a:lnTo>
                    <a:pt x="376051" y="116810"/>
                  </a:lnTo>
                  <a:lnTo>
                    <a:pt x="433380" y="174068"/>
                  </a:lnTo>
                  <a:lnTo>
                    <a:pt x="478504" y="129077"/>
                  </a:lnTo>
                  <a:lnTo>
                    <a:pt x="421176" y="71837"/>
                  </a:lnTo>
                  <a:lnTo>
                    <a:pt x="410925" y="63508"/>
                  </a:lnTo>
                  <a:close/>
                </a:path>
              </a:pathLst>
            </a:custGeom>
            <a:solidFill>
              <a:srgbClr val="DF8E17"/>
            </a:solidFill>
          </p:spPr>
          <p:txBody>
            <a:bodyPr wrap="square" lIns="0" tIns="0" rIns="0" bIns="0" rtlCol="0"/>
            <a:lstStyle/>
            <a:p>
              <a:endParaRPr/>
            </a:p>
          </p:txBody>
        </p:sp>
        <p:sp>
          <p:nvSpPr>
            <p:cNvPr id="116" name="object 116"/>
            <p:cNvSpPr/>
            <p:nvPr/>
          </p:nvSpPr>
          <p:spPr>
            <a:xfrm>
              <a:off x="9441149" y="5140753"/>
              <a:ext cx="224790" cy="225425"/>
            </a:xfrm>
            <a:custGeom>
              <a:avLst/>
              <a:gdLst/>
              <a:ahLst/>
              <a:cxnLst/>
              <a:rect l="l" t="t" r="r" b="b"/>
              <a:pathLst>
                <a:path w="224790" h="225425">
                  <a:moveTo>
                    <a:pt x="44998" y="0"/>
                  </a:moveTo>
                  <a:lnTo>
                    <a:pt x="0" y="45116"/>
                  </a:lnTo>
                  <a:lnTo>
                    <a:pt x="179365" y="225155"/>
                  </a:lnTo>
                  <a:lnTo>
                    <a:pt x="224364" y="180072"/>
                  </a:lnTo>
                  <a:lnTo>
                    <a:pt x="44998" y="0"/>
                  </a:lnTo>
                  <a:close/>
                </a:path>
              </a:pathLst>
            </a:custGeom>
            <a:solidFill>
              <a:srgbClr val="D0702E"/>
            </a:solidFill>
          </p:spPr>
          <p:txBody>
            <a:bodyPr wrap="square" lIns="0" tIns="0" rIns="0" bIns="0" rtlCol="0"/>
            <a:lstStyle/>
            <a:p>
              <a:endParaRPr/>
            </a:p>
          </p:txBody>
        </p:sp>
        <p:sp>
          <p:nvSpPr>
            <p:cNvPr id="117" name="object 117"/>
            <p:cNvSpPr/>
            <p:nvPr/>
          </p:nvSpPr>
          <p:spPr>
            <a:xfrm>
              <a:off x="9620515" y="5257873"/>
              <a:ext cx="487680" cy="247015"/>
            </a:xfrm>
            <a:custGeom>
              <a:avLst/>
              <a:gdLst/>
              <a:ahLst/>
              <a:cxnLst/>
              <a:rect l="l" t="t" r="r" b="b"/>
              <a:pathLst>
                <a:path w="487679" h="247014">
                  <a:moveTo>
                    <a:pt x="44998" y="62825"/>
                  </a:moveTo>
                  <a:lnTo>
                    <a:pt x="0" y="107901"/>
                  </a:lnTo>
                  <a:lnTo>
                    <a:pt x="66346" y="174511"/>
                  </a:lnTo>
                  <a:lnTo>
                    <a:pt x="104016" y="205461"/>
                  </a:lnTo>
                  <a:lnTo>
                    <a:pt x="146343" y="228121"/>
                  </a:lnTo>
                  <a:lnTo>
                    <a:pt x="192270" y="242045"/>
                  </a:lnTo>
                  <a:lnTo>
                    <a:pt x="240743" y="246786"/>
                  </a:lnTo>
                  <a:lnTo>
                    <a:pt x="289271" y="242045"/>
                  </a:lnTo>
                  <a:lnTo>
                    <a:pt x="335229" y="228121"/>
                  </a:lnTo>
                  <a:lnTo>
                    <a:pt x="377566" y="205461"/>
                  </a:lnTo>
                  <a:lnTo>
                    <a:pt x="405030" y="182893"/>
                  </a:lnTo>
                  <a:lnTo>
                    <a:pt x="240743" y="182893"/>
                  </a:lnTo>
                  <a:lnTo>
                    <a:pt x="204819" y="179378"/>
                  </a:lnTo>
                  <a:lnTo>
                    <a:pt x="170761" y="169049"/>
                  </a:lnTo>
                  <a:lnTo>
                    <a:pt x="139390" y="152233"/>
                  </a:lnTo>
                  <a:lnTo>
                    <a:pt x="111525" y="129256"/>
                  </a:lnTo>
                  <a:lnTo>
                    <a:pt x="44998" y="62825"/>
                  </a:lnTo>
                  <a:close/>
                </a:path>
                <a:path w="487679" h="247014">
                  <a:moveTo>
                    <a:pt x="487390" y="0"/>
                  </a:moveTo>
                  <a:lnTo>
                    <a:pt x="423636" y="0"/>
                  </a:lnTo>
                  <a:lnTo>
                    <a:pt x="420117" y="35973"/>
                  </a:lnTo>
                  <a:lnTo>
                    <a:pt x="409790" y="70047"/>
                  </a:lnTo>
                  <a:lnTo>
                    <a:pt x="370106" y="129256"/>
                  </a:lnTo>
                  <a:lnTo>
                    <a:pt x="310845" y="169049"/>
                  </a:lnTo>
                  <a:lnTo>
                    <a:pt x="240743" y="182893"/>
                  </a:lnTo>
                  <a:lnTo>
                    <a:pt x="405030" y="182893"/>
                  </a:lnTo>
                  <a:lnTo>
                    <a:pt x="415231" y="174511"/>
                  </a:lnTo>
                  <a:lnTo>
                    <a:pt x="446135" y="136798"/>
                  </a:lnTo>
                  <a:lnTo>
                    <a:pt x="468759" y="94445"/>
                  </a:lnTo>
                  <a:lnTo>
                    <a:pt x="482659" y="48496"/>
                  </a:lnTo>
                  <a:lnTo>
                    <a:pt x="487390" y="0"/>
                  </a:lnTo>
                  <a:close/>
                </a:path>
              </a:pathLst>
            </a:custGeom>
            <a:solidFill>
              <a:srgbClr val="BA494E"/>
            </a:solidFill>
          </p:spPr>
          <p:txBody>
            <a:bodyPr wrap="square" lIns="0" tIns="0" rIns="0" bIns="0" rtlCol="0"/>
            <a:lstStyle/>
            <a:p>
              <a:endParaRPr/>
            </a:p>
          </p:txBody>
        </p:sp>
        <p:sp>
          <p:nvSpPr>
            <p:cNvPr id="118" name="object 118"/>
            <p:cNvSpPr/>
            <p:nvPr/>
          </p:nvSpPr>
          <p:spPr>
            <a:xfrm>
              <a:off x="9617796" y="5012070"/>
              <a:ext cx="490220" cy="246379"/>
            </a:xfrm>
            <a:custGeom>
              <a:avLst/>
              <a:gdLst/>
              <a:ahLst/>
              <a:cxnLst/>
              <a:rect l="l" t="t" r="r" b="b"/>
              <a:pathLst>
                <a:path w="490220" h="246379">
                  <a:moveTo>
                    <a:pt x="243567" y="0"/>
                  </a:moveTo>
                  <a:lnTo>
                    <a:pt x="196417" y="4489"/>
                  </a:lnTo>
                  <a:lnTo>
                    <a:pt x="150673" y="17959"/>
                  </a:lnTo>
                  <a:lnTo>
                    <a:pt x="107751" y="40408"/>
                  </a:lnTo>
                  <a:lnTo>
                    <a:pt x="69064" y="71837"/>
                  </a:lnTo>
                  <a:lnTo>
                    <a:pt x="35027" y="105854"/>
                  </a:lnTo>
                  <a:lnTo>
                    <a:pt x="0" y="71298"/>
                  </a:lnTo>
                  <a:lnTo>
                    <a:pt x="0" y="184988"/>
                  </a:lnTo>
                  <a:lnTo>
                    <a:pt x="115593" y="184988"/>
                  </a:lnTo>
                  <a:lnTo>
                    <a:pt x="80421" y="150576"/>
                  </a:lnTo>
                  <a:lnTo>
                    <a:pt x="114243" y="116810"/>
                  </a:lnTo>
                  <a:lnTo>
                    <a:pt x="153229" y="87198"/>
                  </a:lnTo>
                  <a:lnTo>
                    <a:pt x="197171" y="69430"/>
                  </a:lnTo>
                  <a:lnTo>
                    <a:pt x="243591" y="63508"/>
                  </a:lnTo>
                  <a:lnTo>
                    <a:pt x="290015" y="69430"/>
                  </a:lnTo>
                  <a:lnTo>
                    <a:pt x="333966" y="87198"/>
                  </a:lnTo>
                  <a:lnTo>
                    <a:pt x="372968" y="116810"/>
                  </a:lnTo>
                  <a:lnTo>
                    <a:pt x="412978" y="177097"/>
                  </a:lnTo>
                  <a:lnTo>
                    <a:pt x="426354" y="245803"/>
                  </a:lnTo>
                  <a:lnTo>
                    <a:pt x="490109" y="245803"/>
                  </a:lnTo>
                  <a:lnTo>
                    <a:pt x="485602" y="198802"/>
                  </a:lnTo>
                  <a:lnTo>
                    <a:pt x="472078" y="153183"/>
                  </a:lnTo>
                  <a:lnTo>
                    <a:pt x="449529" y="110382"/>
                  </a:lnTo>
                  <a:lnTo>
                    <a:pt x="417948" y="71837"/>
                  </a:lnTo>
                  <a:lnTo>
                    <a:pt x="379314" y="40408"/>
                  </a:lnTo>
                  <a:lnTo>
                    <a:pt x="336430" y="17959"/>
                  </a:lnTo>
                  <a:lnTo>
                    <a:pt x="290709" y="4489"/>
                  </a:lnTo>
                  <a:lnTo>
                    <a:pt x="243567" y="0"/>
                  </a:lnTo>
                  <a:close/>
                </a:path>
              </a:pathLst>
            </a:custGeom>
            <a:solidFill>
              <a:srgbClr val="960982"/>
            </a:solidFill>
          </p:spPr>
          <p:txBody>
            <a:bodyPr wrap="square" lIns="0" tIns="0" rIns="0" bIns="0" rtlCol="0"/>
            <a:lstStyle/>
            <a:p>
              <a:endParaRPr/>
            </a:p>
          </p:txBody>
        </p:sp>
        <p:pic>
          <p:nvPicPr>
            <p:cNvPr id="119" name="object 119"/>
            <p:cNvPicPr/>
            <p:nvPr/>
          </p:nvPicPr>
          <p:blipFill>
            <a:blip r:embed="rId31" cstate="print"/>
            <a:stretch>
              <a:fillRect/>
            </a:stretch>
          </p:blipFill>
          <p:spPr>
            <a:xfrm>
              <a:off x="9029403" y="5038252"/>
              <a:ext cx="1057022" cy="442062"/>
            </a:xfrm>
            <a:prstGeom prst="rect">
              <a:avLst/>
            </a:prstGeom>
          </p:spPr>
        </p:pic>
      </p:grpSp>
      <p:sp>
        <p:nvSpPr>
          <p:cNvPr id="120" name="object 120"/>
          <p:cNvSpPr txBox="1"/>
          <p:nvPr/>
        </p:nvSpPr>
        <p:spPr>
          <a:xfrm>
            <a:off x="9150798" y="5220965"/>
            <a:ext cx="205740" cy="68580"/>
          </a:xfrm>
          <a:prstGeom prst="rect">
            <a:avLst/>
          </a:prstGeom>
        </p:spPr>
        <p:txBody>
          <a:bodyPr vert="horz" wrap="square" lIns="0" tIns="16510" rIns="0" bIns="0" rtlCol="0">
            <a:spAutoFit/>
          </a:bodyPr>
          <a:lstStyle/>
          <a:p>
            <a:pPr marL="12700">
              <a:lnSpc>
                <a:spcPct val="100000"/>
              </a:lnSpc>
              <a:spcBef>
                <a:spcPts val="130"/>
              </a:spcBef>
            </a:pPr>
            <a:r>
              <a:rPr sz="250" b="1" spc="20" dirty="0">
                <a:latin typeface="Arial"/>
                <a:cs typeface="Arial"/>
              </a:rPr>
              <a:t>P</a:t>
            </a:r>
            <a:r>
              <a:rPr sz="250" b="1" spc="5" dirty="0">
                <a:latin typeface="Arial"/>
                <a:cs typeface="Arial"/>
              </a:rPr>
              <a:t>r</a:t>
            </a:r>
            <a:r>
              <a:rPr sz="250" b="1" spc="20" dirty="0">
                <a:latin typeface="Arial"/>
                <a:cs typeface="Arial"/>
              </a:rPr>
              <a:t>o</a:t>
            </a:r>
            <a:r>
              <a:rPr sz="250" b="1" spc="10" dirty="0">
                <a:latin typeface="Arial"/>
                <a:cs typeface="Arial"/>
              </a:rPr>
              <a:t>ces</a:t>
            </a:r>
            <a:r>
              <a:rPr sz="250" b="1" spc="15" dirty="0">
                <a:latin typeface="Arial"/>
                <a:cs typeface="Arial"/>
              </a:rPr>
              <a:t>s</a:t>
            </a:r>
            <a:r>
              <a:rPr sz="250" b="1" spc="10" dirty="0">
                <a:latin typeface="Arial"/>
                <a:cs typeface="Arial"/>
              </a:rPr>
              <a:t>e</a:t>
            </a:r>
            <a:r>
              <a:rPr sz="250" b="1" spc="15" dirty="0">
                <a:latin typeface="Arial"/>
                <a:cs typeface="Arial"/>
              </a:rPr>
              <a:t>s</a:t>
            </a:r>
            <a:endParaRPr sz="250">
              <a:latin typeface="Arial"/>
              <a:cs typeface="Arial"/>
            </a:endParaRPr>
          </a:p>
        </p:txBody>
      </p:sp>
      <p:sp>
        <p:nvSpPr>
          <p:cNvPr id="121" name="object 121"/>
          <p:cNvSpPr txBox="1"/>
          <p:nvPr/>
        </p:nvSpPr>
        <p:spPr>
          <a:xfrm>
            <a:off x="9782158" y="5220965"/>
            <a:ext cx="173990" cy="68580"/>
          </a:xfrm>
          <a:prstGeom prst="rect">
            <a:avLst/>
          </a:prstGeom>
        </p:spPr>
        <p:txBody>
          <a:bodyPr vert="horz" wrap="square" lIns="0" tIns="16510" rIns="0" bIns="0" rtlCol="0">
            <a:spAutoFit/>
          </a:bodyPr>
          <a:lstStyle/>
          <a:p>
            <a:pPr marL="12700">
              <a:lnSpc>
                <a:spcPct val="100000"/>
              </a:lnSpc>
              <a:spcBef>
                <a:spcPts val="130"/>
              </a:spcBef>
            </a:pPr>
            <a:r>
              <a:rPr sz="250" b="1" spc="20" dirty="0">
                <a:latin typeface="Arial"/>
                <a:cs typeface="Arial"/>
              </a:rPr>
              <a:t>S</a:t>
            </a:r>
            <a:r>
              <a:rPr sz="250" b="1" spc="10" dirty="0">
                <a:latin typeface="Arial"/>
                <a:cs typeface="Arial"/>
              </a:rPr>
              <a:t>yste</a:t>
            </a:r>
            <a:r>
              <a:rPr sz="250" b="1" spc="20" dirty="0">
                <a:latin typeface="Arial"/>
                <a:cs typeface="Arial"/>
              </a:rPr>
              <a:t>ms</a:t>
            </a:r>
            <a:endParaRPr sz="250">
              <a:latin typeface="Arial"/>
              <a:cs typeface="Arial"/>
            </a:endParaRPr>
          </a:p>
        </p:txBody>
      </p:sp>
      <p:sp>
        <p:nvSpPr>
          <p:cNvPr id="122" name="object 122"/>
          <p:cNvSpPr txBox="1"/>
          <p:nvPr/>
        </p:nvSpPr>
        <p:spPr>
          <a:xfrm>
            <a:off x="9492078" y="5435334"/>
            <a:ext cx="144145" cy="68580"/>
          </a:xfrm>
          <a:prstGeom prst="rect">
            <a:avLst/>
          </a:prstGeom>
        </p:spPr>
        <p:txBody>
          <a:bodyPr vert="horz" wrap="square" lIns="0" tIns="16510" rIns="0" bIns="0" rtlCol="0">
            <a:spAutoFit/>
          </a:bodyPr>
          <a:lstStyle/>
          <a:p>
            <a:pPr marL="12700">
              <a:lnSpc>
                <a:spcPct val="100000"/>
              </a:lnSpc>
              <a:spcBef>
                <a:spcPts val="130"/>
              </a:spcBef>
            </a:pPr>
            <a:r>
              <a:rPr sz="250" b="1" spc="20" dirty="0">
                <a:latin typeface="Arial"/>
                <a:cs typeface="Arial"/>
              </a:rPr>
              <a:t>P</a:t>
            </a:r>
            <a:r>
              <a:rPr sz="250" b="1" spc="10" dirty="0">
                <a:latin typeface="Arial"/>
                <a:cs typeface="Arial"/>
              </a:rPr>
              <a:t>e</a:t>
            </a:r>
            <a:r>
              <a:rPr sz="250" b="1" spc="20" dirty="0">
                <a:latin typeface="Arial"/>
                <a:cs typeface="Arial"/>
              </a:rPr>
              <a:t>op</a:t>
            </a:r>
            <a:r>
              <a:rPr sz="250" b="1" dirty="0">
                <a:latin typeface="Arial"/>
                <a:cs typeface="Arial"/>
              </a:rPr>
              <a:t>l</a:t>
            </a:r>
            <a:r>
              <a:rPr sz="250" b="1" spc="15" dirty="0">
                <a:latin typeface="Arial"/>
                <a:cs typeface="Arial"/>
              </a:rPr>
              <a:t>e</a:t>
            </a:r>
            <a:endParaRPr sz="250">
              <a:latin typeface="Arial"/>
              <a:cs typeface="Arial"/>
            </a:endParaRPr>
          </a:p>
        </p:txBody>
      </p:sp>
      <p:grpSp>
        <p:nvGrpSpPr>
          <p:cNvPr id="123" name="object 123"/>
          <p:cNvGrpSpPr/>
          <p:nvPr/>
        </p:nvGrpSpPr>
        <p:grpSpPr>
          <a:xfrm>
            <a:off x="9502366" y="5190324"/>
            <a:ext cx="127635" cy="250190"/>
            <a:chOff x="9502366" y="5190324"/>
            <a:chExt cx="127635" cy="250190"/>
          </a:xfrm>
        </p:grpSpPr>
        <p:sp>
          <p:nvSpPr>
            <p:cNvPr id="124" name="object 124"/>
            <p:cNvSpPr/>
            <p:nvPr/>
          </p:nvSpPr>
          <p:spPr>
            <a:xfrm>
              <a:off x="9561830" y="5345671"/>
              <a:ext cx="8890" cy="94615"/>
            </a:xfrm>
            <a:custGeom>
              <a:avLst/>
              <a:gdLst/>
              <a:ahLst/>
              <a:cxnLst/>
              <a:rect l="l" t="t" r="r" b="b"/>
              <a:pathLst>
                <a:path w="8890" h="94614">
                  <a:moveTo>
                    <a:pt x="8280" y="84848"/>
                  </a:moveTo>
                  <a:lnTo>
                    <a:pt x="0" y="84848"/>
                  </a:lnTo>
                  <a:lnTo>
                    <a:pt x="0" y="94437"/>
                  </a:lnTo>
                  <a:lnTo>
                    <a:pt x="8280" y="94437"/>
                  </a:lnTo>
                  <a:lnTo>
                    <a:pt x="8140" y="89573"/>
                  </a:lnTo>
                  <a:lnTo>
                    <a:pt x="8280" y="84848"/>
                  </a:lnTo>
                  <a:close/>
                </a:path>
                <a:path w="8890" h="94614">
                  <a:moveTo>
                    <a:pt x="8280" y="64033"/>
                  </a:moveTo>
                  <a:lnTo>
                    <a:pt x="0" y="64033"/>
                  </a:lnTo>
                  <a:lnTo>
                    <a:pt x="0" y="73609"/>
                  </a:lnTo>
                  <a:lnTo>
                    <a:pt x="8280" y="73609"/>
                  </a:lnTo>
                  <a:lnTo>
                    <a:pt x="8140" y="68884"/>
                  </a:lnTo>
                  <a:lnTo>
                    <a:pt x="8280" y="64033"/>
                  </a:lnTo>
                  <a:close/>
                </a:path>
                <a:path w="8890" h="94614">
                  <a:moveTo>
                    <a:pt x="8280" y="42405"/>
                  </a:moveTo>
                  <a:lnTo>
                    <a:pt x="0" y="42405"/>
                  </a:lnTo>
                  <a:lnTo>
                    <a:pt x="0" y="51993"/>
                  </a:lnTo>
                  <a:lnTo>
                    <a:pt x="8280" y="51993"/>
                  </a:lnTo>
                  <a:lnTo>
                    <a:pt x="8140" y="47269"/>
                  </a:lnTo>
                  <a:lnTo>
                    <a:pt x="8280" y="42405"/>
                  </a:lnTo>
                  <a:close/>
                </a:path>
                <a:path w="8890" h="94614">
                  <a:moveTo>
                    <a:pt x="8280" y="21755"/>
                  </a:moveTo>
                  <a:lnTo>
                    <a:pt x="0" y="21755"/>
                  </a:lnTo>
                  <a:lnTo>
                    <a:pt x="0" y="31343"/>
                  </a:lnTo>
                  <a:lnTo>
                    <a:pt x="8280" y="31343"/>
                  </a:lnTo>
                  <a:lnTo>
                    <a:pt x="8140" y="26619"/>
                  </a:lnTo>
                  <a:lnTo>
                    <a:pt x="8280" y="21755"/>
                  </a:lnTo>
                  <a:close/>
                </a:path>
                <a:path w="8890" h="94614">
                  <a:moveTo>
                    <a:pt x="8280" y="0"/>
                  </a:moveTo>
                  <a:lnTo>
                    <a:pt x="0" y="0"/>
                  </a:lnTo>
                  <a:lnTo>
                    <a:pt x="0" y="10795"/>
                  </a:lnTo>
                  <a:lnTo>
                    <a:pt x="8280" y="10795"/>
                  </a:lnTo>
                  <a:lnTo>
                    <a:pt x="8140" y="5397"/>
                  </a:lnTo>
                  <a:lnTo>
                    <a:pt x="8280" y="0"/>
                  </a:lnTo>
                  <a:close/>
                </a:path>
              </a:pathLst>
            </a:custGeom>
            <a:solidFill>
              <a:srgbClr val="000000"/>
            </a:solidFill>
          </p:spPr>
          <p:txBody>
            <a:bodyPr wrap="square" lIns="0" tIns="0" rIns="0" bIns="0" rtlCol="0"/>
            <a:lstStyle/>
            <a:p>
              <a:endParaRPr/>
            </a:p>
          </p:txBody>
        </p:sp>
        <p:pic>
          <p:nvPicPr>
            <p:cNvPr id="125" name="object 125"/>
            <p:cNvPicPr/>
            <p:nvPr/>
          </p:nvPicPr>
          <p:blipFill>
            <a:blip r:embed="rId32" cstate="print"/>
            <a:stretch>
              <a:fillRect/>
            </a:stretch>
          </p:blipFill>
          <p:spPr>
            <a:xfrm>
              <a:off x="9502366" y="5190324"/>
              <a:ext cx="127076" cy="126047"/>
            </a:xfrm>
            <a:prstGeom prst="rect">
              <a:avLst/>
            </a:prstGeom>
          </p:spPr>
        </p:pic>
      </p:grpSp>
      <p:pic>
        <p:nvPicPr>
          <p:cNvPr id="127" name="Picture 126"/>
          <p:cNvPicPr>
            <a:picLocks noChangeAspect="1"/>
          </p:cNvPicPr>
          <p:nvPr/>
        </p:nvPicPr>
        <p:blipFill>
          <a:blip r:embed="rId35"/>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barn(inVertical)">
                                      <p:cBhvr>
                                        <p:cTn id="12" dur="500"/>
                                        <p:tgtEl>
                                          <p:spTgt spid="45"/>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barn(inVertical)">
                                      <p:cBhvr>
                                        <p:cTn id="15" dur="500"/>
                                        <p:tgtEl>
                                          <p:spTgt spid="46"/>
                                        </p:tgtEl>
                                      </p:cBhvr>
                                    </p:animEffect>
                                  </p:childTnLst>
                                </p:cTn>
                              </p:par>
                              <p:par>
                                <p:cTn id="16" presetID="16" presetClass="entr" presetSubtype="21" fill="hold"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barn(inVertical)">
                                      <p:cBhvr>
                                        <p:cTn id="18" dur="500"/>
                                        <p:tgtEl>
                                          <p:spTgt spid="47"/>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barn(inVertical)">
                                      <p:cBhvr>
                                        <p:cTn id="21" dur="500"/>
                                        <p:tgtEl>
                                          <p:spTgt spid="52"/>
                                        </p:tgtEl>
                                      </p:cBhvr>
                                    </p:animEffect>
                                  </p:childTnLst>
                                </p:cTn>
                              </p:par>
                              <p:par>
                                <p:cTn id="22" presetID="16" presetClass="entr" presetSubtype="21" fill="hold" nodeType="with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barn(inVertical)">
                                      <p:cBhvr>
                                        <p:cTn id="24" dur="500"/>
                                        <p:tgtEl>
                                          <p:spTgt spid="53"/>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barn(inVertical)">
                                      <p:cBhvr>
                                        <p:cTn id="27" dur="500"/>
                                        <p:tgtEl>
                                          <p:spTgt spid="57"/>
                                        </p:tgtEl>
                                      </p:cBhvr>
                                    </p:animEffect>
                                  </p:childTnLst>
                                </p:cTn>
                              </p:par>
                              <p:par>
                                <p:cTn id="28" presetID="16" presetClass="entr" presetSubtype="21" fill="hold" nodeType="withEffect">
                                  <p:stCondLst>
                                    <p:cond delay="0"/>
                                  </p:stCondLst>
                                  <p:childTnLst>
                                    <p:set>
                                      <p:cBhvr>
                                        <p:cTn id="29" dur="1" fill="hold">
                                          <p:stCondLst>
                                            <p:cond delay="0"/>
                                          </p:stCondLst>
                                        </p:cTn>
                                        <p:tgtEl>
                                          <p:spTgt spid="58"/>
                                        </p:tgtEl>
                                        <p:attrNameLst>
                                          <p:attrName>style.visibility</p:attrName>
                                        </p:attrNameLst>
                                      </p:cBhvr>
                                      <p:to>
                                        <p:strVal val="visible"/>
                                      </p:to>
                                    </p:set>
                                    <p:animEffect transition="in" filter="barn(inVertical)">
                                      <p:cBhvr>
                                        <p:cTn id="30" dur="500"/>
                                        <p:tgtEl>
                                          <p:spTgt spid="58"/>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62"/>
                                        </p:tgtEl>
                                        <p:attrNameLst>
                                          <p:attrName>style.visibility</p:attrName>
                                        </p:attrNameLst>
                                      </p:cBhvr>
                                      <p:to>
                                        <p:strVal val="visible"/>
                                      </p:to>
                                    </p:set>
                                    <p:animEffect transition="in" filter="barn(inVertical)">
                                      <p:cBhvr>
                                        <p:cTn id="33" dur="500"/>
                                        <p:tgtEl>
                                          <p:spTgt spid="62"/>
                                        </p:tgtEl>
                                      </p:cBhvr>
                                    </p:animEffect>
                                  </p:childTnLst>
                                </p:cTn>
                              </p:par>
                              <p:par>
                                <p:cTn id="34" presetID="16" presetClass="entr" presetSubtype="21" fill="hold" nodeType="withEffect">
                                  <p:stCondLst>
                                    <p:cond delay="0"/>
                                  </p:stCondLst>
                                  <p:childTnLst>
                                    <p:set>
                                      <p:cBhvr>
                                        <p:cTn id="35" dur="1" fill="hold">
                                          <p:stCondLst>
                                            <p:cond delay="0"/>
                                          </p:stCondLst>
                                        </p:cTn>
                                        <p:tgtEl>
                                          <p:spTgt spid="63"/>
                                        </p:tgtEl>
                                        <p:attrNameLst>
                                          <p:attrName>style.visibility</p:attrName>
                                        </p:attrNameLst>
                                      </p:cBhvr>
                                      <p:to>
                                        <p:strVal val="visible"/>
                                      </p:to>
                                    </p:set>
                                    <p:animEffect transition="in" filter="barn(inVertical)">
                                      <p:cBhvr>
                                        <p:cTn id="36" dur="500"/>
                                        <p:tgtEl>
                                          <p:spTgt spid="63"/>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67"/>
                                        </p:tgtEl>
                                        <p:attrNameLst>
                                          <p:attrName>style.visibility</p:attrName>
                                        </p:attrNameLst>
                                      </p:cBhvr>
                                      <p:to>
                                        <p:strVal val="visible"/>
                                      </p:to>
                                    </p:set>
                                    <p:animEffect transition="in" filter="barn(inVertical)">
                                      <p:cBhvr>
                                        <p:cTn id="39" dur="500"/>
                                        <p:tgtEl>
                                          <p:spTgt spid="67"/>
                                        </p:tgtEl>
                                      </p:cBhvr>
                                    </p:animEffect>
                                  </p:childTnLst>
                                </p:cTn>
                              </p:par>
                              <p:par>
                                <p:cTn id="40" presetID="16" presetClass="entr" presetSubtype="21" fill="hold" nodeType="withEffect">
                                  <p:stCondLst>
                                    <p:cond delay="0"/>
                                  </p:stCondLst>
                                  <p:childTnLst>
                                    <p:set>
                                      <p:cBhvr>
                                        <p:cTn id="41" dur="1" fill="hold">
                                          <p:stCondLst>
                                            <p:cond delay="0"/>
                                          </p:stCondLst>
                                        </p:cTn>
                                        <p:tgtEl>
                                          <p:spTgt spid="68"/>
                                        </p:tgtEl>
                                        <p:attrNameLst>
                                          <p:attrName>style.visibility</p:attrName>
                                        </p:attrNameLst>
                                      </p:cBhvr>
                                      <p:to>
                                        <p:strVal val="visible"/>
                                      </p:to>
                                    </p:set>
                                    <p:animEffect transition="in" filter="barn(inVertical)">
                                      <p:cBhvr>
                                        <p:cTn id="42" dur="500"/>
                                        <p:tgtEl>
                                          <p:spTgt spid="68"/>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barn(inVertical)">
                                      <p:cBhvr>
                                        <p:cTn id="45" dur="500"/>
                                        <p:tgtEl>
                                          <p:spTgt spid="72"/>
                                        </p:tgtEl>
                                      </p:cBhvr>
                                    </p:animEffect>
                                  </p:childTnLst>
                                </p:cTn>
                              </p:par>
                              <p:par>
                                <p:cTn id="46" presetID="16" presetClass="entr" presetSubtype="21" fill="hold" nodeType="withEffect">
                                  <p:stCondLst>
                                    <p:cond delay="0"/>
                                  </p:stCondLst>
                                  <p:childTnLst>
                                    <p:set>
                                      <p:cBhvr>
                                        <p:cTn id="47" dur="1" fill="hold">
                                          <p:stCondLst>
                                            <p:cond delay="0"/>
                                          </p:stCondLst>
                                        </p:cTn>
                                        <p:tgtEl>
                                          <p:spTgt spid="73"/>
                                        </p:tgtEl>
                                        <p:attrNameLst>
                                          <p:attrName>style.visibility</p:attrName>
                                        </p:attrNameLst>
                                      </p:cBhvr>
                                      <p:to>
                                        <p:strVal val="visible"/>
                                      </p:to>
                                    </p:set>
                                    <p:animEffect transition="in" filter="barn(inVertical)">
                                      <p:cBhvr>
                                        <p:cTn id="48" dur="500"/>
                                        <p:tgtEl>
                                          <p:spTgt spid="73"/>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77"/>
                                        </p:tgtEl>
                                        <p:attrNameLst>
                                          <p:attrName>style.visibility</p:attrName>
                                        </p:attrNameLst>
                                      </p:cBhvr>
                                      <p:to>
                                        <p:strVal val="visible"/>
                                      </p:to>
                                    </p:set>
                                    <p:animEffect transition="in" filter="barn(inVertical)">
                                      <p:cBhvr>
                                        <p:cTn id="51" dur="500"/>
                                        <p:tgtEl>
                                          <p:spTgt spid="77"/>
                                        </p:tgtEl>
                                      </p:cBhvr>
                                    </p:animEffect>
                                  </p:childTnLst>
                                </p:cTn>
                              </p:par>
                              <p:par>
                                <p:cTn id="52" presetID="16" presetClass="entr" presetSubtype="21" fill="hold" nodeType="withEffect">
                                  <p:stCondLst>
                                    <p:cond delay="0"/>
                                  </p:stCondLst>
                                  <p:childTnLst>
                                    <p:set>
                                      <p:cBhvr>
                                        <p:cTn id="53" dur="1" fill="hold">
                                          <p:stCondLst>
                                            <p:cond delay="0"/>
                                          </p:stCondLst>
                                        </p:cTn>
                                        <p:tgtEl>
                                          <p:spTgt spid="78"/>
                                        </p:tgtEl>
                                        <p:attrNameLst>
                                          <p:attrName>style.visibility</p:attrName>
                                        </p:attrNameLst>
                                      </p:cBhvr>
                                      <p:to>
                                        <p:strVal val="visible"/>
                                      </p:to>
                                    </p:set>
                                    <p:animEffect transition="in" filter="barn(inVertical)">
                                      <p:cBhvr>
                                        <p:cTn id="54" dur="500"/>
                                        <p:tgtEl>
                                          <p:spTgt spid="78"/>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82"/>
                                        </p:tgtEl>
                                        <p:attrNameLst>
                                          <p:attrName>style.visibility</p:attrName>
                                        </p:attrNameLst>
                                      </p:cBhvr>
                                      <p:to>
                                        <p:strVal val="visible"/>
                                      </p:to>
                                    </p:set>
                                    <p:animEffect transition="in" filter="barn(inVertical)">
                                      <p:cBhvr>
                                        <p:cTn id="57" dur="500"/>
                                        <p:tgtEl>
                                          <p:spTgt spid="82"/>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83"/>
                                        </p:tgtEl>
                                        <p:attrNameLst>
                                          <p:attrName>style.visibility</p:attrName>
                                        </p:attrNameLst>
                                      </p:cBhvr>
                                      <p:to>
                                        <p:strVal val="visible"/>
                                      </p:to>
                                    </p:set>
                                    <p:animEffect transition="in" filter="barn(inVertical)">
                                      <p:cBhvr>
                                        <p:cTn id="60" dur="500"/>
                                        <p:tgtEl>
                                          <p:spTgt spid="83"/>
                                        </p:tgtEl>
                                      </p:cBhvr>
                                    </p:animEffect>
                                  </p:childTnLst>
                                </p:cTn>
                              </p:par>
                              <p:par>
                                <p:cTn id="61" presetID="16" presetClass="entr" presetSubtype="21" fill="hold" nodeType="withEffect">
                                  <p:stCondLst>
                                    <p:cond delay="0"/>
                                  </p:stCondLst>
                                  <p:childTnLst>
                                    <p:set>
                                      <p:cBhvr>
                                        <p:cTn id="62" dur="1" fill="hold">
                                          <p:stCondLst>
                                            <p:cond delay="0"/>
                                          </p:stCondLst>
                                        </p:cTn>
                                        <p:tgtEl>
                                          <p:spTgt spid="84"/>
                                        </p:tgtEl>
                                        <p:attrNameLst>
                                          <p:attrName>style.visibility</p:attrName>
                                        </p:attrNameLst>
                                      </p:cBhvr>
                                      <p:to>
                                        <p:strVal val="visible"/>
                                      </p:to>
                                    </p:set>
                                    <p:animEffect transition="in" filter="barn(inVertical)">
                                      <p:cBhvr>
                                        <p:cTn id="63" dur="500"/>
                                        <p:tgtEl>
                                          <p:spTgt spid="84"/>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93"/>
                                        </p:tgtEl>
                                        <p:attrNameLst>
                                          <p:attrName>style.visibility</p:attrName>
                                        </p:attrNameLst>
                                      </p:cBhvr>
                                      <p:to>
                                        <p:strVal val="visible"/>
                                      </p:to>
                                    </p:set>
                                    <p:animEffect transition="in" filter="barn(inVertical)">
                                      <p:cBhvr>
                                        <p:cTn id="66" dur="500"/>
                                        <p:tgtEl>
                                          <p:spTgt spid="93"/>
                                        </p:tgtEl>
                                      </p:cBhvr>
                                    </p:animEffect>
                                  </p:childTnLst>
                                </p:cTn>
                              </p:par>
                              <p:par>
                                <p:cTn id="67" presetID="16" presetClass="entr" presetSubtype="21" fill="hold" grpId="0" nodeType="withEffect">
                                  <p:stCondLst>
                                    <p:cond delay="0"/>
                                  </p:stCondLst>
                                  <p:childTnLst>
                                    <p:set>
                                      <p:cBhvr>
                                        <p:cTn id="68" dur="1" fill="hold">
                                          <p:stCondLst>
                                            <p:cond delay="0"/>
                                          </p:stCondLst>
                                        </p:cTn>
                                        <p:tgtEl>
                                          <p:spTgt spid="94"/>
                                        </p:tgtEl>
                                        <p:attrNameLst>
                                          <p:attrName>style.visibility</p:attrName>
                                        </p:attrNameLst>
                                      </p:cBhvr>
                                      <p:to>
                                        <p:strVal val="visible"/>
                                      </p:to>
                                    </p:set>
                                    <p:animEffect transition="in" filter="barn(inVertical)">
                                      <p:cBhvr>
                                        <p:cTn id="69" dur="500"/>
                                        <p:tgtEl>
                                          <p:spTgt spid="94"/>
                                        </p:tgtEl>
                                      </p:cBhvr>
                                    </p:animEffect>
                                  </p:childTnLst>
                                </p:cTn>
                              </p:par>
                              <p:par>
                                <p:cTn id="70" presetID="16" presetClass="entr" presetSubtype="21" fill="hold" nodeType="withEffect">
                                  <p:stCondLst>
                                    <p:cond delay="0"/>
                                  </p:stCondLst>
                                  <p:childTnLst>
                                    <p:set>
                                      <p:cBhvr>
                                        <p:cTn id="71" dur="1" fill="hold">
                                          <p:stCondLst>
                                            <p:cond delay="0"/>
                                          </p:stCondLst>
                                        </p:cTn>
                                        <p:tgtEl>
                                          <p:spTgt spid="96"/>
                                        </p:tgtEl>
                                        <p:attrNameLst>
                                          <p:attrName>style.visibility</p:attrName>
                                        </p:attrNameLst>
                                      </p:cBhvr>
                                      <p:to>
                                        <p:strVal val="visible"/>
                                      </p:to>
                                    </p:set>
                                    <p:animEffect transition="in" filter="barn(inVertical)">
                                      <p:cBhvr>
                                        <p:cTn id="72" dur="500"/>
                                        <p:tgtEl>
                                          <p:spTgt spid="96"/>
                                        </p:tgtEl>
                                      </p:cBhvr>
                                    </p:animEffect>
                                  </p:childTnLst>
                                </p:cTn>
                              </p:par>
                              <p:par>
                                <p:cTn id="73" presetID="16" presetClass="entr" presetSubtype="21" fill="hold" grpId="0" nodeType="withEffect">
                                  <p:stCondLst>
                                    <p:cond delay="0"/>
                                  </p:stCondLst>
                                  <p:childTnLst>
                                    <p:set>
                                      <p:cBhvr>
                                        <p:cTn id="74" dur="1" fill="hold">
                                          <p:stCondLst>
                                            <p:cond delay="0"/>
                                          </p:stCondLst>
                                        </p:cTn>
                                        <p:tgtEl>
                                          <p:spTgt spid="105"/>
                                        </p:tgtEl>
                                        <p:attrNameLst>
                                          <p:attrName>style.visibility</p:attrName>
                                        </p:attrNameLst>
                                      </p:cBhvr>
                                      <p:to>
                                        <p:strVal val="visible"/>
                                      </p:to>
                                    </p:set>
                                    <p:animEffect transition="in" filter="barn(inVertical)">
                                      <p:cBhvr>
                                        <p:cTn id="75" dur="500"/>
                                        <p:tgtEl>
                                          <p:spTgt spid="105"/>
                                        </p:tgtEl>
                                      </p:cBhvr>
                                    </p:animEffect>
                                  </p:childTnLst>
                                </p:cTn>
                              </p:par>
                              <p:par>
                                <p:cTn id="76" presetID="16" presetClass="entr" presetSubtype="21" fill="hold" grpId="0" nodeType="withEffect">
                                  <p:stCondLst>
                                    <p:cond delay="0"/>
                                  </p:stCondLst>
                                  <p:childTnLst>
                                    <p:set>
                                      <p:cBhvr>
                                        <p:cTn id="77" dur="1" fill="hold">
                                          <p:stCondLst>
                                            <p:cond delay="0"/>
                                          </p:stCondLst>
                                        </p:cTn>
                                        <p:tgtEl>
                                          <p:spTgt spid="106"/>
                                        </p:tgtEl>
                                        <p:attrNameLst>
                                          <p:attrName>style.visibility</p:attrName>
                                        </p:attrNameLst>
                                      </p:cBhvr>
                                      <p:to>
                                        <p:strVal val="visible"/>
                                      </p:to>
                                    </p:set>
                                    <p:animEffect transition="in" filter="barn(inVertical)">
                                      <p:cBhvr>
                                        <p:cTn id="78" dur="500"/>
                                        <p:tgtEl>
                                          <p:spTgt spid="106"/>
                                        </p:tgtEl>
                                      </p:cBhvr>
                                    </p:animEffect>
                                  </p:childTnLst>
                                </p:cTn>
                              </p:par>
                              <p:par>
                                <p:cTn id="79" presetID="16" presetClass="entr" presetSubtype="21" fill="hold" grpId="0" nodeType="withEffect">
                                  <p:stCondLst>
                                    <p:cond delay="0"/>
                                  </p:stCondLst>
                                  <p:childTnLst>
                                    <p:set>
                                      <p:cBhvr>
                                        <p:cTn id="80" dur="1" fill="hold">
                                          <p:stCondLst>
                                            <p:cond delay="0"/>
                                          </p:stCondLst>
                                        </p:cTn>
                                        <p:tgtEl>
                                          <p:spTgt spid="107"/>
                                        </p:tgtEl>
                                        <p:attrNameLst>
                                          <p:attrName>style.visibility</p:attrName>
                                        </p:attrNameLst>
                                      </p:cBhvr>
                                      <p:to>
                                        <p:strVal val="visible"/>
                                      </p:to>
                                    </p:set>
                                    <p:animEffect transition="in" filter="barn(inVertical)">
                                      <p:cBhvr>
                                        <p:cTn id="81" dur="500"/>
                                        <p:tgtEl>
                                          <p:spTgt spid="107"/>
                                        </p:tgtEl>
                                      </p:cBhvr>
                                    </p:animEffect>
                                  </p:childTnLst>
                                </p:cTn>
                              </p:par>
                              <p:par>
                                <p:cTn id="82" presetID="16" presetClass="entr" presetSubtype="21" fill="hold" nodeType="withEffect">
                                  <p:stCondLst>
                                    <p:cond delay="0"/>
                                  </p:stCondLst>
                                  <p:childTnLst>
                                    <p:set>
                                      <p:cBhvr>
                                        <p:cTn id="83" dur="1" fill="hold">
                                          <p:stCondLst>
                                            <p:cond delay="0"/>
                                          </p:stCondLst>
                                        </p:cTn>
                                        <p:tgtEl>
                                          <p:spTgt spid="108"/>
                                        </p:tgtEl>
                                        <p:attrNameLst>
                                          <p:attrName>style.visibility</p:attrName>
                                        </p:attrNameLst>
                                      </p:cBhvr>
                                      <p:to>
                                        <p:strVal val="visible"/>
                                      </p:to>
                                    </p:set>
                                    <p:animEffect transition="in" filter="barn(inVertical)">
                                      <p:cBhvr>
                                        <p:cTn id="84" dur="500"/>
                                        <p:tgtEl>
                                          <p:spTgt spid="108"/>
                                        </p:tgtEl>
                                      </p:cBhvr>
                                    </p:animEffect>
                                  </p:childTnLst>
                                </p:cTn>
                              </p:par>
                            </p:childTnLst>
                          </p:cTn>
                        </p:par>
                      </p:childTnLst>
                    </p:cTn>
                  </p:par>
                  <p:par>
                    <p:cTn id="85" fill="hold">
                      <p:stCondLst>
                        <p:cond delay="indefinite"/>
                      </p:stCondLst>
                      <p:childTnLst>
                        <p:par>
                          <p:cTn id="86" fill="hold">
                            <p:stCondLst>
                              <p:cond delay="0"/>
                            </p:stCondLst>
                            <p:childTnLst>
                              <p:par>
                                <p:cTn id="87" presetID="16" presetClass="entr" presetSubtype="21" fill="hold" grpId="0" nodeType="clickEffect">
                                  <p:stCondLst>
                                    <p:cond delay="0"/>
                                  </p:stCondLst>
                                  <p:childTnLst>
                                    <p:set>
                                      <p:cBhvr>
                                        <p:cTn id="88" dur="1" fill="hold">
                                          <p:stCondLst>
                                            <p:cond delay="0"/>
                                          </p:stCondLst>
                                        </p:cTn>
                                        <p:tgtEl>
                                          <p:spTgt spid="3"/>
                                        </p:tgtEl>
                                        <p:attrNameLst>
                                          <p:attrName>style.visibility</p:attrName>
                                        </p:attrNameLst>
                                      </p:cBhvr>
                                      <p:to>
                                        <p:strVal val="visible"/>
                                      </p:to>
                                    </p:set>
                                    <p:animEffect transition="in" filter="barn(inVertical)">
                                      <p:cBhvr>
                                        <p:cTn id="89" dur="500"/>
                                        <p:tgtEl>
                                          <p:spTgt spid="3"/>
                                        </p:tgtEl>
                                      </p:cBhvr>
                                    </p:animEffect>
                                  </p:childTnLst>
                                </p:cTn>
                              </p:par>
                              <p:par>
                                <p:cTn id="90" presetID="16" presetClass="entr" presetSubtype="21" fill="hold" grpId="0" nodeType="withEffect">
                                  <p:stCondLst>
                                    <p:cond delay="0"/>
                                  </p:stCondLst>
                                  <p:childTnLst>
                                    <p:set>
                                      <p:cBhvr>
                                        <p:cTn id="91" dur="1" fill="hold">
                                          <p:stCondLst>
                                            <p:cond delay="0"/>
                                          </p:stCondLst>
                                        </p:cTn>
                                        <p:tgtEl>
                                          <p:spTgt spid="4"/>
                                        </p:tgtEl>
                                        <p:attrNameLst>
                                          <p:attrName>style.visibility</p:attrName>
                                        </p:attrNameLst>
                                      </p:cBhvr>
                                      <p:to>
                                        <p:strVal val="visible"/>
                                      </p:to>
                                    </p:set>
                                    <p:animEffect transition="in" filter="barn(inVertical)">
                                      <p:cBhvr>
                                        <p:cTn id="92" dur="500"/>
                                        <p:tgtEl>
                                          <p:spTgt spid="4"/>
                                        </p:tgtEl>
                                      </p:cBhvr>
                                    </p:animEffect>
                                  </p:childTnLst>
                                </p:cTn>
                              </p:par>
                              <p:par>
                                <p:cTn id="93" presetID="16" presetClass="entr" presetSubtype="21" fill="hold" nodeType="withEffect">
                                  <p:stCondLst>
                                    <p:cond delay="0"/>
                                  </p:stCondLst>
                                  <p:childTnLst>
                                    <p:set>
                                      <p:cBhvr>
                                        <p:cTn id="94" dur="1" fill="hold">
                                          <p:stCondLst>
                                            <p:cond delay="0"/>
                                          </p:stCondLst>
                                        </p:cTn>
                                        <p:tgtEl>
                                          <p:spTgt spid="5"/>
                                        </p:tgtEl>
                                        <p:attrNameLst>
                                          <p:attrName>style.visibility</p:attrName>
                                        </p:attrNameLst>
                                      </p:cBhvr>
                                      <p:to>
                                        <p:strVal val="visible"/>
                                      </p:to>
                                    </p:set>
                                    <p:animEffect transition="in" filter="barn(inVertical)">
                                      <p:cBhvr>
                                        <p:cTn id="95" dur="500"/>
                                        <p:tgtEl>
                                          <p:spTgt spid="5"/>
                                        </p:tgtEl>
                                      </p:cBhvr>
                                    </p:animEffect>
                                  </p:childTnLst>
                                </p:cTn>
                              </p:par>
                              <p:par>
                                <p:cTn id="96" presetID="16" presetClass="entr" presetSubtype="21" fill="hold" grpId="0" nodeType="withEffect">
                                  <p:stCondLst>
                                    <p:cond delay="0"/>
                                  </p:stCondLst>
                                  <p:childTnLst>
                                    <p:set>
                                      <p:cBhvr>
                                        <p:cTn id="97" dur="1" fill="hold">
                                          <p:stCondLst>
                                            <p:cond delay="0"/>
                                          </p:stCondLst>
                                        </p:cTn>
                                        <p:tgtEl>
                                          <p:spTgt spid="6"/>
                                        </p:tgtEl>
                                        <p:attrNameLst>
                                          <p:attrName>style.visibility</p:attrName>
                                        </p:attrNameLst>
                                      </p:cBhvr>
                                      <p:to>
                                        <p:strVal val="visible"/>
                                      </p:to>
                                    </p:set>
                                    <p:animEffect transition="in" filter="barn(inVertical)">
                                      <p:cBhvr>
                                        <p:cTn id="98" dur="500"/>
                                        <p:tgtEl>
                                          <p:spTgt spid="6"/>
                                        </p:tgtEl>
                                      </p:cBhvr>
                                    </p:animEffect>
                                  </p:childTnLst>
                                </p:cTn>
                              </p:par>
                              <p:par>
                                <p:cTn id="99" presetID="16" presetClass="entr" presetSubtype="21" fill="hold" nodeType="withEffect">
                                  <p:stCondLst>
                                    <p:cond delay="0"/>
                                  </p:stCondLst>
                                  <p:childTnLst>
                                    <p:set>
                                      <p:cBhvr>
                                        <p:cTn id="100" dur="1" fill="hold">
                                          <p:stCondLst>
                                            <p:cond delay="0"/>
                                          </p:stCondLst>
                                        </p:cTn>
                                        <p:tgtEl>
                                          <p:spTgt spid="7"/>
                                        </p:tgtEl>
                                        <p:attrNameLst>
                                          <p:attrName>style.visibility</p:attrName>
                                        </p:attrNameLst>
                                      </p:cBhvr>
                                      <p:to>
                                        <p:strVal val="visible"/>
                                      </p:to>
                                    </p:set>
                                    <p:animEffect transition="in" filter="barn(inVertical)">
                                      <p:cBhvr>
                                        <p:cTn id="101" dur="500"/>
                                        <p:tgtEl>
                                          <p:spTgt spid="7"/>
                                        </p:tgtEl>
                                      </p:cBhvr>
                                    </p:animEffect>
                                  </p:childTnLst>
                                </p:cTn>
                              </p:par>
                              <p:par>
                                <p:cTn id="102" presetID="16" presetClass="entr" presetSubtype="21" fill="hold" grpId="0" nodeType="withEffect">
                                  <p:stCondLst>
                                    <p:cond delay="0"/>
                                  </p:stCondLst>
                                  <p:childTnLst>
                                    <p:set>
                                      <p:cBhvr>
                                        <p:cTn id="103" dur="1" fill="hold">
                                          <p:stCondLst>
                                            <p:cond delay="0"/>
                                          </p:stCondLst>
                                        </p:cTn>
                                        <p:tgtEl>
                                          <p:spTgt spid="10"/>
                                        </p:tgtEl>
                                        <p:attrNameLst>
                                          <p:attrName>style.visibility</p:attrName>
                                        </p:attrNameLst>
                                      </p:cBhvr>
                                      <p:to>
                                        <p:strVal val="visible"/>
                                      </p:to>
                                    </p:set>
                                    <p:animEffect transition="in" filter="barn(inVertical)">
                                      <p:cBhvr>
                                        <p:cTn id="104" dur="500"/>
                                        <p:tgtEl>
                                          <p:spTgt spid="10"/>
                                        </p:tgtEl>
                                      </p:cBhvr>
                                    </p:animEffect>
                                  </p:childTnLst>
                                </p:cTn>
                              </p:par>
                              <p:par>
                                <p:cTn id="105" presetID="16" presetClass="entr" presetSubtype="21" fill="hold" nodeType="withEffect">
                                  <p:stCondLst>
                                    <p:cond delay="0"/>
                                  </p:stCondLst>
                                  <p:childTnLst>
                                    <p:set>
                                      <p:cBhvr>
                                        <p:cTn id="106" dur="1" fill="hold">
                                          <p:stCondLst>
                                            <p:cond delay="0"/>
                                          </p:stCondLst>
                                        </p:cTn>
                                        <p:tgtEl>
                                          <p:spTgt spid="11"/>
                                        </p:tgtEl>
                                        <p:attrNameLst>
                                          <p:attrName>style.visibility</p:attrName>
                                        </p:attrNameLst>
                                      </p:cBhvr>
                                      <p:to>
                                        <p:strVal val="visible"/>
                                      </p:to>
                                    </p:set>
                                    <p:animEffect transition="in" filter="barn(inVertical)">
                                      <p:cBhvr>
                                        <p:cTn id="107" dur="500"/>
                                        <p:tgtEl>
                                          <p:spTgt spid="11"/>
                                        </p:tgtEl>
                                      </p:cBhvr>
                                    </p:animEffect>
                                  </p:childTnLst>
                                </p:cTn>
                              </p:par>
                              <p:par>
                                <p:cTn id="108" presetID="16" presetClass="entr" presetSubtype="21" fill="hold" grpId="0" nodeType="withEffect">
                                  <p:stCondLst>
                                    <p:cond delay="0"/>
                                  </p:stCondLst>
                                  <p:childTnLst>
                                    <p:set>
                                      <p:cBhvr>
                                        <p:cTn id="109" dur="1" fill="hold">
                                          <p:stCondLst>
                                            <p:cond delay="0"/>
                                          </p:stCondLst>
                                        </p:cTn>
                                        <p:tgtEl>
                                          <p:spTgt spid="12"/>
                                        </p:tgtEl>
                                        <p:attrNameLst>
                                          <p:attrName>style.visibility</p:attrName>
                                        </p:attrNameLst>
                                      </p:cBhvr>
                                      <p:to>
                                        <p:strVal val="visible"/>
                                      </p:to>
                                    </p:set>
                                    <p:animEffect transition="in" filter="barn(inVertical)">
                                      <p:cBhvr>
                                        <p:cTn id="110" dur="500"/>
                                        <p:tgtEl>
                                          <p:spTgt spid="12"/>
                                        </p:tgtEl>
                                      </p:cBhvr>
                                    </p:animEffect>
                                  </p:childTnLst>
                                </p:cTn>
                              </p:par>
                              <p:par>
                                <p:cTn id="111" presetID="16" presetClass="entr" presetSubtype="21" fill="hold" nodeType="withEffect">
                                  <p:stCondLst>
                                    <p:cond delay="0"/>
                                  </p:stCondLst>
                                  <p:childTnLst>
                                    <p:set>
                                      <p:cBhvr>
                                        <p:cTn id="112" dur="1" fill="hold">
                                          <p:stCondLst>
                                            <p:cond delay="0"/>
                                          </p:stCondLst>
                                        </p:cTn>
                                        <p:tgtEl>
                                          <p:spTgt spid="13"/>
                                        </p:tgtEl>
                                        <p:attrNameLst>
                                          <p:attrName>style.visibility</p:attrName>
                                        </p:attrNameLst>
                                      </p:cBhvr>
                                      <p:to>
                                        <p:strVal val="visible"/>
                                      </p:to>
                                    </p:set>
                                    <p:animEffect transition="in" filter="barn(inVertical)">
                                      <p:cBhvr>
                                        <p:cTn id="113" dur="500"/>
                                        <p:tgtEl>
                                          <p:spTgt spid="13"/>
                                        </p:tgtEl>
                                      </p:cBhvr>
                                    </p:animEffect>
                                  </p:childTnLst>
                                </p:cTn>
                              </p:par>
                              <p:par>
                                <p:cTn id="114" presetID="16" presetClass="entr" presetSubtype="21" fill="hold" grpId="0" nodeType="withEffect">
                                  <p:stCondLst>
                                    <p:cond delay="0"/>
                                  </p:stCondLst>
                                  <p:childTnLst>
                                    <p:set>
                                      <p:cBhvr>
                                        <p:cTn id="115" dur="1" fill="hold">
                                          <p:stCondLst>
                                            <p:cond delay="0"/>
                                          </p:stCondLst>
                                        </p:cTn>
                                        <p:tgtEl>
                                          <p:spTgt spid="17"/>
                                        </p:tgtEl>
                                        <p:attrNameLst>
                                          <p:attrName>style.visibility</p:attrName>
                                        </p:attrNameLst>
                                      </p:cBhvr>
                                      <p:to>
                                        <p:strVal val="visible"/>
                                      </p:to>
                                    </p:set>
                                    <p:animEffect transition="in" filter="barn(inVertical)">
                                      <p:cBhvr>
                                        <p:cTn id="116" dur="500"/>
                                        <p:tgtEl>
                                          <p:spTgt spid="17"/>
                                        </p:tgtEl>
                                      </p:cBhvr>
                                    </p:animEffect>
                                  </p:childTnLst>
                                </p:cTn>
                              </p:par>
                              <p:par>
                                <p:cTn id="117" presetID="16" presetClass="entr" presetSubtype="21" fill="hold" nodeType="withEffect">
                                  <p:stCondLst>
                                    <p:cond delay="0"/>
                                  </p:stCondLst>
                                  <p:childTnLst>
                                    <p:set>
                                      <p:cBhvr>
                                        <p:cTn id="118" dur="1" fill="hold">
                                          <p:stCondLst>
                                            <p:cond delay="0"/>
                                          </p:stCondLst>
                                        </p:cTn>
                                        <p:tgtEl>
                                          <p:spTgt spid="18"/>
                                        </p:tgtEl>
                                        <p:attrNameLst>
                                          <p:attrName>style.visibility</p:attrName>
                                        </p:attrNameLst>
                                      </p:cBhvr>
                                      <p:to>
                                        <p:strVal val="visible"/>
                                      </p:to>
                                    </p:set>
                                    <p:animEffect transition="in" filter="barn(inVertical)">
                                      <p:cBhvr>
                                        <p:cTn id="119" dur="500"/>
                                        <p:tgtEl>
                                          <p:spTgt spid="18"/>
                                        </p:tgtEl>
                                      </p:cBhvr>
                                    </p:animEffect>
                                  </p:childTnLst>
                                </p:cTn>
                              </p:par>
                              <p:par>
                                <p:cTn id="120" presetID="16" presetClass="entr" presetSubtype="21" fill="hold" grpId="0" nodeType="withEffect">
                                  <p:stCondLst>
                                    <p:cond delay="0"/>
                                  </p:stCondLst>
                                  <p:childTnLst>
                                    <p:set>
                                      <p:cBhvr>
                                        <p:cTn id="121" dur="1" fill="hold">
                                          <p:stCondLst>
                                            <p:cond delay="0"/>
                                          </p:stCondLst>
                                        </p:cTn>
                                        <p:tgtEl>
                                          <p:spTgt spid="19"/>
                                        </p:tgtEl>
                                        <p:attrNameLst>
                                          <p:attrName>style.visibility</p:attrName>
                                        </p:attrNameLst>
                                      </p:cBhvr>
                                      <p:to>
                                        <p:strVal val="visible"/>
                                      </p:to>
                                    </p:set>
                                    <p:animEffect transition="in" filter="barn(inVertical)">
                                      <p:cBhvr>
                                        <p:cTn id="122" dur="500"/>
                                        <p:tgtEl>
                                          <p:spTgt spid="19"/>
                                        </p:tgtEl>
                                      </p:cBhvr>
                                    </p:animEffect>
                                  </p:childTnLst>
                                </p:cTn>
                              </p:par>
                              <p:par>
                                <p:cTn id="123" presetID="16" presetClass="entr" presetSubtype="21" fill="hold" nodeType="withEffect">
                                  <p:stCondLst>
                                    <p:cond delay="0"/>
                                  </p:stCondLst>
                                  <p:childTnLst>
                                    <p:set>
                                      <p:cBhvr>
                                        <p:cTn id="124" dur="1" fill="hold">
                                          <p:stCondLst>
                                            <p:cond delay="0"/>
                                          </p:stCondLst>
                                        </p:cTn>
                                        <p:tgtEl>
                                          <p:spTgt spid="20"/>
                                        </p:tgtEl>
                                        <p:attrNameLst>
                                          <p:attrName>style.visibility</p:attrName>
                                        </p:attrNameLst>
                                      </p:cBhvr>
                                      <p:to>
                                        <p:strVal val="visible"/>
                                      </p:to>
                                    </p:set>
                                    <p:animEffect transition="in" filter="barn(inVertical)">
                                      <p:cBhvr>
                                        <p:cTn id="125" dur="500"/>
                                        <p:tgtEl>
                                          <p:spTgt spid="20"/>
                                        </p:tgtEl>
                                      </p:cBhvr>
                                    </p:animEffect>
                                  </p:childTnLst>
                                </p:cTn>
                              </p:par>
                              <p:par>
                                <p:cTn id="126" presetID="16" presetClass="entr" presetSubtype="21" fill="hold" grpId="0" nodeType="withEffect">
                                  <p:stCondLst>
                                    <p:cond delay="0"/>
                                  </p:stCondLst>
                                  <p:childTnLst>
                                    <p:set>
                                      <p:cBhvr>
                                        <p:cTn id="127" dur="1" fill="hold">
                                          <p:stCondLst>
                                            <p:cond delay="0"/>
                                          </p:stCondLst>
                                        </p:cTn>
                                        <p:tgtEl>
                                          <p:spTgt spid="21"/>
                                        </p:tgtEl>
                                        <p:attrNameLst>
                                          <p:attrName>style.visibility</p:attrName>
                                        </p:attrNameLst>
                                      </p:cBhvr>
                                      <p:to>
                                        <p:strVal val="visible"/>
                                      </p:to>
                                    </p:set>
                                    <p:animEffect transition="in" filter="barn(inVertical)">
                                      <p:cBhvr>
                                        <p:cTn id="128" dur="500"/>
                                        <p:tgtEl>
                                          <p:spTgt spid="21"/>
                                        </p:tgtEl>
                                      </p:cBhvr>
                                    </p:animEffect>
                                  </p:childTnLst>
                                </p:cTn>
                              </p:par>
                              <p:par>
                                <p:cTn id="129" presetID="16" presetClass="entr" presetSubtype="21" fill="hold" nodeType="withEffect">
                                  <p:stCondLst>
                                    <p:cond delay="0"/>
                                  </p:stCondLst>
                                  <p:childTnLst>
                                    <p:set>
                                      <p:cBhvr>
                                        <p:cTn id="130" dur="1" fill="hold">
                                          <p:stCondLst>
                                            <p:cond delay="0"/>
                                          </p:stCondLst>
                                        </p:cTn>
                                        <p:tgtEl>
                                          <p:spTgt spid="22"/>
                                        </p:tgtEl>
                                        <p:attrNameLst>
                                          <p:attrName>style.visibility</p:attrName>
                                        </p:attrNameLst>
                                      </p:cBhvr>
                                      <p:to>
                                        <p:strVal val="visible"/>
                                      </p:to>
                                    </p:set>
                                    <p:animEffect transition="in" filter="barn(inVertical)">
                                      <p:cBhvr>
                                        <p:cTn id="131" dur="500"/>
                                        <p:tgtEl>
                                          <p:spTgt spid="22"/>
                                        </p:tgtEl>
                                      </p:cBhvr>
                                    </p:animEffect>
                                  </p:childTnLst>
                                </p:cTn>
                              </p:par>
                              <p:par>
                                <p:cTn id="132" presetID="16" presetClass="entr" presetSubtype="21" fill="hold" grpId="0" nodeType="withEffect">
                                  <p:stCondLst>
                                    <p:cond delay="0"/>
                                  </p:stCondLst>
                                  <p:childTnLst>
                                    <p:set>
                                      <p:cBhvr>
                                        <p:cTn id="133" dur="1" fill="hold">
                                          <p:stCondLst>
                                            <p:cond delay="0"/>
                                          </p:stCondLst>
                                        </p:cTn>
                                        <p:tgtEl>
                                          <p:spTgt spid="23"/>
                                        </p:tgtEl>
                                        <p:attrNameLst>
                                          <p:attrName>style.visibility</p:attrName>
                                        </p:attrNameLst>
                                      </p:cBhvr>
                                      <p:to>
                                        <p:strVal val="visible"/>
                                      </p:to>
                                    </p:set>
                                    <p:animEffect transition="in" filter="barn(inVertical)">
                                      <p:cBhvr>
                                        <p:cTn id="134" dur="500"/>
                                        <p:tgtEl>
                                          <p:spTgt spid="23"/>
                                        </p:tgtEl>
                                      </p:cBhvr>
                                    </p:animEffect>
                                  </p:childTnLst>
                                </p:cTn>
                              </p:par>
                              <p:par>
                                <p:cTn id="135" presetID="16" presetClass="entr" presetSubtype="21" fill="hold" nodeType="withEffect">
                                  <p:stCondLst>
                                    <p:cond delay="0"/>
                                  </p:stCondLst>
                                  <p:childTnLst>
                                    <p:set>
                                      <p:cBhvr>
                                        <p:cTn id="136" dur="1" fill="hold">
                                          <p:stCondLst>
                                            <p:cond delay="0"/>
                                          </p:stCondLst>
                                        </p:cTn>
                                        <p:tgtEl>
                                          <p:spTgt spid="24"/>
                                        </p:tgtEl>
                                        <p:attrNameLst>
                                          <p:attrName>style.visibility</p:attrName>
                                        </p:attrNameLst>
                                      </p:cBhvr>
                                      <p:to>
                                        <p:strVal val="visible"/>
                                      </p:to>
                                    </p:set>
                                    <p:animEffect transition="in" filter="barn(inVertical)">
                                      <p:cBhvr>
                                        <p:cTn id="137" dur="500"/>
                                        <p:tgtEl>
                                          <p:spTgt spid="24"/>
                                        </p:tgtEl>
                                      </p:cBhvr>
                                    </p:animEffect>
                                  </p:childTnLst>
                                </p:cTn>
                              </p:par>
                              <p:par>
                                <p:cTn id="138" presetID="16" presetClass="entr" presetSubtype="21" fill="hold" grpId="0" nodeType="withEffect">
                                  <p:stCondLst>
                                    <p:cond delay="0"/>
                                  </p:stCondLst>
                                  <p:childTnLst>
                                    <p:set>
                                      <p:cBhvr>
                                        <p:cTn id="139" dur="1" fill="hold">
                                          <p:stCondLst>
                                            <p:cond delay="0"/>
                                          </p:stCondLst>
                                        </p:cTn>
                                        <p:tgtEl>
                                          <p:spTgt spid="28"/>
                                        </p:tgtEl>
                                        <p:attrNameLst>
                                          <p:attrName>style.visibility</p:attrName>
                                        </p:attrNameLst>
                                      </p:cBhvr>
                                      <p:to>
                                        <p:strVal val="visible"/>
                                      </p:to>
                                    </p:set>
                                    <p:animEffect transition="in" filter="barn(inVertical)">
                                      <p:cBhvr>
                                        <p:cTn id="140" dur="500"/>
                                        <p:tgtEl>
                                          <p:spTgt spid="28"/>
                                        </p:tgtEl>
                                      </p:cBhvr>
                                    </p:animEffect>
                                  </p:childTnLst>
                                </p:cTn>
                              </p:par>
                              <p:par>
                                <p:cTn id="141" presetID="16" presetClass="entr" presetSubtype="21" fill="hold" grpId="0" nodeType="withEffect">
                                  <p:stCondLst>
                                    <p:cond delay="0"/>
                                  </p:stCondLst>
                                  <p:childTnLst>
                                    <p:set>
                                      <p:cBhvr>
                                        <p:cTn id="142" dur="1" fill="hold">
                                          <p:stCondLst>
                                            <p:cond delay="0"/>
                                          </p:stCondLst>
                                        </p:cTn>
                                        <p:tgtEl>
                                          <p:spTgt spid="29"/>
                                        </p:tgtEl>
                                        <p:attrNameLst>
                                          <p:attrName>style.visibility</p:attrName>
                                        </p:attrNameLst>
                                      </p:cBhvr>
                                      <p:to>
                                        <p:strVal val="visible"/>
                                      </p:to>
                                    </p:set>
                                    <p:animEffect transition="in" filter="barn(inVertical)">
                                      <p:cBhvr>
                                        <p:cTn id="143" dur="500"/>
                                        <p:tgtEl>
                                          <p:spTgt spid="29"/>
                                        </p:tgtEl>
                                      </p:cBhvr>
                                    </p:animEffect>
                                  </p:childTnLst>
                                </p:cTn>
                              </p:par>
                              <p:par>
                                <p:cTn id="144" presetID="16" presetClass="entr" presetSubtype="21" fill="hold" nodeType="withEffect">
                                  <p:stCondLst>
                                    <p:cond delay="0"/>
                                  </p:stCondLst>
                                  <p:childTnLst>
                                    <p:set>
                                      <p:cBhvr>
                                        <p:cTn id="145" dur="1" fill="hold">
                                          <p:stCondLst>
                                            <p:cond delay="0"/>
                                          </p:stCondLst>
                                        </p:cTn>
                                        <p:tgtEl>
                                          <p:spTgt spid="30"/>
                                        </p:tgtEl>
                                        <p:attrNameLst>
                                          <p:attrName>style.visibility</p:attrName>
                                        </p:attrNameLst>
                                      </p:cBhvr>
                                      <p:to>
                                        <p:strVal val="visible"/>
                                      </p:to>
                                    </p:set>
                                    <p:animEffect transition="in" filter="barn(inVertical)">
                                      <p:cBhvr>
                                        <p:cTn id="146" dur="500"/>
                                        <p:tgtEl>
                                          <p:spTgt spid="30"/>
                                        </p:tgtEl>
                                      </p:cBhvr>
                                    </p:animEffect>
                                  </p:childTnLst>
                                </p:cTn>
                              </p:par>
                              <p:par>
                                <p:cTn id="147" presetID="16" presetClass="entr" presetSubtype="21" fill="hold" grpId="0" nodeType="withEffect">
                                  <p:stCondLst>
                                    <p:cond delay="0"/>
                                  </p:stCondLst>
                                  <p:childTnLst>
                                    <p:set>
                                      <p:cBhvr>
                                        <p:cTn id="148" dur="1" fill="hold">
                                          <p:stCondLst>
                                            <p:cond delay="0"/>
                                          </p:stCondLst>
                                        </p:cTn>
                                        <p:tgtEl>
                                          <p:spTgt spid="36"/>
                                        </p:tgtEl>
                                        <p:attrNameLst>
                                          <p:attrName>style.visibility</p:attrName>
                                        </p:attrNameLst>
                                      </p:cBhvr>
                                      <p:to>
                                        <p:strVal val="visible"/>
                                      </p:to>
                                    </p:set>
                                    <p:animEffect transition="in" filter="barn(inVertical)">
                                      <p:cBhvr>
                                        <p:cTn id="149" dur="500"/>
                                        <p:tgtEl>
                                          <p:spTgt spid="36"/>
                                        </p:tgtEl>
                                      </p:cBhvr>
                                    </p:animEffect>
                                  </p:childTnLst>
                                </p:cTn>
                              </p:par>
                              <p:par>
                                <p:cTn id="150" presetID="16" presetClass="entr" presetSubtype="21" fill="hold" nodeType="withEffect">
                                  <p:stCondLst>
                                    <p:cond delay="0"/>
                                  </p:stCondLst>
                                  <p:childTnLst>
                                    <p:set>
                                      <p:cBhvr>
                                        <p:cTn id="151" dur="1" fill="hold">
                                          <p:stCondLst>
                                            <p:cond delay="0"/>
                                          </p:stCondLst>
                                        </p:cTn>
                                        <p:tgtEl>
                                          <p:spTgt spid="37"/>
                                        </p:tgtEl>
                                        <p:attrNameLst>
                                          <p:attrName>style.visibility</p:attrName>
                                        </p:attrNameLst>
                                      </p:cBhvr>
                                      <p:to>
                                        <p:strVal val="visible"/>
                                      </p:to>
                                    </p:set>
                                    <p:animEffect transition="in" filter="barn(inVertical)">
                                      <p:cBhvr>
                                        <p:cTn id="152" dur="500"/>
                                        <p:tgtEl>
                                          <p:spTgt spid="37"/>
                                        </p:tgtEl>
                                      </p:cBhvr>
                                    </p:animEffect>
                                  </p:childTnLst>
                                </p:cTn>
                              </p:par>
                              <p:par>
                                <p:cTn id="153" presetID="16" presetClass="entr" presetSubtype="21" fill="hold" grpId="0" nodeType="withEffect">
                                  <p:stCondLst>
                                    <p:cond delay="0"/>
                                  </p:stCondLst>
                                  <p:childTnLst>
                                    <p:set>
                                      <p:cBhvr>
                                        <p:cTn id="154" dur="1" fill="hold">
                                          <p:stCondLst>
                                            <p:cond delay="0"/>
                                          </p:stCondLst>
                                        </p:cTn>
                                        <p:tgtEl>
                                          <p:spTgt spid="44"/>
                                        </p:tgtEl>
                                        <p:attrNameLst>
                                          <p:attrName>style.visibility</p:attrName>
                                        </p:attrNameLst>
                                      </p:cBhvr>
                                      <p:to>
                                        <p:strVal val="visible"/>
                                      </p:to>
                                    </p:set>
                                    <p:animEffect transition="in" filter="barn(inVertical)">
                                      <p:cBhvr>
                                        <p:cTn id="155" dur="500"/>
                                        <p:tgtEl>
                                          <p:spTgt spid="44"/>
                                        </p:tgtEl>
                                      </p:cBhvr>
                                    </p:animEffect>
                                  </p:childTnLst>
                                </p:cTn>
                              </p:par>
                              <p:par>
                                <p:cTn id="156" presetID="16" presetClass="entr" presetSubtype="21" fill="hold" grpId="0" nodeType="withEffect">
                                  <p:stCondLst>
                                    <p:cond delay="0"/>
                                  </p:stCondLst>
                                  <p:childTnLst>
                                    <p:set>
                                      <p:cBhvr>
                                        <p:cTn id="157" dur="1" fill="hold">
                                          <p:stCondLst>
                                            <p:cond delay="0"/>
                                          </p:stCondLst>
                                        </p:cTn>
                                        <p:tgtEl>
                                          <p:spTgt spid="95"/>
                                        </p:tgtEl>
                                        <p:attrNameLst>
                                          <p:attrName>style.visibility</p:attrName>
                                        </p:attrNameLst>
                                      </p:cBhvr>
                                      <p:to>
                                        <p:strVal val="visible"/>
                                      </p:to>
                                    </p:set>
                                    <p:animEffect transition="in" filter="barn(inVertical)">
                                      <p:cBhvr>
                                        <p:cTn id="158" dur="500"/>
                                        <p:tgtEl>
                                          <p:spTgt spid="95"/>
                                        </p:tgtEl>
                                      </p:cBhvr>
                                    </p:animEffect>
                                  </p:childTnLst>
                                </p:cTn>
                              </p:par>
                              <p:par>
                                <p:cTn id="159" presetID="16" presetClass="entr" presetSubtype="21" fill="hold" nodeType="withEffect">
                                  <p:stCondLst>
                                    <p:cond delay="0"/>
                                  </p:stCondLst>
                                  <p:childTnLst>
                                    <p:set>
                                      <p:cBhvr>
                                        <p:cTn id="160" dur="1" fill="hold">
                                          <p:stCondLst>
                                            <p:cond delay="0"/>
                                          </p:stCondLst>
                                        </p:cTn>
                                        <p:tgtEl>
                                          <p:spTgt spid="111"/>
                                        </p:tgtEl>
                                        <p:attrNameLst>
                                          <p:attrName>style.visibility</p:attrName>
                                        </p:attrNameLst>
                                      </p:cBhvr>
                                      <p:to>
                                        <p:strVal val="visible"/>
                                      </p:to>
                                    </p:set>
                                    <p:animEffect transition="in" filter="barn(inVertical)">
                                      <p:cBhvr>
                                        <p:cTn id="161" dur="500"/>
                                        <p:tgtEl>
                                          <p:spTgt spid="111"/>
                                        </p:tgtEl>
                                      </p:cBhvr>
                                    </p:animEffect>
                                  </p:childTnLst>
                                </p:cTn>
                              </p:par>
                              <p:par>
                                <p:cTn id="162" presetID="16" presetClass="entr" presetSubtype="21" fill="hold" grpId="0" nodeType="withEffect">
                                  <p:stCondLst>
                                    <p:cond delay="0"/>
                                  </p:stCondLst>
                                  <p:childTnLst>
                                    <p:set>
                                      <p:cBhvr>
                                        <p:cTn id="163" dur="1" fill="hold">
                                          <p:stCondLst>
                                            <p:cond delay="0"/>
                                          </p:stCondLst>
                                        </p:cTn>
                                        <p:tgtEl>
                                          <p:spTgt spid="120"/>
                                        </p:tgtEl>
                                        <p:attrNameLst>
                                          <p:attrName>style.visibility</p:attrName>
                                        </p:attrNameLst>
                                      </p:cBhvr>
                                      <p:to>
                                        <p:strVal val="visible"/>
                                      </p:to>
                                    </p:set>
                                    <p:animEffect transition="in" filter="barn(inVertical)">
                                      <p:cBhvr>
                                        <p:cTn id="164" dur="500"/>
                                        <p:tgtEl>
                                          <p:spTgt spid="120"/>
                                        </p:tgtEl>
                                      </p:cBhvr>
                                    </p:animEffect>
                                  </p:childTnLst>
                                </p:cTn>
                              </p:par>
                              <p:par>
                                <p:cTn id="165" presetID="16" presetClass="entr" presetSubtype="21" fill="hold" grpId="0" nodeType="withEffect">
                                  <p:stCondLst>
                                    <p:cond delay="0"/>
                                  </p:stCondLst>
                                  <p:childTnLst>
                                    <p:set>
                                      <p:cBhvr>
                                        <p:cTn id="166" dur="1" fill="hold">
                                          <p:stCondLst>
                                            <p:cond delay="0"/>
                                          </p:stCondLst>
                                        </p:cTn>
                                        <p:tgtEl>
                                          <p:spTgt spid="121"/>
                                        </p:tgtEl>
                                        <p:attrNameLst>
                                          <p:attrName>style.visibility</p:attrName>
                                        </p:attrNameLst>
                                      </p:cBhvr>
                                      <p:to>
                                        <p:strVal val="visible"/>
                                      </p:to>
                                    </p:set>
                                    <p:animEffect transition="in" filter="barn(inVertical)">
                                      <p:cBhvr>
                                        <p:cTn id="167" dur="500"/>
                                        <p:tgtEl>
                                          <p:spTgt spid="121"/>
                                        </p:tgtEl>
                                      </p:cBhvr>
                                    </p:animEffect>
                                  </p:childTnLst>
                                </p:cTn>
                              </p:par>
                              <p:par>
                                <p:cTn id="168" presetID="16" presetClass="entr" presetSubtype="21" fill="hold" grpId="0" nodeType="withEffect">
                                  <p:stCondLst>
                                    <p:cond delay="0"/>
                                  </p:stCondLst>
                                  <p:childTnLst>
                                    <p:set>
                                      <p:cBhvr>
                                        <p:cTn id="169" dur="1" fill="hold">
                                          <p:stCondLst>
                                            <p:cond delay="0"/>
                                          </p:stCondLst>
                                        </p:cTn>
                                        <p:tgtEl>
                                          <p:spTgt spid="122"/>
                                        </p:tgtEl>
                                        <p:attrNameLst>
                                          <p:attrName>style.visibility</p:attrName>
                                        </p:attrNameLst>
                                      </p:cBhvr>
                                      <p:to>
                                        <p:strVal val="visible"/>
                                      </p:to>
                                    </p:set>
                                    <p:animEffect transition="in" filter="barn(inVertical)">
                                      <p:cBhvr>
                                        <p:cTn id="170" dur="500"/>
                                        <p:tgtEl>
                                          <p:spTgt spid="122"/>
                                        </p:tgtEl>
                                      </p:cBhvr>
                                    </p:animEffect>
                                  </p:childTnLst>
                                </p:cTn>
                              </p:par>
                              <p:par>
                                <p:cTn id="171" presetID="16" presetClass="entr" presetSubtype="21" fill="hold" nodeType="withEffect">
                                  <p:stCondLst>
                                    <p:cond delay="0"/>
                                  </p:stCondLst>
                                  <p:childTnLst>
                                    <p:set>
                                      <p:cBhvr>
                                        <p:cTn id="172" dur="1" fill="hold">
                                          <p:stCondLst>
                                            <p:cond delay="0"/>
                                          </p:stCondLst>
                                        </p:cTn>
                                        <p:tgtEl>
                                          <p:spTgt spid="123"/>
                                        </p:tgtEl>
                                        <p:attrNameLst>
                                          <p:attrName>style.visibility</p:attrName>
                                        </p:attrNameLst>
                                      </p:cBhvr>
                                      <p:to>
                                        <p:strVal val="visible"/>
                                      </p:to>
                                    </p:set>
                                    <p:animEffect transition="in" filter="barn(inVertical)">
                                      <p:cBhvr>
                                        <p:cTn id="173"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P spid="6" grpId="0"/>
      <p:bldP spid="10" grpId="0" animBg="1"/>
      <p:bldP spid="12" grpId="0" animBg="1"/>
      <p:bldP spid="17" grpId="0" animBg="1"/>
      <p:bldP spid="19" grpId="0" animBg="1"/>
      <p:bldP spid="21" grpId="0" animBg="1"/>
      <p:bldP spid="23" grpId="0" animBg="1"/>
      <p:bldP spid="28" grpId="0"/>
      <p:bldP spid="29" grpId="0"/>
      <p:bldP spid="36" grpId="0" animBg="1"/>
      <p:bldP spid="44" grpId="0"/>
      <p:bldP spid="45" grpId="0" animBg="1"/>
      <p:bldP spid="46" grpId="0"/>
      <p:bldP spid="52" grpId="0"/>
      <p:bldP spid="57" grpId="0"/>
      <p:bldP spid="62" grpId="0"/>
      <p:bldP spid="67" grpId="0"/>
      <p:bldP spid="72" grpId="0"/>
      <p:bldP spid="77" grpId="0"/>
      <p:bldP spid="82" grpId="0"/>
      <p:bldP spid="83" grpId="0"/>
      <p:bldP spid="93" grpId="0"/>
      <p:bldP spid="94" grpId="0"/>
      <p:bldP spid="95" grpId="0"/>
      <p:bldP spid="105" grpId="0"/>
      <p:bldP spid="106" grpId="0"/>
      <p:bldP spid="107" grpId="0"/>
      <p:bldP spid="120" grpId="0"/>
      <p:bldP spid="121" grpId="0"/>
      <p:bldP spid="122"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91439" y="240538"/>
            <a:ext cx="664400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7E7E7E"/>
                </a:solidFill>
                <a:latin typeface="Arial MT"/>
                <a:cs typeface="Arial MT"/>
              </a:rPr>
              <a:t>How</a:t>
            </a:r>
            <a:r>
              <a:rPr sz="1800" spc="15" dirty="0">
                <a:solidFill>
                  <a:srgbClr val="7E7E7E"/>
                </a:solidFill>
                <a:latin typeface="Arial MT"/>
                <a:cs typeface="Arial MT"/>
              </a:rPr>
              <a:t> </a:t>
            </a:r>
            <a:r>
              <a:rPr sz="1800" dirty="0">
                <a:solidFill>
                  <a:srgbClr val="7E7E7E"/>
                </a:solidFill>
                <a:latin typeface="Arial MT"/>
                <a:cs typeface="Arial MT"/>
              </a:rPr>
              <a:t>SAP</a:t>
            </a:r>
            <a:r>
              <a:rPr sz="1800" spc="-35" dirty="0">
                <a:solidFill>
                  <a:srgbClr val="7E7E7E"/>
                </a:solidFill>
                <a:latin typeface="Arial MT"/>
                <a:cs typeface="Arial MT"/>
              </a:rPr>
              <a:t> </a:t>
            </a:r>
            <a:r>
              <a:rPr lang="en-US" sz="1800" spc="-5" dirty="0">
                <a:solidFill>
                  <a:srgbClr val="7E7E7E"/>
                </a:solidFill>
                <a:latin typeface="Arial MT"/>
                <a:cs typeface="Arial MT"/>
              </a:rPr>
              <a:t>Signavio Training</a:t>
            </a:r>
            <a:r>
              <a:rPr sz="1800" spc="25" dirty="0">
                <a:solidFill>
                  <a:srgbClr val="7E7E7E"/>
                </a:solidFill>
                <a:latin typeface="Arial MT"/>
                <a:cs typeface="Arial MT"/>
              </a:rPr>
              <a:t> </a:t>
            </a:r>
            <a:r>
              <a:rPr sz="1800" spc="-5" dirty="0">
                <a:solidFill>
                  <a:srgbClr val="7E7E7E"/>
                </a:solidFill>
                <a:latin typeface="Arial MT"/>
                <a:cs typeface="Arial MT"/>
              </a:rPr>
              <a:t>drive</a:t>
            </a:r>
            <a:r>
              <a:rPr sz="1800" spc="5" dirty="0">
                <a:solidFill>
                  <a:srgbClr val="7E7E7E"/>
                </a:solidFill>
                <a:latin typeface="Arial MT"/>
                <a:cs typeface="Arial MT"/>
              </a:rPr>
              <a:t> </a:t>
            </a:r>
            <a:r>
              <a:rPr sz="1800" dirty="0">
                <a:solidFill>
                  <a:srgbClr val="7E7E7E"/>
                </a:solidFill>
                <a:latin typeface="Arial MT"/>
                <a:cs typeface="Arial MT"/>
              </a:rPr>
              <a:t>SAP</a:t>
            </a:r>
            <a:r>
              <a:rPr sz="1800" spc="-30" dirty="0">
                <a:solidFill>
                  <a:srgbClr val="7E7E7E"/>
                </a:solidFill>
                <a:latin typeface="Arial MT"/>
                <a:cs typeface="Arial MT"/>
              </a:rPr>
              <a:t> </a:t>
            </a:r>
            <a:r>
              <a:rPr sz="1800" spc="-5" dirty="0">
                <a:solidFill>
                  <a:srgbClr val="7E7E7E"/>
                </a:solidFill>
                <a:latin typeface="Arial MT"/>
                <a:cs typeface="Arial MT"/>
              </a:rPr>
              <a:t>S/4HANA</a:t>
            </a:r>
            <a:r>
              <a:rPr sz="1800" spc="-100" dirty="0">
                <a:solidFill>
                  <a:srgbClr val="7E7E7E"/>
                </a:solidFill>
                <a:latin typeface="Arial MT"/>
                <a:cs typeface="Arial MT"/>
              </a:rPr>
              <a:t> </a:t>
            </a:r>
            <a:r>
              <a:rPr sz="1800" spc="-5" dirty="0">
                <a:solidFill>
                  <a:srgbClr val="7E7E7E"/>
                </a:solidFill>
                <a:latin typeface="Arial MT"/>
                <a:cs typeface="Arial MT"/>
              </a:rPr>
              <a:t>transformations</a:t>
            </a:r>
            <a:endParaRPr sz="1800" dirty="0">
              <a:latin typeface="Arial MT"/>
              <a:cs typeface="Arial MT"/>
            </a:endParaRPr>
          </a:p>
        </p:txBody>
      </p:sp>
      <p:sp>
        <p:nvSpPr>
          <p:cNvPr id="3" name="object 3"/>
          <p:cNvSpPr txBox="1">
            <a:spLocks noGrp="1"/>
          </p:cNvSpPr>
          <p:nvPr>
            <p:ph type="title"/>
          </p:nvPr>
        </p:nvSpPr>
        <p:spPr>
          <a:xfrm>
            <a:off x="491439" y="513333"/>
            <a:ext cx="4656455" cy="330835"/>
          </a:xfrm>
          <a:prstGeom prst="rect">
            <a:avLst/>
          </a:prstGeom>
        </p:spPr>
        <p:txBody>
          <a:bodyPr vert="horz" wrap="square" lIns="0" tIns="13335" rIns="0" bIns="0" rtlCol="0">
            <a:spAutoFit/>
          </a:bodyPr>
          <a:lstStyle/>
          <a:p>
            <a:pPr marL="12700">
              <a:lnSpc>
                <a:spcPct val="100000"/>
              </a:lnSpc>
              <a:spcBef>
                <a:spcPts val="105"/>
              </a:spcBef>
            </a:pPr>
            <a:r>
              <a:rPr dirty="0">
                <a:solidFill>
                  <a:srgbClr val="F3B829"/>
                </a:solidFill>
              </a:rPr>
              <a:t>Continuously</a:t>
            </a:r>
            <a:r>
              <a:rPr spc="-45" dirty="0">
                <a:solidFill>
                  <a:srgbClr val="F3B829"/>
                </a:solidFill>
              </a:rPr>
              <a:t> </a:t>
            </a:r>
            <a:r>
              <a:rPr spc="-5" dirty="0">
                <a:solidFill>
                  <a:srgbClr val="F3B829"/>
                </a:solidFill>
              </a:rPr>
              <a:t>improve </a:t>
            </a:r>
            <a:r>
              <a:rPr spc="-10" dirty="0">
                <a:solidFill>
                  <a:srgbClr val="F3B829"/>
                </a:solidFill>
              </a:rPr>
              <a:t>your</a:t>
            </a:r>
            <a:r>
              <a:rPr spc="15" dirty="0">
                <a:solidFill>
                  <a:srgbClr val="F3B829"/>
                </a:solidFill>
              </a:rPr>
              <a:t> </a:t>
            </a:r>
            <a:r>
              <a:rPr dirty="0">
                <a:solidFill>
                  <a:srgbClr val="F3B829"/>
                </a:solidFill>
              </a:rPr>
              <a:t>processes</a:t>
            </a:r>
          </a:p>
        </p:txBody>
      </p:sp>
      <p:grpSp>
        <p:nvGrpSpPr>
          <p:cNvPr id="4" name="object 4"/>
          <p:cNvGrpSpPr/>
          <p:nvPr/>
        </p:nvGrpSpPr>
        <p:grpSpPr>
          <a:xfrm>
            <a:off x="1994916" y="1845682"/>
            <a:ext cx="8205470" cy="3677920"/>
            <a:chOff x="1994916" y="1845682"/>
            <a:chExt cx="8205470" cy="3677920"/>
          </a:xfrm>
        </p:grpSpPr>
        <p:pic>
          <p:nvPicPr>
            <p:cNvPr id="5" name="object 5"/>
            <p:cNvPicPr/>
            <p:nvPr/>
          </p:nvPicPr>
          <p:blipFill>
            <a:blip r:embed="rId2" cstate="print"/>
            <a:stretch>
              <a:fillRect/>
            </a:stretch>
          </p:blipFill>
          <p:spPr>
            <a:xfrm>
              <a:off x="6009131" y="4468367"/>
              <a:ext cx="67055" cy="64007"/>
            </a:xfrm>
            <a:prstGeom prst="rect">
              <a:avLst/>
            </a:prstGeom>
          </p:spPr>
        </p:pic>
        <p:pic>
          <p:nvPicPr>
            <p:cNvPr id="6" name="object 6"/>
            <p:cNvPicPr/>
            <p:nvPr/>
          </p:nvPicPr>
          <p:blipFill>
            <a:blip r:embed="rId2" cstate="print"/>
            <a:stretch>
              <a:fillRect/>
            </a:stretch>
          </p:blipFill>
          <p:spPr>
            <a:xfrm>
              <a:off x="6009131" y="4277867"/>
              <a:ext cx="67055" cy="65532"/>
            </a:xfrm>
            <a:prstGeom prst="rect">
              <a:avLst/>
            </a:prstGeom>
          </p:spPr>
        </p:pic>
        <p:sp>
          <p:nvSpPr>
            <p:cNvPr id="7" name="object 7"/>
            <p:cNvSpPr/>
            <p:nvPr/>
          </p:nvSpPr>
          <p:spPr>
            <a:xfrm>
              <a:off x="1994916" y="3683508"/>
              <a:ext cx="3706495" cy="1839595"/>
            </a:xfrm>
            <a:custGeom>
              <a:avLst/>
              <a:gdLst/>
              <a:ahLst/>
              <a:cxnLst/>
              <a:rect l="l" t="t" r="r" b="b"/>
              <a:pathLst>
                <a:path w="3706495" h="1839595">
                  <a:moveTo>
                    <a:pt x="475488" y="0"/>
                  </a:moveTo>
                  <a:lnTo>
                    <a:pt x="0" y="0"/>
                  </a:lnTo>
                  <a:lnTo>
                    <a:pt x="680" y="50722"/>
                  </a:lnTo>
                  <a:lnTo>
                    <a:pt x="2715" y="101213"/>
                  </a:lnTo>
                  <a:lnTo>
                    <a:pt x="6097" y="151451"/>
                  </a:lnTo>
                  <a:lnTo>
                    <a:pt x="10817" y="201418"/>
                  </a:lnTo>
                  <a:lnTo>
                    <a:pt x="16865" y="251090"/>
                  </a:lnTo>
                  <a:lnTo>
                    <a:pt x="24234" y="300447"/>
                  </a:lnTo>
                  <a:lnTo>
                    <a:pt x="32915" y="349469"/>
                  </a:lnTo>
                  <a:lnTo>
                    <a:pt x="42900" y="398134"/>
                  </a:lnTo>
                  <a:lnTo>
                    <a:pt x="54179" y="446422"/>
                  </a:lnTo>
                  <a:lnTo>
                    <a:pt x="66744" y="494312"/>
                  </a:lnTo>
                  <a:lnTo>
                    <a:pt x="80586" y="541782"/>
                  </a:lnTo>
                  <a:lnTo>
                    <a:pt x="95697" y="588813"/>
                  </a:lnTo>
                  <a:lnTo>
                    <a:pt x="112068" y="635382"/>
                  </a:lnTo>
                  <a:lnTo>
                    <a:pt x="129691" y="681469"/>
                  </a:lnTo>
                  <a:lnTo>
                    <a:pt x="148557" y="727054"/>
                  </a:lnTo>
                  <a:lnTo>
                    <a:pt x="168657" y="772114"/>
                  </a:lnTo>
                  <a:lnTo>
                    <a:pt x="189983" y="816631"/>
                  </a:lnTo>
                  <a:lnTo>
                    <a:pt x="212525" y="860581"/>
                  </a:lnTo>
                  <a:lnTo>
                    <a:pt x="236276" y="903945"/>
                  </a:lnTo>
                  <a:lnTo>
                    <a:pt x="261227" y="946702"/>
                  </a:lnTo>
                  <a:lnTo>
                    <a:pt x="287369" y="988830"/>
                  </a:lnTo>
                  <a:lnTo>
                    <a:pt x="314694" y="1030310"/>
                  </a:lnTo>
                  <a:lnTo>
                    <a:pt x="343192" y="1071119"/>
                  </a:lnTo>
                  <a:lnTo>
                    <a:pt x="372856" y="1111238"/>
                  </a:lnTo>
                  <a:lnTo>
                    <a:pt x="403676" y="1150644"/>
                  </a:lnTo>
                  <a:lnTo>
                    <a:pt x="435645" y="1189318"/>
                  </a:lnTo>
                  <a:lnTo>
                    <a:pt x="468753" y="1227238"/>
                  </a:lnTo>
                  <a:lnTo>
                    <a:pt x="502992" y="1264383"/>
                  </a:lnTo>
                  <a:lnTo>
                    <a:pt x="538352" y="1300734"/>
                  </a:lnTo>
                  <a:lnTo>
                    <a:pt x="574676" y="1336120"/>
                  </a:lnTo>
                  <a:lnTo>
                    <a:pt x="611796" y="1370384"/>
                  </a:lnTo>
                  <a:lnTo>
                    <a:pt x="649689" y="1403516"/>
                  </a:lnTo>
                  <a:lnTo>
                    <a:pt x="688337" y="1435507"/>
                  </a:lnTo>
                  <a:lnTo>
                    <a:pt x="727717" y="1466350"/>
                  </a:lnTo>
                  <a:lnTo>
                    <a:pt x="767809" y="1496035"/>
                  </a:lnTo>
                  <a:lnTo>
                    <a:pt x="808592" y="1524554"/>
                  </a:lnTo>
                  <a:lnTo>
                    <a:pt x="850045" y="1551898"/>
                  </a:lnTo>
                  <a:lnTo>
                    <a:pt x="892148" y="1578059"/>
                  </a:lnTo>
                  <a:lnTo>
                    <a:pt x="934878" y="1603027"/>
                  </a:lnTo>
                  <a:lnTo>
                    <a:pt x="978216" y="1626795"/>
                  </a:lnTo>
                  <a:lnTo>
                    <a:pt x="1022140" y="1649354"/>
                  </a:lnTo>
                  <a:lnTo>
                    <a:pt x="1066630" y="1670694"/>
                  </a:lnTo>
                  <a:lnTo>
                    <a:pt x="1111664" y="1690808"/>
                  </a:lnTo>
                  <a:lnTo>
                    <a:pt x="1157223" y="1709687"/>
                  </a:lnTo>
                  <a:lnTo>
                    <a:pt x="1203284" y="1727322"/>
                  </a:lnTo>
                  <a:lnTo>
                    <a:pt x="1249827" y="1743705"/>
                  </a:lnTo>
                  <a:lnTo>
                    <a:pt x="1296831" y="1758826"/>
                  </a:lnTo>
                  <a:lnTo>
                    <a:pt x="1344275" y="1772678"/>
                  </a:lnTo>
                  <a:lnTo>
                    <a:pt x="1392138" y="1785252"/>
                  </a:lnTo>
                  <a:lnTo>
                    <a:pt x="1440400" y="1796538"/>
                  </a:lnTo>
                  <a:lnTo>
                    <a:pt x="1489039" y="1806529"/>
                  </a:lnTo>
                  <a:lnTo>
                    <a:pt x="1538034" y="1815216"/>
                  </a:lnTo>
                  <a:lnTo>
                    <a:pt x="1587366" y="1822590"/>
                  </a:lnTo>
                  <a:lnTo>
                    <a:pt x="1637012" y="1828643"/>
                  </a:lnTo>
                  <a:lnTo>
                    <a:pt x="1686951" y="1833366"/>
                  </a:lnTo>
                  <a:lnTo>
                    <a:pt x="1737164" y="1836750"/>
                  </a:lnTo>
                  <a:lnTo>
                    <a:pt x="1787629" y="1838787"/>
                  </a:lnTo>
                  <a:lnTo>
                    <a:pt x="1838324" y="1839468"/>
                  </a:lnTo>
                  <a:lnTo>
                    <a:pt x="1889008" y="1838787"/>
                  </a:lnTo>
                  <a:lnTo>
                    <a:pt x="1939462" y="1836750"/>
                  </a:lnTo>
                  <a:lnTo>
                    <a:pt x="1989666" y="1833366"/>
                  </a:lnTo>
                  <a:lnTo>
                    <a:pt x="2039598" y="1828643"/>
                  </a:lnTo>
                  <a:lnTo>
                    <a:pt x="2089238" y="1822590"/>
                  </a:lnTo>
                  <a:lnTo>
                    <a:pt x="2138564" y="1815216"/>
                  </a:lnTo>
                  <a:lnTo>
                    <a:pt x="2187555" y="1806529"/>
                  </a:lnTo>
                  <a:lnTo>
                    <a:pt x="2236191" y="1796538"/>
                  </a:lnTo>
                  <a:lnTo>
                    <a:pt x="2284451" y="1785252"/>
                  </a:lnTo>
                  <a:lnTo>
                    <a:pt x="2332313" y="1772678"/>
                  </a:lnTo>
                  <a:lnTo>
                    <a:pt x="2379756" y="1758826"/>
                  </a:lnTo>
                  <a:lnTo>
                    <a:pt x="2426759" y="1743705"/>
                  </a:lnTo>
                  <a:lnTo>
                    <a:pt x="2473302" y="1727322"/>
                  </a:lnTo>
                  <a:lnTo>
                    <a:pt x="2519363" y="1709687"/>
                  </a:lnTo>
                  <a:lnTo>
                    <a:pt x="2564921" y="1690808"/>
                  </a:lnTo>
                  <a:lnTo>
                    <a:pt x="2609955" y="1670694"/>
                  </a:lnTo>
                  <a:lnTo>
                    <a:pt x="2654445" y="1649354"/>
                  </a:lnTo>
                  <a:lnTo>
                    <a:pt x="2698369" y="1626795"/>
                  </a:lnTo>
                  <a:lnTo>
                    <a:pt x="2741706" y="1603027"/>
                  </a:lnTo>
                  <a:lnTo>
                    <a:pt x="2784434" y="1578059"/>
                  </a:lnTo>
                  <a:lnTo>
                    <a:pt x="2826534" y="1551898"/>
                  </a:lnTo>
                  <a:lnTo>
                    <a:pt x="2867984" y="1524554"/>
                  </a:lnTo>
                  <a:lnTo>
                    <a:pt x="2908764" y="1496035"/>
                  </a:lnTo>
                  <a:lnTo>
                    <a:pt x="2948851" y="1466350"/>
                  </a:lnTo>
                  <a:lnTo>
                    <a:pt x="2988225" y="1435507"/>
                  </a:lnTo>
                  <a:lnTo>
                    <a:pt x="3026864" y="1403516"/>
                  </a:lnTo>
                  <a:lnTo>
                    <a:pt x="3064749" y="1370384"/>
                  </a:lnTo>
                  <a:lnTo>
                    <a:pt x="3101858" y="1336120"/>
                  </a:lnTo>
                  <a:lnTo>
                    <a:pt x="3138170" y="1300734"/>
                  </a:lnTo>
                  <a:lnTo>
                    <a:pt x="3706368" y="732282"/>
                  </a:lnTo>
                  <a:lnTo>
                    <a:pt x="3370199" y="395859"/>
                  </a:lnTo>
                  <a:lnTo>
                    <a:pt x="2802000" y="964311"/>
                  </a:lnTo>
                  <a:lnTo>
                    <a:pt x="2766392" y="998712"/>
                  </a:lnTo>
                  <a:lnTo>
                    <a:pt x="2729765" y="1031665"/>
                  </a:lnTo>
                  <a:lnTo>
                    <a:pt x="2692155" y="1063154"/>
                  </a:lnTo>
                  <a:lnTo>
                    <a:pt x="2653597" y="1093164"/>
                  </a:lnTo>
                  <a:lnTo>
                    <a:pt x="2614127" y="1121681"/>
                  </a:lnTo>
                  <a:lnTo>
                    <a:pt x="2573782" y="1148691"/>
                  </a:lnTo>
                  <a:lnTo>
                    <a:pt x="2532596" y="1174177"/>
                  </a:lnTo>
                  <a:lnTo>
                    <a:pt x="2490606" y="1198126"/>
                  </a:lnTo>
                  <a:lnTo>
                    <a:pt x="2447847" y="1220523"/>
                  </a:lnTo>
                  <a:lnTo>
                    <a:pt x="2404356" y="1241353"/>
                  </a:lnTo>
                  <a:lnTo>
                    <a:pt x="2360167" y="1260602"/>
                  </a:lnTo>
                  <a:lnTo>
                    <a:pt x="2315318" y="1278253"/>
                  </a:lnTo>
                  <a:lnTo>
                    <a:pt x="2269843" y="1294294"/>
                  </a:lnTo>
                  <a:lnTo>
                    <a:pt x="2223778" y="1308709"/>
                  </a:lnTo>
                  <a:lnTo>
                    <a:pt x="2177159" y="1321483"/>
                  </a:lnTo>
                  <a:lnTo>
                    <a:pt x="2130022" y="1332602"/>
                  </a:lnTo>
                  <a:lnTo>
                    <a:pt x="2082403" y="1342050"/>
                  </a:lnTo>
                  <a:lnTo>
                    <a:pt x="2034337" y="1349814"/>
                  </a:lnTo>
                  <a:lnTo>
                    <a:pt x="1985861" y="1355878"/>
                  </a:lnTo>
                  <a:lnTo>
                    <a:pt x="1937009" y="1360228"/>
                  </a:lnTo>
                  <a:lnTo>
                    <a:pt x="1887819" y="1362849"/>
                  </a:lnTo>
                  <a:lnTo>
                    <a:pt x="1838324" y="1363726"/>
                  </a:lnTo>
                  <a:lnTo>
                    <a:pt x="1788815" y="1362849"/>
                  </a:lnTo>
                  <a:lnTo>
                    <a:pt x="1739611" y="1360228"/>
                  </a:lnTo>
                  <a:lnTo>
                    <a:pt x="1690749" y="1355878"/>
                  </a:lnTo>
                  <a:lnTo>
                    <a:pt x="1642265" y="1349814"/>
                  </a:lnTo>
                  <a:lnTo>
                    <a:pt x="1594194" y="1342050"/>
                  </a:lnTo>
                  <a:lnTo>
                    <a:pt x="1546572" y="1332602"/>
                  </a:lnTo>
                  <a:lnTo>
                    <a:pt x="1499434" y="1321483"/>
                  </a:lnTo>
                  <a:lnTo>
                    <a:pt x="1452815" y="1308709"/>
                  </a:lnTo>
                  <a:lnTo>
                    <a:pt x="1406752" y="1294294"/>
                  </a:lnTo>
                  <a:lnTo>
                    <a:pt x="1361280" y="1278253"/>
                  </a:lnTo>
                  <a:lnTo>
                    <a:pt x="1316434" y="1260602"/>
                  </a:lnTo>
                  <a:lnTo>
                    <a:pt x="1272250" y="1241353"/>
                  </a:lnTo>
                  <a:lnTo>
                    <a:pt x="1228764" y="1220523"/>
                  </a:lnTo>
                  <a:lnTo>
                    <a:pt x="1186011" y="1198126"/>
                  </a:lnTo>
                  <a:lnTo>
                    <a:pt x="1144027" y="1174177"/>
                  </a:lnTo>
                  <a:lnTo>
                    <a:pt x="1102847" y="1148691"/>
                  </a:lnTo>
                  <a:lnTo>
                    <a:pt x="1062506" y="1121681"/>
                  </a:lnTo>
                  <a:lnTo>
                    <a:pt x="1023042" y="1093164"/>
                  </a:lnTo>
                  <a:lnTo>
                    <a:pt x="984488" y="1063154"/>
                  </a:lnTo>
                  <a:lnTo>
                    <a:pt x="946881" y="1031665"/>
                  </a:lnTo>
                  <a:lnTo>
                    <a:pt x="910256" y="998712"/>
                  </a:lnTo>
                  <a:lnTo>
                    <a:pt x="874648" y="964311"/>
                  </a:lnTo>
                  <a:lnTo>
                    <a:pt x="840264" y="928653"/>
                  </a:lnTo>
                  <a:lnTo>
                    <a:pt x="807329" y="891980"/>
                  </a:lnTo>
                  <a:lnTo>
                    <a:pt x="775857" y="854329"/>
                  </a:lnTo>
                  <a:lnTo>
                    <a:pt x="745863" y="815733"/>
                  </a:lnTo>
                  <a:lnTo>
                    <a:pt x="717363" y="776229"/>
                  </a:lnTo>
                  <a:lnTo>
                    <a:pt x="690370" y="735852"/>
                  </a:lnTo>
                  <a:lnTo>
                    <a:pt x="664899" y="694638"/>
                  </a:lnTo>
                  <a:lnTo>
                    <a:pt x="640965" y="652621"/>
                  </a:lnTo>
                  <a:lnTo>
                    <a:pt x="618583" y="609838"/>
                  </a:lnTo>
                  <a:lnTo>
                    <a:pt x="597767" y="566323"/>
                  </a:lnTo>
                  <a:lnTo>
                    <a:pt x="578532" y="522112"/>
                  </a:lnTo>
                  <a:lnTo>
                    <a:pt x="560893" y="477241"/>
                  </a:lnTo>
                  <a:lnTo>
                    <a:pt x="544864" y="431745"/>
                  </a:lnTo>
                  <a:lnTo>
                    <a:pt x="530460" y="385660"/>
                  </a:lnTo>
                  <a:lnTo>
                    <a:pt x="517696" y="339020"/>
                  </a:lnTo>
                  <a:lnTo>
                    <a:pt x="506586" y="291861"/>
                  </a:lnTo>
                  <a:lnTo>
                    <a:pt x="497144" y="244219"/>
                  </a:lnTo>
                  <a:lnTo>
                    <a:pt x="489387" y="196129"/>
                  </a:lnTo>
                  <a:lnTo>
                    <a:pt x="483328" y="147627"/>
                  </a:lnTo>
                  <a:lnTo>
                    <a:pt x="478982" y="98748"/>
                  </a:lnTo>
                  <a:lnTo>
                    <a:pt x="476364" y="49527"/>
                  </a:lnTo>
                  <a:lnTo>
                    <a:pt x="475488" y="0"/>
                  </a:lnTo>
                  <a:close/>
                </a:path>
              </a:pathLst>
            </a:custGeom>
            <a:solidFill>
              <a:srgbClr val="EFAB00"/>
            </a:solidFill>
          </p:spPr>
          <p:txBody>
            <a:bodyPr wrap="square" lIns="0" tIns="0" rIns="0" bIns="0" rtlCol="0"/>
            <a:lstStyle/>
            <a:p>
              <a:endParaRPr/>
            </a:p>
          </p:txBody>
        </p:sp>
        <p:sp>
          <p:nvSpPr>
            <p:cNvPr id="8" name="object 8"/>
            <p:cNvSpPr/>
            <p:nvPr/>
          </p:nvSpPr>
          <p:spPr>
            <a:xfrm>
              <a:off x="1994916" y="1845731"/>
              <a:ext cx="3566160" cy="1838325"/>
            </a:xfrm>
            <a:custGeom>
              <a:avLst/>
              <a:gdLst/>
              <a:ahLst/>
              <a:cxnLst/>
              <a:rect l="l" t="t" r="r" b="b"/>
              <a:pathLst>
                <a:path w="3566160" h="1838325">
                  <a:moveTo>
                    <a:pt x="1860951" y="0"/>
                  </a:moveTo>
                  <a:lnTo>
                    <a:pt x="1816111" y="0"/>
                  </a:lnTo>
                  <a:lnTo>
                    <a:pt x="1771281" y="1083"/>
                  </a:lnTo>
                  <a:lnTo>
                    <a:pt x="1726483" y="3251"/>
                  </a:lnTo>
                  <a:lnTo>
                    <a:pt x="1681740" y="6502"/>
                  </a:lnTo>
                  <a:lnTo>
                    <a:pt x="1637072" y="10837"/>
                  </a:lnTo>
                  <a:lnTo>
                    <a:pt x="1592502" y="16256"/>
                  </a:lnTo>
                  <a:lnTo>
                    <a:pt x="1548050" y="22759"/>
                  </a:lnTo>
                  <a:lnTo>
                    <a:pt x="1503739" y="30345"/>
                  </a:lnTo>
                  <a:lnTo>
                    <a:pt x="1459590" y="39015"/>
                  </a:lnTo>
                  <a:lnTo>
                    <a:pt x="1415624" y="48769"/>
                  </a:lnTo>
                  <a:lnTo>
                    <a:pt x="1371863" y="59607"/>
                  </a:lnTo>
                  <a:lnTo>
                    <a:pt x="1328329" y="71528"/>
                  </a:lnTo>
                  <a:lnTo>
                    <a:pt x="1285043" y="84534"/>
                  </a:lnTo>
                  <a:lnTo>
                    <a:pt x="1242027" y="98623"/>
                  </a:lnTo>
                  <a:lnTo>
                    <a:pt x="1199302" y="113796"/>
                  </a:lnTo>
                  <a:lnTo>
                    <a:pt x="1156891" y="130052"/>
                  </a:lnTo>
                  <a:lnTo>
                    <a:pt x="1114814" y="147392"/>
                  </a:lnTo>
                  <a:lnTo>
                    <a:pt x="1073093" y="165817"/>
                  </a:lnTo>
                  <a:lnTo>
                    <a:pt x="1031750" y="185324"/>
                  </a:lnTo>
                  <a:lnTo>
                    <a:pt x="990806" y="205916"/>
                  </a:lnTo>
                  <a:lnTo>
                    <a:pt x="950283" y="227592"/>
                  </a:lnTo>
                  <a:lnTo>
                    <a:pt x="910202" y="250351"/>
                  </a:lnTo>
                  <a:lnTo>
                    <a:pt x="870586" y="274194"/>
                  </a:lnTo>
                  <a:lnTo>
                    <a:pt x="831455" y="299120"/>
                  </a:lnTo>
                  <a:lnTo>
                    <a:pt x="792831" y="325131"/>
                  </a:lnTo>
                  <a:lnTo>
                    <a:pt x="754736" y="352225"/>
                  </a:lnTo>
                  <a:lnTo>
                    <a:pt x="717192" y="380403"/>
                  </a:lnTo>
                  <a:lnTo>
                    <a:pt x="680219" y="409665"/>
                  </a:lnTo>
                  <a:lnTo>
                    <a:pt x="643840" y="440011"/>
                  </a:lnTo>
                  <a:lnTo>
                    <a:pt x="608076" y="471440"/>
                  </a:lnTo>
                  <a:lnTo>
                    <a:pt x="572949" y="503953"/>
                  </a:lnTo>
                  <a:lnTo>
                    <a:pt x="538479" y="537550"/>
                  </a:lnTo>
                  <a:lnTo>
                    <a:pt x="503118" y="573887"/>
                  </a:lnTo>
                  <a:lnTo>
                    <a:pt x="468878" y="611018"/>
                  </a:lnTo>
                  <a:lnTo>
                    <a:pt x="435768" y="648923"/>
                  </a:lnTo>
                  <a:lnTo>
                    <a:pt x="403797" y="687581"/>
                  </a:lnTo>
                  <a:lnTo>
                    <a:pt x="372973" y="726971"/>
                  </a:lnTo>
                  <a:lnTo>
                    <a:pt x="343305" y="767072"/>
                  </a:lnTo>
                  <a:lnTo>
                    <a:pt x="314802" y="807863"/>
                  </a:lnTo>
                  <a:lnTo>
                    <a:pt x="287473" y="849325"/>
                  </a:lnTo>
                  <a:lnTo>
                    <a:pt x="261325" y="891434"/>
                  </a:lnTo>
                  <a:lnTo>
                    <a:pt x="236368" y="934172"/>
                  </a:lnTo>
                  <a:lnTo>
                    <a:pt x="212611" y="977517"/>
                  </a:lnTo>
                  <a:lnTo>
                    <a:pt x="190062" y="1021448"/>
                  </a:lnTo>
                  <a:lnTo>
                    <a:pt x="168730" y="1065945"/>
                  </a:lnTo>
                  <a:lnTo>
                    <a:pt x="148624" y="1110986"/>
                  </a:lnTo>
                  <a:lnTo>
                    <a:pt x="129751" y="1156551"/>
                  </a:lnTo>
                  <a:lnTo>
                    <a:pt x="112122" y="1202618"/>
                  </a:lnTo>
                  <a:lnTo>
                    <a:pt x="95744" y="1249168"/>
                  </a:lnTo>
                  <a:lnTo>
                    <a:pt x="80627" y="1296179"/>
                  </a:lnTo>
                  <a:lnTo>
                    <a:pt x="66779" y="1343630"/>
                  </a:lnTo>
                  <a:lnTo>
                    <a:pt x="54208" y="1391501"/>
                  </a:lnTo>
                  <a:lnTo>
                    <a:pt x="42923" y="1439770"/>
                  </a:lnTo>
                  <a:lnTo>
                    <a:pt x="32934" y="1488417"/>
                  </a:lnTo>
                  <a:lnTo>
                    <a:pt x="24248" y="1537421"/>
                  </a:lnTo>
                  <a:lnTo>
                    <a:pt x="16875" y="1586762"/>
                  </a:lnTo>
                  <a:lnTo>
                    <a:pt x="10823" y="1636417"/>
                  </a:lnTo>
                  <a:lnTo>
                    <a:pt x="6101" y="1686368"/>
                  </a:lnTo>
                  <a:lnTo>
                    <a:pt x="2717" y="1736591"/>
                  </a:lnTo>
                  <a:lnTo>
                    <a:pt x="680" y="1787068"/>
                  </a:lnTo>
                  <a:lnTo>
                    <a:pt x="0" y="1837776"/>
                  </a:lnTo>
                  <a:lnTo>
                    <a:pt x="475614" y="1837776"/>
                  </a:lnTo>
                  <a:lnTo>
                    <a:pt x="476491" y="1788266"/>
                  </a:lnTo>
                  <a:lnTo>
                    <a:pt x="479109" y="1739060"/>
                  </a:lnTo>
                  <a:lnTo>
                    <a:pt x="483455" y="1690194"/>
                  </a:lnTo>
                  <a:lnTo>
                    <a:pt x="489514" y="1641705"/>
                  </a:lnTo>
                  <a:lnTo>
                    <a:pt x="497271" y="1593628"/>
                  </a:lnTo>
                  <a:lnTo>
                    <a:pt x="506713" y="1545998"/>
                  </a:lnTo>
                  <a:lnTo>
                    <a:pt x="517823" y="1498851"/>
                  </a:lnTo>
                  <a:lnTo>
                    <a:pt x="530587" y="1452223"/>
                  </a:lnTo>
                  <a:lnTo>
                    <a:pt x="544991" y="1406149"/>
                  </a:lnTo>
                  <a:lnTo>
                    <a:pt x="561020" y="1360665"/>
                  </a:lnTo>
                  <a:lnTo>
                    <a:pt x="578659" y="1315806"/>
                  </a:lnTo>
                  <a:lnTo>
                    <a:pt x="597894" y="1271609"/>
                  </a:lnTo>
                  <a:lnTo>
                    <a:pt x="618710" y="1228109"/>
                  </a:lnTo>
                  <a:lnTo>
                    <a:pt x="641092" y="1185341"/>
                  </a:lnTo>
                  <a:lnTo>
                    <a:pt x="665026" y="1143342"/>
                  </a:lnTo>
                  <a:lnTo>
                    <a:pt x="690497" y="1102146"/>
                  </a:lnTo>
                  <a:lnTo>
                    <a:pt x="717490" y="1061789"/>
                  </a:lnTo>
                  <a:lnTo>
                    <a:pt x="745990" y="1022308"/>
                  </a:lnTo>
                  <a:lnTo>
                    <a:pt x="775984" y="983737"/>
                  </a:lnTo>
                  <a:lnTo>
                    <a:pt x="807456" y="946113"/>
                  </a:lnTo>
                  <a:lnTo>
                    <a:pt x="840391" y="909471"/>
                  </a:lnTo>
                  <a:lnTo>
                    <a:pt x="874776" y="873846"/>
                  </a:lnTo>
                  <a:lnTo>
                    <a:pt x="909139" y="840643"/>
                  </a:lnTo>
                  <a:lnTo>
                    <a:pt x="944369" y="808883"/>
                  </a:lnTo>
                  <a:lnTo>
                    <a:pt x="980428" y="778567"/>
                  </a:lnTo>
                  <a:lnTo>
                    <a:pt x="1017277" y="749694"/>
                  </a:lnTo>
                  <a:lnTo>
                    <a:pt x="1054877" y="722266"/>
                  </a:lnTo>
                  <a:lnTo>
                    <a:pt x="1093190" y="696280"/>
                  </a:lnTo>
                  <a:lnTo>
                    <a:pt x="1132178" y="671739"/>
                  </a:lnTo>
                  <a:lnTo>
                    <a:pt x="1171801" y="648641"/>
                  </a:lnTo>
                  <a:lnTo>
                    <a:pt x="1212021" y="626986"/>
                  </a:lnTo>
                  <a:lnTo>
                    <a:pt x="1252801" y="606775"/>
                  </a:lnTo>
                  <a:lnTo>
                    <a:pt x="1294100" y="588008"/>
                  </a:lnTo>
                  <a:lnTo>
                    <a:pt x="1335882" y="570685"/>
                  </a:lnTo>
                  <a:lnTo>
                    <a:pt x="1378106" y="554805"/>
                  </a:lnTo>
                  <a:lnTo>
                    <a:pt x="1420735" y="540369"/>
                  </a:lnTo>
                  <a:lnTo>
                    <a:pt x="1463731" y="527376"/>
                  </a:lnTo>
                  <a:lnTo>
                    <a:pt x="1507054" y="515827"/>
                  </a:lnTo>
                  <a:lnTo>
                    <a:pt x="1550666" y="505722"/>
                  </a:lnTo>
                  <a:lnTo>
                    <a:pt x="1594529" y="497060"/>
                  </a:lnTo>
                  <a:lnTo>
                    <a:pt x="1638603" y="489842"/>
                  </a:lnTo>
                  <a:lnTo>
                    <a:pt x="1682852" y="484067"/>
                  </a:lnTo>
                  <a:lnTo>
                    <a:pt x="1727235" y="479736"/>
                  </a:lnTo>
                  <a:lnTo>
                    <a:pt x="1771715" y="476849"/>
                  </a:lnTo>
                  <a:lnTo>
                    <a:pt x="1816252" y="475405"/>
                  </a:lnTo>
                  <a:lnTo>
                    <a:pt x="1860809" y="475405"/>
                  </a:lnTo>
                  <a:lnTo>
                    <a:pt x="1905348" y="476849"/>
                  </a:lnTo>
                  <a:lnTo>
                    <a:pt x="1949828" y="479736"/>
                  </a:lnTo>
                  <a:lnTo>
                    <a:pt x="1994212" y="484067"/>
                  </a:lnTo>
                  <a:lnTo>
                    <a:pt x="2038462" y="489842"/>
                  </a:lnTo>
                  <a:lnTo>
                    <a:pt x="2082538" y="497060"/>
                  </a:lnTo>
                  <a:lnTo>
                    <a:pt x="2126403" y="505722"/>
                  </a:lnTo>
                  <a:lnTo>
                    <a:pt x="2170018" y="515827"/>
                  </a:lnTo>
                  <a:lnTo>
                    <a:pt x="2213343" y="527376"/>
                  </a:lnTo>
                  <a:lnTo>
                    <a:pt x="2256342" y="540369"/>
                  </a:lnTo>
                  <a:lnTo>
                    <a:pt x="2298975" y="554805"/>
                  </a:lnTo>
                  <a:lnTo>
                    <a:pt x="2341203" y="570685"/>
                  </a:lnTo>
                  <a:lnTo>
                    <a:pt x="2382988" y="588008"/>
                  </a:lnTo>
                  <a:lnTo>
                    <a:pt x="2424292" y="606775"/>
                  </a:lnTo>
                  <a:lnTo>
                    <a:pt x="2465077" y="626986"/>
                  </a:lnTo>
                  <a:lnTo>
                    <a:pt x="2505302" y="648641"/>
                  </a:lnTo>
                  <a:lnTo>
                    <a:pt x="2544931" y="671739"/>
                  </a:lnTo>
                  <a:lnTo>
                    <a:pt x="2583924" y="696280"/>
                  </a:lnTo>
                  <a:lnTo>
                    <a:pt x="2622244" y="722266"/>
                  </a:lnTo>
                  <a:lnTo>
                    <a:pt x="2659850" y="749694"/>
                  </a:lnTo>
                  <a:lnTo>
                    <a:pt x="2696706" y="778567"/>
                  </a:lnTo>
                  <a:lnTo>
                    <a:pt x="2732772" y="808883"/>
                  </a:lnTo>
                  <a:lnTo>
                    <a:pt x="2768010" y="840643"/>
                  </a:lnTo>
                  <a:lnTo>
                    <a:pt x="2802382" y="873846"/>
                  </a:lnTo>
                  <a:lnTo>
                    <a:pt x="3229863" y="1301455"/>
                  </a:lnTo>
                  <a:lnTo>
                    <a:pt x="3566159" y="965159"/>
                  </a:lnTo>
                  <a:lnTo>
                    <a:pt x="3138678" y="537550"/>
                  </a:lnTo>
                  <a:lnTo>
                    <a:pt x="3104202" y="503953"/>
                  </a:lnTo>
                  <a:lnTo>
                    <a:pt x="3069069" y="471440"/>
                  </a:lnTo>
                  <a:lnTo>
                    <a:pt x="3033300" y="440011"/>
                  </a:lnTo>
                  <a:lnTo>
                    <a:pt x="2996915" y="409665"/>
                  </a:lnTo>
                  <a:lnTo>
                    <a:pt x="2959938" y="380403"/>
                  </a:lnTo>
                  <a:lnTo>
                    <a:pt x="2922388" y="352225"/>
                  </a:lnTo>
                  <a:lnTo>
                    <a:pt x="2884288" y="325131"/>
                  </a:lnTo>
                  <a:lnTo>
                    <a:pt x="2845660" y="299120"/>
                  </a:lnTo>
                  <a:lnTo>
                    <a:pt x="2806525" y="274194"/>
                  </a:lnTo>
                  <a:lnTo>
                    <a:pt x="2766904" y="250351"/>
                  </a:lnTo>
                  <a:lnTo>
                    <a:pt x="2726819" y="227592"/>
                  </a:lnTo>
                  <a:lnTo>
                    <a:pt x="2686293" y="205916"/>
                  </a:lnTo>
                  <a:lnTo>
                    <a:pt x="2645345" y="185324"/>
                  </a:lnTo>
                  <a:lnTo>
                    <a:pt x="2603998" y="165817"/>
                  </a:lnTo>
                  <a:lnTo>
                    <a:pt x="2562274" y="147392"/>
                  </a:lnTo>
                  <a:lnTo>
                    <a:pt x="2520194" y="130052"/>
                  </a:lnTo>
                  <a:lnTo>
                    <a:pt x="2477780" y="113796"/>
                  </a:lnTo>
                  <a:lnTo>
                    <a:pt x="2435052" y="98623"/>
                  </a:lnTo>
                  <a:lnTo>
                    <a:pt x="2392034" y="84534"/>
                  </a:lnTo>
                  <a:lnTo>
                    <a:pt x="2348746" y="71528"/>
                  </a:lnTo>
                  <a:lnTo>
                    <a:pt x="2305209" y="59607"/>
                  </a:lnTo>
                  <a:lnTo>
                    <a:pt x="2261447" y="48769"/>
                  </a:lnTo>
                  <a:lnTo>
                    <a:pt x="2217479" y="39015"/>
                  </a:lnTo>
                  <a:lnTo>
                    <a:pt x="2173328" y="30345"/>
                  </a:lnTo>
                  <a:lnTo>
                    <a:pt x="2129016" y="22759"/>
                  </a:lnTo>
                  <a:lnTo>
                    <a:pt x="2084563" y="16256"/>
                  </a:lnTo>
                  <a:lnTo>
                    <a:pt x="2039991" y="10837"/>
                  </a:lnTo>
                  <a:lnTo>
                    <a:pt x="1995323" y="6502"/>
                  </a:lnTo>
                  <a:lnTo>
                    <a:pt x="1950579" y="3251"/>
                  </a:lnTo>
                  <a:lnTo>
                    <a:pt x="1905781" y="1083"/>
                  </a:lnTo>
                  <a:lnTo>
                    <a:pt x="1860951" y="0"/>
                  </a:lnTo>
                  <a:close/>
                </a:path>
              </a:pathLst>
            </a:custGeom>
            <a:solidFill>
              <a:srgbClr val="DF8E17"/>
            </a:solidFill>
          </p:spPr>
          <p:txBody>
            <a:bodyPr wrap="square" lIns="0" tIns="0" rIns="0" bIns="0" rtlCol="0"/>
            <a:lstStyle/>
            <a:p>
              <a:endParaRPr/>
            </a:p>
          </p:txBody>
        </p:sp>
        <p:sp>
          <p:nvSpPr>
            <p:cNvPr id="9" name="object 9"/>
            <p:cNvSpPr/>
            <p:nvPr/>
          </p:nvSpPr>
          <p:spPr>
            <a:xfrm>
              <a:off x="5224272" y="2811780"/>
              <a:ext cx="1678305" cy="1676400"/>
            </a:xfrm>
            <a:custGeom>
              <a:avLst/>
              <a:gdLst/>
              <a:ahLst/>
              <a:cxnLst/>
              <a:rect l="l" t="t" r="r" b="b"/>
              <a:pathLst>
                <a:path w="1678304" h="1676400">
                  <a:moveTo>
                    <a:pt x="336423" y="0"/>
                  </a:moveTo>
                  <a:lnTo>
                    <a:pt x="0" y="336042"/>
                  </a:lnTo>
                  <a:lnTo>
                    <a:pt x="1341627" y="1676400"/>
                  </a:lnTo>
                  <a:lnTo>
                    <a:pt x="1677924" y="1340358"/>
                  </a:lnTo>
                  <a:lnTo>
                    <a:pt x="336423" y="0"/>
                  </a:lnTo>
                  <a:close/>
                </a:path>
              </a:pathLst>
            </a:custGeom>
            <a:solidFill>
              <a:srgbClr val="D0702E"/>
            </a:solidFill>
          </p:spPr>
          <p:txBody>
            <a:bodyPr wrap="square" lIns="0" tIns="0" rIns="0" bIns="0" rtlCol="0"/>
            <a:lstStyle/>
            <a:p>
              <a:endParaRPr/>
            </a:p>
          </p:txBody>
        </p:sp>
        <p:sp>
          <p:nvSpPr>
            <p:cNvPr id="10" name="object 10"/>
            <p:cNvSpPr/>
            <p:nvPr/>
          </p:nvSpPr>
          <p:spPr>
            <a:xfrm>
              <a:off x="6566916" y="3683508"/>
              <a:ext cx="3633470" cy="1839595"/>
            </a:xfrm>
            <a:custGeom>
              <a:avLst/>
              <a:gdLst/>
              <a:ahLst/>
              <a:cxnLst/>
              <a:rect l="l" t="t" r="r" b="b"/>
              <a:pathLst>
                <a:path w="3633470" h="1839595">
                  <a:moveTo>
                    <a:pt x="336168" y="468630"/>
                  </a:moveTo>
                  <a:lnTo>
                    <a:pt x="0" y="805053"/>
                  </a:lnTo>
                  <a:lnTo>
                    <a:pt x="495300" y="1300734"/>
                  </a:lnTo>
                  <a:lnTo>
                    <a:pt x="531623" y="1336120"/>
                  </a:lnTo>
                  <a:lnTo>
                    <a:pt x="568741" y="1370384"/>
                  </a:lnTo>
                  <a:lnTo>
                    <a:pt x="606632" y="1403516"/>
                  </a:lnTo>
                  <a:lnTo>
                    <a:pt x="645277" y="1435507"/>
                  </a:lnTo>
                  <a:lnTo>
                    <a:pt x="684653" y="1466350"/>
                  </a:lnTo>
                  <a:lnTo>
                    <a:pt x="724741" y="1496035"/>
                  </a:lnTo>
                  <a:lnTo>
                    <a:pt x="765519" y="1524554"/>
                  </a:lnTo>
                  <a:lnTo>
                    <a:pt x="806966" y="1551898"/>
                  </a:lnTo>
                  <a:lnTo>
                    <a:pt x="849062" y="1578059"/>
                  </a:lnTo>
                  <a:lnTo>
                    <a:pt x="891785" y="1603027"/>
                  </a:lnTo>
                  <a:lnTo>
                    <a:pt x="935115" y="1626795"/>
                  </a:lnTo>
                  <a:lnTo>
                    <a:pt x="979031" y="1649354"/>
                  </a:lnTo>
                  <a:lnTo>
                    <a:pt x="1023512" y="1670694"/>
                  </a:lnTo>
                  <a:lnTo>
                    <a:pt x="1068537" y="1690808"/>
                  </a:lnTo>
                  <a:lnTo>
                    <a:pt x="1114085" y="1709687"/>
                  </a:lnTo>
                  <a:lnTo>
                    <a:pt x="1160136" y="1727322"/>
                  </a:lnTo>
                  <a:lnTo>
                    <a:pt x="1206668" y="1743705"/>
                  </a:lnTo>
                  <a:lnTo>
                    <a:pt x="1253661" y="1758826"/>
                  </a:lnTo>
                  <a:lnTo>
                    <a:pt x="1301094" y="1772678"/>
                  </a:lnTo>
                  <a:lnTo>
                    <a:pt x="1348945" y="1785252"/>
                  </a:lnTo>
                  <a:lnTo>
                    <a:pt x="1397195" y="1796538"/>
                  </a:lnTo>
                  <a:lnTo>
                    <a:pt x="1445822" y="1806529"/>
                  </a:lnTo>
                  <a:lnTo>
                    <a:pt x="1494805" y="1815216"/>
                  </a:lnTo>
                  <a:lnTo>
                    <a:pt x="1544124" y="1822590"/>
                  </a:lnTo>
                  <a:lnTo>
                    <a:pt x="1593757" y="1828643"/>
                  </a:lnTo>
                  <a:lnTo>
                    <a:pt x="1643684" y="1833366"/>
                  </a:lnTo>
                  <a:lnTo>
                    <a:pt x="1693883" y="1836750"/>
                  </a:lnTo>
                  <a:lnTo>
                    <a:pt x="1744335" y="1838787"/>
                  </a:lnTo>
                  <a:lnTo>
                    <a:pt x="1795017" y="1839468"/>
                  </a:lnTo>
                  <a:lnTo>
                    <a:pt x="1845713" y="1838787"/>
                  </a:lnTo>
                  <a:lnTo>
                    <a:pt x="1896176" y="1836750"/>
                  </a:lnTo>
                  <a:lnTo>
                    <a:pt x="1946387" y="1833366"/>
                  </a:lnTo>
                  <a:lnTo>
                    <a:pt x="1996324" y="1828643"/>
                  </a:lnTo>
                  <a:lnTo>
                    <a:pt x="2045966" y="1822590"/>
                  </a:lnTo>
                  <a:lnTo>
                    <a:pt x="2095294" y="1815216"/>
                  </a:lnTo>
                  <a:lnTo>
                    <a:pt x="2144285" y="1806529"/>
                  </a:lnTo>
                  <a:lnTo>
                    <a:pt x="2192919" y="1796538"/>
                  </a:lnTo>
                  <a:lnTo>
                    <a:pt x="2241175" y="1785252"/>
                  </a:lnTo>
                  <a:lnTo>
                    <a:pt x="2289032" y="1772678"/>
                  </a:lnTo>
                  <a:lnTo>
                    <a:pt x="2336470" y="1758826"/>
                  </a:lnTo>
                  <a:lnTo>
                    <a:pt x="2383468" y="1743705"/>
                  </a:lnTo>
                  <a:lnTo>
                    <a:pt x="2430005" y="1727322"/>
                  </a:lnTo>
                  <a:lnTo>
                    <a:pt x="2476059" y="1709687"/>
                  </a:lnTo>
                  <a:lnTo>
                    <a:pt x="2521611" y="1690808"/>
                  </a:lnTo>
                  <a:lnTo>
                    <a:pt x="2566639" y="1670694"/>
                  </a:lnTo>
                  <a:lnTo>
                    <a:pt x="2611122" y="1649354"/>
                  </a:lnTo>
                  <a:lnTo>
                    <a:pt x="2655040" y="1626795"/>
                  </a:lnTo>
                  <a:lnTo>
                    <a:pt x="2698372" y="1603027"/>
                  </a:lnTo>
                  <a:lnTo>
                    <a:pt x="2741097" y="1578059"/>
                  </a:lnTo>
                  <a:lnTo>
                    <a:pt x="2783193" y="1551898"/>
                  </a:lnTo>
                  <a:lnTo>
                    <a:pt x="2824641" y="1524554"/>
                  </a:lnTo>
                  <a:lnTo>
                    <a:pt x="2865420" y="1496035"/>
                  </a:lnTo>
                  <a:lnTo>
                    <a:pt x="2905508" y="1466350"/>
                  </a:lnTo>
                  <a:lnTo>
                    <a:pt x="2944885" y="1435507"/>
                  </a:lnTo>
                  <a:lnTo>
                    <a:pt x="2983529" y="1403516"/>
                  </a:lnTo>
                  <a:lnTo>
                    <a:pt x="3021421" y="1370384"/>
                  </a:lnTo>
                  <a:lnTo>
                    <a:pt x="3028634" y="1363726"/>
                  </a:lnTo>
                  <a:lnTo>
                    <a:pt x="1795017" y="1363726"/>
                  </a:lnTo>
                  <a:lnTo>
                    <a:pt x="1745524" y="1362849"/>
                  </a:lnTo>
                  <a:lnTo>
                    <a:pt x="1696336" y="1360228"/>
                  </a:lnTo>
                  <a:lnTo>
                    <a:pt x="1647488" y="1355878"/>
                  </a:lnTo>
                  <a:lnTo>
                    <a:pt x="1599016" y="1349814"/>
                  </a:lnTo>
                  <a:lnTo>
                    <a:pt x="1550956" y="1342050"/>
                  </a:lnTo>
                  <a:lnTo>
                    <a:pt x="1503343" y="1332602"/>
                  </a:lnTo>
                  <a:lnTo>
                    <a:pt x="1456213" y="1321483"/>
                  </a:lnTo>
                  <a:lnTo>
                    <a:pt x="1409602" y="1308709"/>
                  </a:lnTo>
                  <a:lnTo>
                    <a:pt x="1363546" y="1294294"/>
                  </a:lnTo>
                  <a:lnTo>
                    <a:pt x="1318079" y="1278253"/>
                  </a:lnTo>
                  <a:lnTo>
                    <a:pt x="1273238" y="1260602"/>
                  </a:lnTo>
                  <a:lnTo>
                    <a:pt x="1229058" y="1241353"/>
                  </a:lnTo>
                  <a:lnTo>
                    <a:pt x="1185575" y="1220523"/>
                  </a:lnTo>
                  <a:lnTo>
                    <a:pt x="1142825" y="1198126"/>
                  </a:lnTo>
                  <a:lnTo>
                    <a:pt x="1100843" y="1174177"/>
                  </a:lnTo>
                  <a:lnTo>
                    <a:pt x="1059664" y="1148691"/>
                  </a:lnTo>
                  <a:lnTo>
                    <a:pt x="1019325" y="1121681"/>
                  </a:lnTo>
                  <a:lnTo>
                    <a:pt x="979861" y="1093164"/>
                  </a:lnTo>
                  <a:lnTo>
                    <a:pt x="941308" y="1063154"/>
                  </a:lnTo>
                  <a:lnTo>
                    <a:pt x="903701" y="1031665"/>
                  </a:lnTo>
                  <a:lnTo>
                    <a:pt x="867076" y="998712"/>
                  </a:lnTo>
                  <a:lnTo>
                    <a:pt x="831468" y="964311"/>
                  </a:lnTo>
                  <a:lnTo>
                    <a:pt x="336168" y="468630"/>
                  </a:lnTo>
                  <a:close/>
                </a:path>
                <a:path w="3633470" h="1839595">
                  <a:moveTo>
                    <a:pt x="3633215" y="0"/>
                  </a:moveTo>
                  <a:lnTo>
                    <a:pt x="3157728" y="0"/>
                  </a:lnTo>
                  <a:lnTo>
                    <a:pt x="3156851" y="49527"/>
                  </a:lnTo>
                  <a:lnTo>
                    <a:pt x="3154233" y="98751"/>
                  </a:lnTo>
                  <a:lnTo>
                    <a:pt x="3149887" y="147633"/>
                  </a:lnTo>
                  <a:lnTo>
                    <a:pt x="3143829" y="196140"/>
                  </a:lnTo>
                  <a:lnTo>
                    <a:pt x="3136072" y="244235"/>
                  </a:lnTo>
                  <a:lnTo>
                    <a:pt x="3126632" y="291882"/>
                  </a:lnTo>
                  <a:lnTo>
                    <a:pt x="3115524" y="339046"/>
                  </a:lnTo>
                  <a:lnTo>
                    <a:pt x="3102761" y="385692"/>
                  </a:lnTo>
                  <a:lnTo>
                    <a:pt x="3088360" y="431783"/>
                  </a:lnTo>
                  <a:lnTo>
                    <a:pt x="3072334" y="477284"/>
                  </a:lnTo>
                  <a:lnTo>
                    <a:pt x="3054699" y="522160"/>
                  </a:lnTo>
                  <a:lnTo>
                    <a:pt x="3035469" y="566374"/>
                  </a:lnTo>
                  <a:lnTo>
                    <a:pt x="3014658" y="609892"/>
                  </a:lnTo>
                  <a:lnTo>
                    <a:pt x="2992283" y="652677"/>
                  </a:lnTo>
                  <a:lnTo>
                    <a:pt x="2968356" y="694694"/>
                  </a:lnTo>
                  <a:lnTo>
                    <a:pt x="2942894" y="735907"/>
                  </a:lnTo>
                  <a:lnTo>
                    <a:pt x="2915911" y="776281"/>
                  </a:lnTo>
                  <a:lnTo>
                    <a:pt x="2887421" y="815779"/>
                  </a:lnTo>
                  <a:lnTo>
                    <a:pt x="2857440" y="854367"/>
                  </a:lnTo>
                  <a:lnTo>
                    <a:pt x="2825982" y="892009"/>
                  </a:lnTo>
                  <a:lnTo>
                    <a:pt x="2793061" y="928669"/>
                  </a:lnTo>
                  <a:lnTo>
                    <a:pt x="2758693" y="964311"/>
                  </a:lnTo>
                  <a:lnTo>
                    <a:pt x="2723086" y="998712"/>
                  </a:lnTo>
                  <a:lnTo>
                    <a:pt x="2686461" y="1031665"/>
                  </a:lnTo>
                  <a:lnTo>
                    <a:pt x="2648854" y="1063154"/>
                  </a:lnTo>
                  <a:lnTo>
                    <a:pt x="2610300" y="1093164"/>
                  </a:lnTo>
                  <a:lnTo>
                    <a:pt x="2570836" y="1121681"/>
                  </a:lnTo>
                  <a:lnTo>
                    <a:pt x="2530495" y="1148691"/>
                  </a:lnTo>
                  <a:lnTo>
                    <a:pt x="2489315" y="1174177"/>
                  </a:lnTo>
                  <a:lnTo>
                    <a:pt x="2447331" y="1198126"/>
                  </a:lnTo>
                  <a:lnTo>
                    <a:pt x="2404578" y="1220523"/>
                  </a:lnTo>
                  <a:lnTo>
                    <a:pt x="2361092" y="1241353"/>
                  </a:lnTo>
                  <a:lnTo>
                    <a:pt x="2316908" y="1260602"/>
                  </a:lnTo>
                  <a:lnTo>
                    <a:pt x="2272062" y="1278253"/>
                  </a:lnTo>
                  <a:lnTo>
                    <a:pt x="2226590" y="1294294"/>
                  </a:lnTo>
                  <a:lnTo>
                    <a:pt x="2180527" y="1308709"/>
                  </a:lnTo>
                  <a:lnTo>
                    <a:pt x="2133908" y="1321483"/>
                  </a:lnTo>
                  <a:lnTo>
                    <a:pt x="2086770" y="1332602"/>
                  </a:lnTo>
                  <a:lnTo>
                    <a:pt x="2039148" y="1342050"/>
                  </a:lnTo>
                  <a:lnTo>
                    <a:pt x="1991077" y="1349814"/>
                  </a:lnTo>
                  <a:lnTo>
                    <a:pt x="1942593" y="1355878"/>
                  </a:lnTo>
                  <a:lnTo>
                    <a:pt x="1893731" y="1360228"/>
                  </a:lnTo>
                  <a:lnTo>
                    <a:pt x="1844527" y="1362849"/>
                  </a:lnTo>
                  <a:lnTo>
                    <a:pt x="1795017" y="1363726"/>
                  </a:lnTo>
                  <a:lnTo>
                    <a:pt x="3028634" y="1363726"/>
                  </a:lnTo>
                  <a:lnTo>
                    <a:pt x="3058539" y="1336120"/>
                  </a:lnTo>
                  <a:lnTo>
                    <a:pt x="3094862" y="1300734"/>
                  </a:lnTo>
                  <a:lnTo>
                    <a:pt x="3130223" y="1264383"/>
                  </a:lnTo>
                  <a:lnTo>
                    <a:pt x="3164462" y="1227238"/>
                  </a:lnTo>
                  <a:lnTo>
                    <a:pt x="3197570" y="1189318"/>
                  </a:lnTo>
                  <a:lnTo>
                    <a:pt x="3229539" y="1150644"/>
                  </a:lnTo>
                  <a:lnTo>
                    <a:pt x="3260359" y="1111238"/>
                  </a:lnTo>
                  <a:lnTo>
                    <a:pt x="3290023" y="1071119"/>
                  </a:lnTo>
                  <a:lnTo>
                    <a:pt x="3318521" y="1030310"/>
                  </a:lnTo>
                  <a:lnTo>
                    <a:pt x="3345846" y="988830"/>
                  </a:lnTo>
                  <a:lnTo>
                    <a:pt x="3371988" y="946702"/>
                  </a:lnTo>
                  <a:lnTo>
                    <a:pt x="3396939" y="903945"/>
                  </a:lnTo>
                  <a:lnTo>
                    <a:pt x="3420690" y="860581"/>
                  </a:lnTo>
                  <a:lnTo>
                    <a:pt x="3443232" y="816631"/>
                  </a:lnTo>
                  <a:lnTo>
                    <a:pt x="3464558" y="772114"/>
                  </a:lnTo>
                  <a:lnTo>
                    <a:pt x="3484658" y="727054"/>
                  </a:lnTo>
                  <a:lnTo>
                    <a:pt x="3503524" y="681469"/>
                  </a:lnTo>
                  <a:lnTo>
                    <a:pt x="3521147" y="635382"/>
                  </a:lnTo>
                  <a:lnTo>
                    <a:pt x="3537518" y="588813"/>
                  </a:lnTo>
                  <a:lnTo>
                    <a:pt x="3552629" y="541782"/>
                  </a:lnTo>
                  <a:lnTo>
                    <a:pt x="3566471" y="494312"/>
                  </a:lnTo>
                  <a:lnTo>
                    <a:pt x="3579036" y="446422"/>
                  </a:lnTo>
                  <a:lnTo>
                    <a:pt x="3590315" y="398134"/>
                  </a:lnTo>
                  <a:lnTo>
                    <a:pt x="3600300" y="349469"/>
                  </a:lnTo>
                  <a:lnTo>
                    <a:pt x="3608981" y="300447"/>
                  </a:lnTo>
                  <a:lnTo>
                    <a:pt x="3616350" y="251090"/>
                  </a:lnTo>
                  <a:lnTo>
                    <a:pt x="3622398" y="201418"/>
                  </a:lnTo>
                  <a:lnTo>
                    <a:pt x="3627118" y="151451"/>
                  </a:lnTo>
                  <a:lnTo>
                    <a:pt x="3630500" y="101213"/>
                  </a:lnTo>
                  <a:lnTo>
                    <a:pt x="3632535" y="50722"/>
                  </a:lnTo>
                  <a:lnTo>
                    <a:pt x="3633215" y="0"/>
                  </a:lnTo>
                  <a:close/>
                </a:path>
              </a:pathLst>
            </a:custGeom>
            <a:solidFill>
              <a:srgbClr val="BA494E"/>
            </a:solidFill>
          </p:spPr>
          <p:txBody>
            <a:bodyPr wrap="square" lIns="0" tIns="0" rIns="0" bIns="0" rtlCol="0"/>
            <a:lstStyle/>
            <a:p>
              <a:endParaRPr/>
            </a:p>
          </p:txBody>
        </p:sp>
        <p:sp>
          <p:nvSpPr>
            <p:cNvPr id="11" name="object 11"/>
            <p:cNvSpPr/>
            <p:nvPr/>
          </p:nvSpPr>
          <p:spPr>
            <a:xfrm>
              <a:off x="6545580" y="1845682"/>
              <a:ext cx="3655060" cy="1838325"/>
            </a:xfrm>
            <a:custGeom>
              <a:avLst/>
              <a:gdLst/>
              <a:ahLst/>
              <a:cxnLst/>
              <a:rect l="l" t="t" r="r" b="b"/>
              <a:pathLst>
                <a:path w="3655059" h="1838325">
                  <a:moveTo>
                    <a:pt x="1838667" y="0"/>
                  </a:moveTo>
                  <a:lnTo>
                    <a:pt x="1793818" y="1"/>
                  </a:lnTo>
                  <a:lnTo>
                    <a:pt x="1748979" y="1086"/>
                  </a:lnTo>
                  <a:lnTo>
                    <a:pt x="1704172" y="3256"/>
                  </a:lnTo>
                  <a:lnTo>
                    <a:pt x="1659420" y="6509"/>
                  </a:lnTo>
                  <a:lnTo>
                    <a:pt x="1614743" y="10846"/>
                  </a:lnTo>
                  <a:lnTo>
                    <a:pt x="1570163" y="16266"/>
                  </a:lnTo>
                  <a:lnTo>
                    <a:pt x="1525703" y="22771"/>
                  </a:lnTo>
                  <a:lnTo>
                    <a:pt x="1481382" y="30359"/>
                  </a:lnTo>
                  <a:lnTo>
                    <a:pt x="1437223" y="39031"/>
                  </a:lnTo>
                  <a:lnTo>
                    <a:pt x="1393248" y="48787"/>
                  </a:lnTo>
                  <a:lnTo>
                    <a:pt x="1349478" y="59627"/>
                  </a:lnTo>
                  <a:lnTo>
                    <a:pt x="1305934" y="71551"/>
                  </a:lnTo>
                  <a:lnTo>
                    <a:pt x="1262639" y="84558"/>
                  </a:lnTo>
                  <a:lnTo>
                    <a:pt x="1219613" y="98649"/>
                  </a:lnTo>
                  <a:lnTo>
                    <a:pt x="1176879" y="113824"/>
                  </a:lnTo>
                  <a:lnTo>
                    <a:pt x="1134458" y="130082"/>
                  </a:lnTo>
                  <a:lnTo>
                    <a:pt x="1092371" y="147424"/>
                  </a:lnTo>
                  <a:lnTo>
                    <a:pt x="1050640" y="165850"/>
                  </a:lnTo>
                  <a:lnTo>
                    <a:pt x="1009287" y="185360"/>
                  </a:lnTo>
                  <a:lnTo>
                    <a:pt x="968333" y="205953"/>
                  </a:lnTo>
                  <a:lnTo>
                    <a:pt x="927799" y="227630"/>
                  </a:lnTo>
                  <a:lnTo>
                    <a:pt x="887708" y="250391"/>
                  </a:lnTo>
                  <a:lnTo>
                    <a:pt x="848081" y="274235"/>
                  </a:lnTo>
                  <a:lnTo>
                    <a:pt x="808940" y="299164"/>
                  </a:lnTo>
                  <a:lnTo>
                    <a:pt x="770305" y="325175"/>
                  </a:lnTo>
                  <a:lnTo>
                    <a:pt x="732199" y="352271"/>
                  </a:lnTo>
                  <a:lnTo>
                    <a:pt x="694644" y="380450"/>
                  </a:lnTo>
                  <a:lnTo>
                    <a:pt x="657660" y="409712"/>
                  </a:lnTo>
                  <a:lnTo>
                    <a:pt x="621269" y="440058"/>
                  </a:lnTo>
                  <a:lnTo>
                    <a:pt x="585494" y="471488"/>
                  </a:lnTo>
                  <a:lnTo>
                    <a:pt x="550355" y="504002"/>
                  </a:lnTo>
                  <a:lnTo>
                    <a:pt x="515874" y="537599"/>
                  </a:lnTo>
                  <a:lnTo>
                    <a:pt x="261747" y="791726"/>
                  </a:lnTo>
                  <a:lnTo>
                    <a:pt x="0" y="533535"/>
                  </a:lnTo>
                  <a:lnTo>
                    <a:pt x="0" y="1384054"/>
                  </a:lnTo>
                  <a:lnTo>
                    <a:pt x="862202" y="1384054"/>
                  </a:lnTo>
                  <a:lnTo>
                    <a:pt x="600455" y="1125736"/>
                  </a:lnTo>
                  <a:lnTo>
                    <a:pt x="852297" y="873895"/>
                  </a:lnTo>
                  <a:lnTo>
                    <a:pt x="886676" y="840691"/>
                  </a:lnTo>
                  <a:lnTo>
                    <a:pt x="921923" y="808931"/>
                  </a:lnTo>
                  <a:lnTo>
                    <a:pt x="957998" y="778615"/>
                  </a:lnTo>
                  <a:lnTo>
                    <a:pt x="994863" y="749743"/>
                  </a:lnTo>
                  <a:lnTo>
                    <a:pt x="1032479" y="722314"/>
                  </a:lnTo>
                  <a:lnTo>
                    <a:pt x="1070808" y="696329"/>
                  </a:lnTo>
                  <a:lnTo>
                    <a:pt x="1109811" y="671787"/>
                  </a:lnTo>
                  <a:lnTo>
                    <a:pt x="1149450" y="648689"/>
                  </a:lnTo>
                  <a:lnTo>
                    <a:pt x="1189687" y="627035"/>
                  </a:lnTo>
                  <a:lnTo>
                    <a:pt x="1230481" y="606824"/>
                  </a:lnTo>
                  <a:lnTo>
                    <a:pt x="1271796" y="588057"/>
                  </a:lnTo>
                  <a:lnTo>
                    <a:pt x="1313593" y="570733"/>
                  </a:lnTo>
                  <a:lnTo>
                    <a:pt x="1355833" y="554853"/>
                  </a:lnTo>
                  <a:lnTo>
                    <a:pt x="1398477" y="540417"/>
                  </a:lnTo>
                  <a:lnTo>
                    <a:pt x="1441487" y="527424"/>
                  </a:lnTo>
                  <a:lnTo>
                    <a:pt x="1484824" y="515875"/>
                  </a:lnTo>
                  <a:lnTo>
                    <a:pt x="1528450" y="505770"/>
                  </a:lnTo>
                  <a:lnTo>
                    <a:pt x="1572327" y="497108"/>
                  </a:lnTo>
                  <a:lnTo>
                    <a:pt x="1616416" y="489890"/>
                  </a:lnTo>
                  <a:lnTo>
                    <a:pt x="1660677" y="484116"/>
                  </a:lnTo>
                  <a:lnTo>
                    <a:pt x="1705074" y="479785"/>
                  </a:lnTo>
                  <a:lnTo>
                    <a:pt x="1749566" y="476897"/>
                  </a:lnTo>
                  <a:lnTo>
                    <a:pt x="1794116" y="475454"/>
                  </a:lnTo>
                  <a:lnTo>
                    <a:pt x="1838686" y="475454"/>
                  </a:lnTo>
                  <a:lnTo>
                    <a:pt x="1883236" y="476897"/>
                  </a:lnTo>
                  <a:lnTo>
                    <a:pt x="1927728" y="479785"/>
                  </a:lnTo>
                  <a:lnTo>
                    <a:pt x="1972123" y="484116"/>
                  </a:lnTo>
                  <a:lnTo>
                    <a:pt x="2016383" y="489890"/>
                  </a:lnTo>
                  <a:lnTo>
                    <a:pt x="2060470" y="497108"/>
                  </a:lnTo>
                  <a:lnTo>
                    <a:pt x="2104344" y="505770"/>
                  </a:lnTo>
                  <a:lnTo>
                    <a:pt x="2147968" y="515875"/>
                  </a:lnTo>
                  <a:lnTo>
                    <a:pt x="2191303" y="527424"/>
                  </a:lnTo>
                  <a:lnTo>
                    <a:pt x="2234310" y="540417"/>
                  </a:lnTo>
                  <a:lnTo>
                    <a:pt x="2276951" y="554853"/>
                  </a:lnTo>
                  <a:lnTo>
                    <a:pt x="2319186" y="570733"/>
                  </a:lnTo>
                  <a:lnTo>
                    <a:pt x="2360979" y="588057"/>
                  </a:lnTo>
                  <a:lnTo>
                    <a:pt x="2402289" y="606824"/>
                  </a:lnTo>
                  <a:lnTo>
                    <a:pt x="2443079" y="627035"/>
                  </a:lnTo>
                  <a:lnTo>
                    <a:pt x="2483310" y="648689"/>
                  </a:lnTo>
                  <a:lnTo>
                    <a:pt x="2522944" y="671787"/>
                  </a:lnTo>
                  <a:lnTo>
                    <a:pt x="2561941" y="696329"/>
                  </a:lnTo>
                  <a:lnTo>
                    <a:pt x="2600264" y="722314"/>
                  </a:lnTo>
                  <a:lnTo>
                    <a:pt x="2637874" y="749743"/>
                  </a:lnTo>
                  <a:lnTo>
                    <a:pt x="2674732" y="778615"/>
                  </a:lnTo>
                  <a:lnTo>
                    <a:pt x="2710800" y="808931"/>
                  </a:lnTo>
                  <a:lnTo>
                    <a:pt x="2746039" y="840691"/>
                  </a:lnTo>
                  <a:lnTo>
                    <a:pt x="2780411" y="873895"/>
                  </a:lnTo>
                  <a:lnTo>
                    <a:pt x="2815833" y="910649"/>
                  </a:lnTo>
                  <a:lnTo>
                    <a:pt x="2849608" y="948389"/>
                  </a:lnTo>
                  <a:lnTo>
                    <a:pt x="2881734" y="987065"/>
                  </a:lnTo>
                  <a:lnTo>
                    <a:pt x="2912212" y="1026633"/>
                  </a:lnTo>
                  <a:lnTo>
                    <a:pt x="2941042" y="1067045"/>
                  </a:lnTo>
                  <a:lnTo>
                    <a:pt x="2968224" y="1108253"/>
                  </a:lnTo>
                  <a:lnTo>
                    <a:pt x="2993758" y="1150213"/>
                  </a:lnTo>
                  <a:lnTo>
                    <a:pt x="3017644" y="1192876"/>
                  </a:lnTo>
                  <a:lnTo>
                    <a:pt x="3039883" y="1236195"/>
                  </a:lnTo>
                  <a:lnTo>
                    <a:pt x="3060473" y="1280125"/>
                  </a:lnTo>
                  <a:lnTo>
                    <a:pt x="3079416" y="1324618"/>
                  </a:lnTo>
                  <a:lnTo>
                    <a:pt x="3096711" y="1369627"/>
                  </a:lnTo>
                  <a:lnTo>
                    <a:pt x="3112359" y="1415106"/>
                  </a:lnTo>
                  <a:lnTo>
                    <a:pt x="3126360" y="1461007"/>
                  </a:lnTo>
                  <a:lnTo>
                    <a:pt x="3138713" y="1507285"/>
                  </a:lnTo>
                  <a:lnTo>
                    <a:pt x="3149418" y="1553892"/>
                  </a:lnTo>
                  <a:lnTo>
                    <a:pt x="3158477" y="1600781"/>
                  </a:lnTo>
                  <a:lnTo>
                    <a:pt x="3165888" y="1647906"/>
                  </a:lnTo>
                  <a:lnTo>
                    <a:pt x="3171653" y="1695219"/>
                  </a:lnTo>
                  <a:lnTo>
                    <a:pt x="3175770" y="1742675"/>
                  </a:lnTo>
                  <a:lnTo>
                    <a:pt x="3178240" y="1790226"/>
                  </a:lnTo>
                  <a:lnTo>
                    <a:pt x="3179064" y="1837825"/>
                  </a:lnTo>
                  <a:lnTo>
                    <a:pt x="3654552" y="1837825"/>
                  </a:lnTo>
                  <a:lnTo>
                    <a:pt x="3653912" y="1789114"/>
                  </a:lnTo>
                  <a:lnTo>
                    <a:pt x="3651995" y="1740432"/>
                  </a:lnTo>
                  <a:lnTo>
                    <a:pt x="3648798" y="1691807"/>
                  </a:lnTo>
                  <a:lnTo>
                    <a:pt x="3644323" y="1643264"/>
                  </a:lnTo>
                  <a:lnTo>
                    <a:pt x="3638569" y="1594833"/>
                  </a:lnTo>
                  <a:lnTo>
                    <a:pt x="3631537" y="1546541"/>
                  </a:lnTo>
                  <a:lnTo>
                    <a:pt x="3623226" y="1498416"/>
                  </a:lnTo>
                  <a:lnTo>
                    <a:pt x="3613636" y="1450484"/>
                  </a:lnTo>
                  <a:lnTo>
                    <a:pt x="3602766" y="1402774"/>
                  </a:lnTo>
                  <a:lnTo>
                    <a:pt x="3590618" y="1355313"/>
                  </a:lnTo>
                  <a:lnTo>
                    <a:pt x="3577191" y="1308129"/>
                  </a:lnTo>
                  <a:lnTo>
                    <a:pt x="3562485" y="1261250"/>
                  </a:lnTo>
                  <a:lnTo>
                    <a:pt x="3546499" y="1214702"/>
                  </a:lnTo>
                  <a:lnTo>
                    <a:pt x="3529234" y="1168514"/>
                  </a:lnTo>
                  <a:lnTo>
                    <a:pt x="3510690" y="1122713"/>
                  </a:lnTo>
                  <a:lnTo>
                    <a:pt x="3490866" y="1077327"/>
                  </a:lnTo>
                  <a:lnTo>
                    <a:pt x="3469763" y="1032383"/>
                  </a:lnTo>
                  <a:lnTo>
                    <a:pt x="3447381" y="987909"/>
                  </a:lnTo>
                  <a:lnTo>
                    <a:pt x="3423719" y="943932"/>
                  </a:lnTo>
                  <a:lnTo>
                    <a:pt x="3398777" y="900481"/>
                  </a:lnTo>
                  <a:lnTo>
                    <a:pt x="3372555" y="857582"/>
                  </a:lnTo>
                  <a:lnTo>
                    <a:pt x="3345054" y="815264"/>
                  </a:lnTo>
                  <a:lnTo>
                    <a:pt x="3316273" y="773553"/>
                  </a:lnTo>
                  <a:lnTo>
                    <a:pt x="3286212" y="732478"/>
                  </a:lnTo>
                  <a:lnTo>
                    <a:pt x="3254871" y="692066"/>
                  </a:lnTo>
                  <a:lnTo>
                    <a:pt x="3222250" y="652344"/>
                  </a:lnTo>
                  <a:lnTo>
                    <a:pt x="3188349" y="613341"/>
                  </a:lnTo>
                  <a:lnTo>
                    <a:pt x="3153168" y="575083"/>
                  </a:lnTo>
                  <a:lnTo>
                    <a:pt x="3116706" y="537599"/>
                  </a:lnTo>
                  <a:lnTo>
                    <a:pt x="3082219" y="503996"/>
                  </a:lnTo>
                  <a:lnTo>
                    <a:pt x="3047075" y="471477"/>
                  </a:lnTo>
                  <a:lnTo>
                    <a:pt x="3011293" y="440043"/>
                  </a:lnTo>
                  <a:lnTo>
                    <a:pt x="2974897" y="409692"/>
                  </a:lnTo>
                  <a:lnTo>
                    <a:pt x="2937908" y="380426"/>
                  </a:lnTo>
                  <a:lnTo>
                    <a:pt x="2900348" y="352244"/>
                  </a:lnTo>
                  <a:lnTo>
                    <a:pt x="2862237" y="325146"/>
                  </a:lnTo>
                  <a:lnTo>
                    <a:pt x="2823598" y="299132"/>
                  </a:lnTo>
                  <a:lnTo>
                    <a:pt x="2784452" y="274202"/>
                  </a:lnTo>
                  <a:lnTo>
                    <a:pt x="2744821" y="250356"/>
                  </a:lnTo>
                  <a:lnTo>
                    <a:pt x="2704726" y="227595"/>
                  </a:lnTo>
                  <a:lnTo>
                    <a:pt x="2664189" y="205917"/>
                  </a:lnTo>
                  <a:lnTo>
                    <a:pt x="2623231" y="185323"/>
                  </a:lnTo>
                  <a:lnTo>
                    <a:pt x="2581874" y="165814"/>
                  </a:lnTo>
                  <a:lnTo>
                    <a:pt x="2540140" y="147388"/>
                  </a:lnTo>
                  <a:lnTo>
                    <a:pt x="2498050" y="130047"/>
                  </a:lnTo>
                  <a:lnTo>
                    <a:pt x="2455626" y="113789"/>
                  </a:lnTo>
                  <a:lnTo>
                    <a:pt x="2412889" y="98616"/>
                  </a:lnTo>
                  <a:lnTo>
                    <a:pt x="2369861" y="84526"/>
                  </a:lnTo>
                  <a:lnTo>
                    <a:pt x="2326563" y="71520"/>
                  </a:lnTo>
                  <a:lnTo>
                    <a:pt x="2283017" y="59599"/>
                  </a:lnTo>
                  <a:lnTo>
                    <a:pt x="2239245" y="48761"/>
                  </a:lnTo>
                  <a:lnTo>
                    <a:pt x="2195268" y="39008"/>
                  </a:lnTo>
                  <a:lnTo>
                    <a:pt x="2151108" y="30338"/>
                  </a:lnTo>
                  <a:lnTo>
                    <a:pt x="2106786" y="22752"/>
                  </a:lnTo>
                  <a:lnTo>
                    <a:pt x="2062324" y="16250"/>
                  </a:lnTo>
                  <a:lnTo>
                    <a:pt x="2017744" y="10832"/>
                  </a:lnTo>
                  <a:lnTo>
                    <a:pt x="1973066" y="6498"/>
                  </a:lnTo>
                  <a:lnTo>
                    <a:pt x="1928313" y="3248"/>
                  </a:lnTo>
                  <a:lnTo>
                    <a:pt x="1883506" y="1082"/>
                  </a:lnTo>
                  <a:lnTo>
                    <a:pt x="1838667" y="0"/>
                  </a:lnTo>
                  <a:close/>
                </a:path>
              </a:pathLst>
            </a:custGeom>
            <a:solidFill>
              <a:srgbClr val="960982"/>
            </a:solidFill>
          </p:spPr>
          <p:txBody>
            <a:bodyPr wrap="square" lIns="0" tIns="0" rIns="0" bIns="0" rtlCol="0"/>
            <a:lstStyle/>
            <a:p>
              <a:endParaRPr/>
            </a:p>
          </p:txBody>
        </p:sp>
        <p:pic>
          <p:nvPicPr>
            <p:cNvPr id="12" name="object 12"/>
            <p:cNvPicPr/>
            <p:nvPr/>
          </p:nvPicPr>
          <p:blipFill>
            <a:blip r:embed="rId2" cstate="print"/>
            <a:stretch>
              <a:fillRect/>
            </a:stretch>
          </p:blipFill>
          <p:spPr>
            <a:xfrm>
              <a:off x="6009131" y="4657344"/>
              <a:ext cx="67055" cy="65532"/>
            </a:xfrm>
            <a:prstGeom prst="rect">
              <a:avLst/>
            </a:prstGeom>
          </p:spPr>
        </p:pic>
        <p:pic>
          <p:nvPicPr>
            <p:cNvPr id="13" name="object 13"/>
            <p:cNvPicPr/>
            <p:nvPr/>
          </p:nvPicPr>
          <p:blipFill>
            <a:blip r:embed="rId3" cstate="print"/>
            <a:stretch>
              <a:fillRect/>
            </a:stretch>
          </p:blipFill>
          <p:spPr>
            <a:xfrm>
              <a:off x="6009131" y="4846320"/>
              <a:ext cx="67055" cy="65532"/>
            </a:xfrm>
            <a:prstGeom prst="rect">
              <a:avLst/>
            </a:prstGeom>
          </p:spPr>
        </p:pic>
        <p:pic>
          <p:nvPicPr>
            <p:cNvPr id="14" name="object 14"/>
            <p:cNvPicPr/>
            <p:nvPr/>
          </p:nvPicPr>
          <p:blipFill>
            <a:blip r:embed="rId4" cstate="print"/>
            <a:stretch>
              <a:fillRect/>
            </a:stretch>
          </p:blipFill>
          <p:spPr>
            <a:xfrm>
              <a:off x="2154301" y="2041398"/>
              <a:ext cx="7883652" cy="3300983"/>
            </a:xfrm>
            <a:prstGeom prst="rect">
              <a:avLst/>
            </a:prstGeom>
          </p:spPr>
        </p:pic>
      </p:grpSp>
      <p:sp>
        <p:nvSpPr>
          <p:cNvPr id="15" name="object 15"/>
          <p:cNvSpPr txBox="1"/>
          <p:nvPr/>
        </p:nvSpPr>
        <p:spPr>
          <a:xfrm>
            <a:off x="5466969" y="4863795"/>
            <a:ext cx="1189355"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Arial"/>
                <a:cs typeface="Arial"/>
              </a:rPr>
              <a:t>Peo</a:t>
            </a:r>
            <a:r>
              <a:rPr sz="2800" b="1" spc="-20" dirty="0">
                <a:latin typeface="Arial"/>
                <a:cs typeface="Arial"/>
              </a:rPr>
              <a:t>p</a:t>
            </a:r>
            <a:r>
              <a:rPr sz="2800" b="1" spc="-5" dirty="0">
                <a:latin typeface="Arial"/>
                <a:cs typeface="Arial"/>
              </a:rPr>
              <a:t>le</a:t>
            </a:r>
            <a:endParaRPr sz="2800">
              <a:latin typeface="Arial"/>
              <a:cs typeface="Arial"/>
            </a:endParaRPr>
          </a:p>
        </p:txBody>
      </p:sp>
      <p:sp>
        <p:nvSpPr>
          <p:cNvPr id="16" name="object 16"/>
          <p:cNvSpPr txBox="1"/>
          <p:nvPr/>
        </p:nvSpPr>
        <p:spPr>
          <a:xfrm>
            <a:off x="7522844" y="3451682"/>
            <a:ext cx="1483360"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Arial"/>
                <a:cs typeface="Arial"/>
              </a:rPr>
              <a:t>S</a:t>
            </a:r>
            <a:r>
              <a:rPr sz="2800" b="1" spc="-45" dirty="0">
                <a:latin typeface="Arial"/>
                <a:cs typeface="Arial"/>
              </a:rPr>
              <a:t>y</a:t>
            </a:r>
            <a:r>
              <a:rPr sz="2800" b="1" spc="-5" dirty="0">
                <a:latin typeface="Arial"/>
                <a:cs typeface="Arial"/>
              </a:rPr>
              <a:t>st</a:t>
            </a:r>
            <a:r>
              <a:rPr sz="2800" b="1" dirty="0">
                <a:latin typeface="Arial"/>
                <a:cs typeface="Arial"/>
              </a:rPr>
              <a:t>e</a:t>
            </a:r>
            <a:r>
              <a:rPr sz="2800" b="1" spc="-5" dirty="0">
                <a:latin typeface="Arial"/>
                <a:cs typeface="Arial"/>
              </a:rPr>
              <a:t>ms</a:t>
            </a:r>
            <a:endParaRPr sz="2800">
              <a:latin typeface="Arial"/>
              <a:cs typeface="Arial"/>
            </a:endParaRPr>
          </a:p>
        </p:txBody>
      </p:sp>
      <p:sp>
        <p:nvSpPr>
          <p:cNvPr id="17" name="object 17"/>
          <p:cNvSpPr txBox="1"/>
          <p:nvPr/>
        </p:nvSpPr>
        <p:spPr>
          <a:xfrm>
            <a:off x="3000501" y="3451682"/>
            <a:ext cx="1804035"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Arial"/>
                <a:cs typeface="Arial"/>
              </a:rPr>
              <a:t>Processes</a:t>
            </a:r>
            <a:endParaRPr sz="2800">
              <a:latin typeface="Arial"/>
              <a:cs typeface="Arial"/>
            </a:endParaRPr>
          </a:p>
        </p:txBody>
      </p:sp>
      <p:grpSp>
        <p:nvGrpSpPr>
          <p:cNvPr id="18" name="object 18"/>
          <p:cNvGrpSpPr/>
          <p:nvPr/>
        </p:nvGrpSpPr>
        <p:grpSpPr>
          <a:xfrm>
            <a:off x="5475732" y="3051175"/>
            <a:ext cx="1134110" cy="1132205"/>
            <a:chOff x="5475732" y="3051175"/>
            <a:chExt cx="1134110" cy="1132205"/>
          </a:xfrm>
        </p:grpSpPr>
        <p:sp>
          <p:nvSpPr>
            <p:cNvPr id="19" name="object 19"/>
            <p:cNvSpPr/>
            <p:nvPr/>
          </p:nvSpPr>
          <p:spPr>
            <a:xfrm>
              <a:off x="5475732" y="3051175"/>
              <a:ext cx="1134110" cy="1132205"/>
            </a:xfrm>
            <a:custGeom>
              <a:avLst/>
              <a:gdLst/>
              <a:ahLst/>
              <a:cxnLst/>
              <a:rect l="l" t="t" r="r" b="b"/>
              <a:pathLst>
                <a:path w="1134109" h="1132204">
                  <a:moveTo>
                    <a:pt x="565912" y="0"/>
                  </a:moveTo>
                  <a:lnTo>
                    <a:pt x="523717" y="5453"/>
                  </a:lnTo>
                  <a:lnTo>
                    <a:pt x="487338" y="23028"/>
                  </a:lnTo>
                  <a:lnTo>
                    <a:pt x="457925" y="50120"/>
                  </a:lnTo>
                  <a:lnTo>
                    <a:pt x="436625" y="84121"/>
                  </a:lnTo>
                  <a:lnTo>
                    <a:pt x="424589" y="122427"/>
                  </a:lnTo>
                  <a:lnTo>
                    <a:pt x="422965" y="162431"/>
                  </a:lnTo>
                  <a:lnTo>
                    <a:pt x="432902" y="201526"/>
                  </a:lnTo>
                  <a:lnTo>
                    <a:pt x="455548" y="237109"/>
                  </a:lnTo>
                  <a:lnTo>
                    <a:pt x="438582" y="250701"/>
                  </a:lnTo>
                  <a:lnTo>
                    <a:pt x="423068" y="266223"/>
                  </a:lnTo>
                  <a:lnTo>
                    <a:pt x="409507" y="283507"/>
                  </a:lnTo>
                  <a:lnTo>
                    <a:pt x="398398" y="302387"/>
                  </a:lnTo>
                  <a:lnTo>
                    <a:pt x="397835" y="262809"/>
                  </a:lnTo>
                  <a:lnTo>
                    <a:pt x="379753" y="200694"/>
                  </a:lnTo>
                  <a:lnTo>
                    <a:pt x="344213" y="159930"/>
                  </a:lnTo>
                  <a:lnTo>
                    <a:pt x="297392" y="138878"/>
                  </a:lnTo>
                  <a:lnTo>
                    <a:pt x="271681" y="135230"/>
                  </a:lnTo>
                  <a:lnTo>
                    <a:pt x="245466" y="135895"/>
                  </a:lnTo>
                  <a:lnTo>
                    <a:pt x="194612" y="149343"/>
                  </a:lnTo>
                  <a:lnTo>
                    <a:pt x="151007" y="177580"/>
                  </a:lnTo>
                  <a:lnTo>
                    <a:pt x="120828" y="218965"/>
                  </a:lnTo>
                  <a:lnTo>
                    <a:pt x="110251" y="271859"/>
                  </a:lnTo>
                  <a:lnTo>
                    <a:pt x="114244" y="302109"/>
                  </a:lnTo>
                  <a:lnTo>
                    <a:pt x="125454" y="334620"/>
                  </a:lnTo>
                  <a:lnTo>
                    <a:pt x="144652" y="369188"/>
                  </a:lnTo>
                  <a:lnTo>
                    <a:pt x="106983" y="404935"/>
                  </a:lnTo>
                  <a:lnTo>
                    <a:pt x="81422" y="450088"/>
                  </a:lnTo>
                  <a:lnTo>
                    <a:pt x="67982" y="501241"/>
                  </a:lnTo>
                  <a:lnTo>
                    <a:pt x="66675" y="554989"/>
                  </a:lnTo>
                  <a:lnTo>
                    <a:pt x="66675" y="998219"/>
                  </a:lnTo>
                  <a:lnTo>
                    <a:pt x="0" y="998219"/>
                  </a:lnTo>
                  <a:lnTo>
                    <a:pt x="0" y="1132205"/>
                  </a:lnTo>
                  <a:lnTo>
                    <a:pt x="1133856" y="1132205"/>
                  </a:lnTo>
                  <a:lnTo>
                    <a:pt x="1133856" y="998219"/>
                  </a:lnTo>
                  <a:lnTo>
                    <a:pt x="1077721" y="998219"/>
                  </a:lnTo>
                  <a:lnTo>
                    <a:pt x="1067053" y="998219"/>
                  </a:lnTo>
                  <a:lnTo>
                    <a:pt x="1067053" y="554989"/>
                  </a:lnTo>
                  <a:lnTo>
                    <a:pt x="1065728" y="501241"/>
                  </a:lnTo>
                  <a:lnTo>
                    <a:pt x="1052258" y="450088"/>
                  </a:lnTo>
                  <a:lnTo>
                    <a:pt x="1026691" y="404935"/>
                  </a:lnTo>
                  <a:lnTo>
                    <a:pt x="989076" y="369188"/>
                  </a:lnTo>
                  <a:lnTo>
                    <a:pt x="1008274" y="334604"/>
                  </a:lnTo>
                  <a:lnTo>
                    <a:pt x="1019484" y="302081"/>
                  </a:lnTo>
                  <a:lnTo>
                    <a:pt x="1023477" y="271825"/>
                  </a:lnTo>
                  <a:lnTo>
                    <a:pt x="1021025" y="244040"/>
                  </a:lnTo>
                  <a:lnTo>
                    <a:pt x="999875" y="196700"/>
                  </a:lnTo>
                  <a:lnTo>
                    <a:pt x="962210" y="161697"/>
                  </a:lnTo>
                  <a:lnTo>
                    <a:pt x="914209" y="140668"/>
                  </a:lnTo>
                  <a:lnTo>
                    <a:pt x="862047" y="135248"/>
                  </a:lnTo>
                  <a:lnTo>
                    <a:pt x="836336" y="138904"/>
                  </a:lnTo>
                  <a:lnTo>
                    <a:pt x="789515" y="159966"/>
                  </a:lnTo>
                  <a:lnTo>
                    <a:pt x="753975" y="200728"/>
                  </a:lnTo>
                  <a:lnTo>
                    <a:pt x="735893" y="262826"/>
                  </a:lnTo>
                  <a:lnTo>
                    <a:pt x="735329" y="302387"/>
                  </a:lnTo>
                  <a:lnTo>
                    <a:pt x="724275" y="283489"/>
                  </a:lnTo>
                  <a:lnTo>
                    <a:pt x="710707" y="266176"/>
                  </a:lnTo>
                  <a:lnTo>
                    <a:pt x="695164" y="250648"/>
                  </a:lnTo>
                  <a:lnTo>
                    <a:pt x="678179" y="237109"/>
                  </a:lnTo>
                  <a:lnTo>
                    <a:pt x="700958" y="201318"/>
                  </a:lnTo>
                  <a:lnTo>
                    <a:pt x="710840" y="162002"/>
                  </a:lnTo>
                  <a:lnTo>
                    <a:pt x="709016" y="121802"/>
                  </a:lnTo>
                  <a:lnTo>
                    <a:pt x="696674" y="83359"/>
                  </a:lnTo>
                  <a:lnTo>
                    <a:pt x="675003" y="49316"/>
                  </a:lnTo>
                  <a:lnTo>
                    <a:pt x="645193" y="22314"/>
                  </a:lnTo>
                  <a:lnTo>
                    <a:pt x="608433" y="4994"/>
                  </a:lnTo>
                  <a:lnTo>
                    <a:pt x="565912" y="0"/>
                  </a:lnTo>
                  <a:close/>
                </a:path>
              </a:pathLst>
            </a:custGeom>
            <a:solidFill>
              <a:srgbClr val="FFFFFF"/>
            </a:solidFill>
          </p:spPr>
          <p:txBody>
            <a:bodyPr wrap="square" lIns="0" tIns="0" rIns="0" bIns="0" rtlCol="0"/>
            <a:lstStyle/>
            <a:p>
              <a:endParaRPr/>
            </a:p>
          </p:txBody>
        </p:sp>
        <p:sp>
          <p:nvSpPr>
            <p:cNvPr id="20" name="object 20"/>
            <p:cNvSpPr/>
            <p:nvPr/>
          </p:nvSpPr>
          <p:spPr>
            <a:xfrm>
              <a:off x="5597525" y="3439668"/>
              <a:ext cx="267335" cy="666115"/>
            </a:xfrm>
            <a:custGeom>
              <a:avLst/>
              <a:gdLst/>
              <a:ahLst/>
              <a:cxnLst/>
              <a:rect l="l" t="t" r="r" b="b"/>
              <a:pathLst>
                <a:path w="267335" h="666114">
                  <a:moveTo>
                    <a:pt x="133476" y="0"/>
                  </a:moveTo>
                  <a:lnTo>
                    <a:pt x="84153" y="8976"/>
                  </a:lnTo>
                  <a:lnTo>
                    <a:pt x="44631" y="34137"/>
                  </a:lnTo>
                  <a:lnTo>
                    <a:pt x="16424" y="71460"/>
                  </a:lnTo>
                  <a:lnTo>
                    <a:pt x="1043" y="116921"/>
                  </a:lnTo>
                  <a:lnTo>
                    <a:pt x="0" y="166497"/>
                  </a:lnTo>
                  <a:lnTo>
                    <a:pt x="0" y="665988"/>
                  </a:lnTo>
                  <a:lnTo>
                    <a:pt x="266953" y="665988"/>
                  </a:lnTo>
                  <a:lnTo>
                    <a:pt x="266953" y="166497"/>
                  </a:lnTo>
                  <a:lnTo>
                    <a:pt x="265958" y="116957"/>
                  </a:lnTo>
                  <a:lnTo>
                    <a:pt x="250576" y="71478"/>
                  </a:lnTo>
                  <a:lnTo>
                    <a:pt x="222331" y="34119"/>
                  </a:lnTo>
                  <a:lnTo>
                    <a:pt x="182747" y="8939"/>
                  </a:lnTo>
                  <a:lnTo>
                    <a:pt x="133350" y="0"/>
                  </a:lnTo>
                  <a:close/>
                </a:path>
              </a:pathLst>
            </a:custGeom>
            <a:solidFill>
              <a:srgbClr val="D47927"/>
            </a:solidFill>
          </p:spPr>
          <p:txBody>
            <a:bodyPr wrap="square" lIns="0" tIns="0" rIns="0" bIns="0" rtlCol="0"/>
            <a:lstStyle/>
            <a:p>
              <a:endParaRPr/>
            </a:p>
          </p:txBody>
        </p:sp>
        <p:pic>
          <p:nvPicPr>
            <p:cNvPr id="21" name="object 21"/>
            <p:cNvPicPr/>
            <p:nvPr/>
          </p:nvPicPr>
          <p:blipFill>
            <a:blip r:embed="rId5" cstate="print"/>
            <a:stretch>
              <a:fillRect/>
            </a:stretch>
          </p:blipFill>
          <p:spPr>
            <a:xfrm>
              <a:off x="5644896" y="3240023"/>
              <a:ext cx="172212" cy="176784"/>
            </a:xfrm>
            <a:prstGeom prst="rect">
              <a:avLst/>
            </a:prstGeom>
          </p:spPr>
        </p:pic>
        <p:pic>
          <p:nvPicPr>
            <p:cNvPr id="22" name="object 22"/>
            <p:cNvPicPr/>
            <p:nvPr/>
          </p:nvPicPr>
          <p:blipFill>
            <a:blip r:embed="rId6" cstate="print"/>
            <a:stretch>
              <a:fillRect/>
            </a:stretch>
          </p:blipFill>
          <p:spPr>
            <a:xfrm>
              <a:off x="5955776" y="3107435"/>
              <a:ext cx="172259" cy="176784"/>
            </a:xfrm>
            <a:prstGeom prst="rect">
              <a:avLst/>
            </a:prstGeom>
          </p:spPr>
        </p:pic>
        <p:sp>
          <p:nvSpPr>
            <p:cNvPr id="23" name="object 23"/>
            <p:cNvSpPr/>
            <p:nvPr/>
          </p:nvSpPr>
          <p:spPr>
            <a:xfrm>
              <a:off x="5907189" y="3310508"/>
              <a:ext cx="579120" cy="795655"/>
            </a:xfrm>
            <a:custGeom>
              <a:avLst/>
              <a:gdLst/>
              <a:ahLst/>
              <a:cxnLst/>
              <a:rect l="l" t="t" r="r" b="b"/>
              <a:pathLst>
                <a:path w="579120" h="795654">
                  <a:moveTo>
                    <a:pt x="269405" y="195910"/>
                  </a:moveTo>
                  <a:lnTo>
                    <a:pt x="268312" y="137007"/>
                  </a:lnTo>
                  <a:lnTo>
                    <a:pt x="259765" y="84124"/>
                  </a:lnTo>
                  <a:lnTo>
                    <a:pt x="238975" y="46355"/>
                  </a:lnTo>
                  <a:lnTo>
                    <a:pt x="203276" y="15455"/>
                  </a:lnTo>
                  <a:lnTo>
                    <a:pt x="158559" y="0"/>
                  </a:lnTo>
                  <a:lnTo>
                    <a:pt x="110845" y="0"/>
                  </a:lnTo>
                  <a:lnTo>
                    <a:pt x="66128" y="15455"/>
                  </a:lnTo>
                  <a:lnTo>
                    <a:pt x="30441" y="46355"/>
                  </a:lnTo>
                  <a:lnTo>
                    <a:pt x="9639" y="83959"/>
                  </a:lnTo>
                  <a:lnTo>
                    <a:pt x="1092" y="136855"/>
                  </a:lnTo>
                  <a:lnTo>
                    <a:pt x="0" y="195948"/>
                  </a:lnTo>
                  <a:lnTo>
                    <a:pt x="1587" y="251980"/>
                  </a:lnTo>
                  <a:lnTo>
                    <a:pt x="1104" y="295922"/>
                  </a:lnTo>
                  <a:lnTo>
                    <a:pt x="1104" y="795147"/>
                  </a:lnTo>
                  <a:lnTo>
                    <a:pt x="268312" y="795147"/>
                  </a:lnTo>
                  <a:lnTo>
                    <a:pt x="268312" y="295922"/>
                  </a:lnTo>
                  <a:lnTo>
                    <a:pt x="267817" y="251929"/>
                  </a:lnTo>
                  <a:lnTo>
                    <a:pt x="269405" y="195910"/>
                  </a:lnTo>
                  <a:close/>
                </a:path>
                <a:path w="579120" h="795654">
                  <a:moveTo>
                    <a:pt x="579081" y="295656"/>
                  </a:moveTo>
                  <a:lnTo>
                    <a:pt x="578065" y="246087"/>
                  </a:lnTo>
                  <a:lnTo>
                    <a:pt x="562686" y="200621"/>
                  </a:lnTo>
                  <a:lnTo>
                    <a:pt x="534454" y="163283"/>
                  </a:lnTo>
                  <a:lnTo>
                    <a:pt x="494868" y="138099"/>
                  </a:lnTo>
                  <a:lnTo>
                    <a:pt x="445541" y="129171"/>
                  </a:lnTo>
                  <a:lnTo>
                    <a:pt x="396278" y="138137"/>
                  </a:lnTo>
                  <a:lnTo>
                    <a:pt x="356755" y="163296"/>
                  </a:lnTo>
                  <a:lnTo>
                    <a:pt x="328536" y="200647"/>
                  </a:lnTo>
                  <a:lnTo>
                    <a:pt x="313169" y="246126"/>
                  </a:lnTo>
                  <a:lnTo>
                    <a:pt x="312127" y="295656"/>
                  </a:lnTo>
                  <a:lnTo>
                    <a:pt x="312127" y="795147"/>
                  </a:lnTo>
                  <a:lnTo>
                    <a:pt x="579081" y="795147"/>
                  </a:lnTo>
                  <a:lnTo>
                    <a:pt x="579081" y="295656"/>
                  </a:lnTo>
                  <a:close/>
                </a:path>
              </a:pathLst>
            </a:custGeom>
            <a:solidFill>
              <a:srgbClr val="D47927"/>
            </a:solidFill>
          </p:spPr>
          <p:txBody>
            <a:bodyPr wrap="square" lIns="0" tIns="0" rIns="0" bIns="0" rtlCol="0"/>
            <a:lstStyle/>
            <a:p>
              <a:endParaRPr/>
            </a:p>
          </p:txBody>
        </p:sp>
        <p:pic>
          <p:nvPicPr>
            <p:cNvPr id="24" name="object 24"/>
            <p:cNvPicPr/>
            <p:nvPr/>
          </p:nvPicPr>
          <p:blipFill>
            <a:blip r:embed="rId5" cstate="print"/>
            <a:stretch>
              <a:fillRect/>
            </a:stretch>
          </p:blipFill>
          <p:spPr>
            <a:xfrm>
              <a:off x="6266688" y="3240023"/>
              <a:ext cx="172211" cy="176784"/>
            </a:xfrm>
            <a:prstGeom prst="rect">
              <a:avLst/>
            </a:prstGeom>
          </p:spPr>
        </p:pic>
        <p:sp>
          <p:nvSpPr>
            <p:cNvPr id="25" name="object 25"/>
            <p:cNvSpPr/>
            <p:nvPr/>
          </p:nvSpPr>
          <p:spPr>
            <a:xfrm>
              <a:off x="5530596" y="4105655"/>
              <a:ext cx="1022985" cy="22860"/>
            </a:xfrm>
            <a:custGeom>
              <a:avLst/>
              <a:gdLst/>
              <a:ahLst/>
              <a:cxnLst/>
              <a:rect l="l" t="t" r="r" b="b"/>
              <a:pathLst>
                <a:path w="1022984" h="22860">
                  <a:moveTo>
                    <a:pt x="1022603" y="0"/>
                  </a:moveTo>
                  <a:lnTo>
                    <a:pt x="0" y="0"/>
                  </a:lnTo>
                  <a:lnTo>
                    <a:pt x="0" y="22860"/>
                  </a:lnTo>
                  <a:lnTo>
                    <a:pt x="1022603" y="22860"/>
                  </a:lnTo>
                  <a:lnTo>
                    <a:pt x="1022603" y="0"/>
                  </a:lnTo>
                  <a:close/>
                </a:path>
              </a:pathLst>
            </a:custGeom>
            <a:solidFill>
              <a:srgbClr val="000000"/>
            </a:solidFill>
          </p:spPr>
          <p:txBody>
            <a:bodyPr wrap="square" lIns="0" tIns="0" rIns="0" bIns="0" rtlCol="0"/>
            <a:lstStyle/>
            <a:p>
              <a:endParaRPr/>
            </a:p>
          </p:txBody>
        </p:sp>
        <p:sp>
          <p:nvSpPr>
            <p:cNvPr id="26" name="object 26"/>
            <p:cNvSpPr/>
            <p:nvPr/>
          </p:nvSpPr>
          <p:spPr>
            <a:xfrm>
              <a:off x="5597652" y="3605783"/>
              <a:ext cx="266700" cy="250190"/>
            </a:xfrm>
            <a:custGeom>
              <a:avLst/>
              <a:gdLst/>
              <a:ahLst/>
              <a:cxnLst/>
              <a:rect l="l" t="t" r="r" b="b"/>
              <a:pathLst>
                <a:path w="266700" h="250189">
                  <a:moveTo>
                    <a:pt x="266700" y="0"/>
                  </a:moveTo>
                  <a:lnTo>
                    <a:pt x="0" y="0"/>
                  </a:lnTo>
                  <a:lnTo>
                    <a:pt x="0" y="249935"/>
                  </a:lnTo>
                  <a:lnTo>
                    <a:pt x="266700" y="249935"/>
                  </a:lnTo>
                  <a:lnTo>
                    <a:pt x="266700" y="0"/>
                  </a:lnTo>
                  <a:close/>
                </a:path>
              </a:pathLst>
            </a:custGeom>
            <a:solidFill>
              <a:srgbClr val="BA494E"/>
            </a:solidFill>
          </p:spPr>
          <p:txBody>
            <a:bodyPr wrap="square" lIns="0" tIns="0" rIns="0" bIns="0" rtlCol="0"/>
            <a:lstStyle/>
            <a:p>
              <a:endParaRPr/>
            </a:p>
          </p:txBody>
        </p:sp>
        <p:sp>
          <p:nvSpPr>
            <p:cNvPr id="27" name="object 27"/>
            <p:cNvSpPr/>
            <p:nvPr/>
          </p:nvSpPr>
          <p:spPr>
            <a:xfrm>
              <a:off x="5597652" y="3855719"/>
              <a:ext cx="266700" cy="250190"/>
            </a:xfrm>
            <a:custGeom>
              <a:avLst/>
              <a:gdLst/>
              <a:ahLst/>
              <a:cxnLst/>
              <a:rect l="l" t="t" r="r" b="b"/>
              <a:pathLst>
                <a:path w="266700" h="250189">
                  <a:moveTo>
                    <a:pt x="266700" y="0"/>
                  </a:moveTo>
                  <a:lnTo>
                    <a:pt x="0" y="0"/>
                  </a:lnTo>
                  <a:lnTo>
                    <a:pt x="0" y="249935"/>
                  </a:lnTo>
                  <a:lnTo>
                    <a:pt x="266700" y="249935"/>
                  </a:lnTo>
                  <a:lnTo>
                    <a:pt x="266700" y="0"/>
                  </a:lnTo>
                  <a:close/>
                </a:path>
              </a:pathLst>
            </a:custGeom>
            <a:solidFill>
              <a:srgbClr val="960982"/>
            </a:solidFill>
          </p:spPr>
          <p:txBody>
            <a:bodyPr wrap="square" lIns="0" tIns="0" rIns="0" bIns="0" rtlCol="0"/>
            <a:lstStyle/>
            <a:p>
              <a:endParaRPr/>
            </a:p>
          </p:txBody>
        </p:sp>
        <p:pic>
          <p:nvPicPr>
            <p:cNvPr id="28" name="object 28"/>
            <p:cNvPicPr/>
            <p:nvPr/>
          </p:nvPicPr>
          <p:blipFill>
            <a:blip r:embed="rId7" cstate="print"/>
            <a:stretch>
              <a:fillRect/>
            </a:stretch>
          </p:blipFill>
          <p:spPr>
            <a:xfrm>
              <a:off x="5642300" y="3241567"/>
              <a:ext cx="177855" cy="114280"/>
            </a:xfrm>
            <a:prstGeom prst="rect">
              <a:avLst/>
            </a:prstGeom>
          </p:spPr>
        </p:pic>
        <p:sp>
          <p:nvSpPr>
            <p:cNvPr id="29" name="object 29"/>
            <p:cNvSpPr/>
            <p:nvPr/>
          </p:nvSpPr>
          <p:spPr>
            <a:xfrm>
              <a:off x="5596814" y="3355847"/>
              <a:ext cx="267970" cy="250190"/>
            </a:xfrm>
            <a:custGeom>
              <a:avLst/>
              <a:gdLst/>
              <a:ahLst/>
              <a:cxnLst/>
              <a:rect l="l" t="t" r="r" b="b"/>
              <a:pathLst>
                <a:path w="267970" h="250189">
                  <a:moveTo>
                    <a:pt x="218770" y="0"/>
                  </a:moveTo>
                  <a:lnTo>
                    <a:pt x="49606" y="0"/>
                  </a:lnTo>
                  <a:lnTo>
                    <a:pt x="62204" y="23571"/>
                  </a:lnTo>
                  <a:lnTo>
                    <a:pt x="81508" y="42964"/>
                  </a:lnTo>
                  <a:lnTo>
                    <a:pt x="105994" y="56121"/>
                  </a:lnTo>
                  <a:lnTo>
                    <a:pt x="134188" y="60960"/>
                  </a:lnTo>
                  <a:lnTo>
                    <a:pt x="162369" y="56121"/>
                  </a:lnTo>
                  <a:lnTo>
                    <a:pt x="186855" y="42964"/>
                  </a:lnTo>
                  <a:lnTo>
                    <a:pt x="206159" y="23571"/>
                  </a:lnTo>
                  <a:lnTo>
                    <a:pt x="218770" y="0"/>
                  </a:lnTo>
                  <a:close/>
                </a:path>
                <a:path w="267970" h="250189">
                  <a:moveTo>
                    <a:pt x="267538" y="216662"/>
                  </a:moveTo>
                  <a:lnTo>
                    <a:pt x="260400" y="175260"/>
                  </a:lnTo>
                  <a:lnTo>
                    <a:pt x="223494" y="116497"/>
                  </a:lnTo>
                  <a:lnTo>
                    <a:pt x="167017" y="88404"/>
                  </a:lnTo>
                  <a:lnTo>
                    <a:pt x="135445" y="85344"/>
                  </a:lnTo>
                  <a:lnTo>
                    <a:pt x="103784" y="89344"/>
                  </a:lnTo>
                  <a:lnTo>
                    <a:pt x="46570" y="117678"/>
                  </a:lnTo>
                  <a:lnTo>
                    <a:pt x="8153" y="171767"/>
                  </a:lnTo>
                  <a:lnTo>
                    <a:pt x="0" y="207937"/>
                  </a:lnTo>
                  <a:lnTo>
                    <a:pt x="1346" y="249948"/>
                  </a:lnTo>
                  <a:lnTo>
                    <a:pt x="267538" y="249948"/>
                  </a:lnTo>
                  <a:lnTo>
                    <a:pt x="267538" y="216662"/>
                  </a:lnTo>
                  <a:close/>
                </a:path>
              </a:pathLst>
            </a:custGeom>
            <a:solidFill>
              <a:srgbClr val="D47927"/>
            </a:solidFill>
          </p:spPr>
          <p:txBody>
            <a:bodyPr wrap="square" lIns="0" tIns="0" rIns="0" bIns="0" rtlCol="0"/>
            <a:lstStyle/>
            <a:p>
              <a:endParaRPr/>
            </a:p>
          </p:txBody>
        </p:sp>
        <p:sp>
          <p:nvSpPr>
            <p:cNvPr id="30" name="object 30"/>
            <p:cNvSpPr/>
            <p:nvPr/>
          </p:nvSpPr>
          <p:spPr>
            <a:xfrm>
              <a:off x="5908548" y="3605783"/>
              <a:ext cx="266700" cy="250190"/>
            </a:xfrm>
            <a:custGeom>
              <a:avLst/>
              <a:gdLst/>
              <a:ahLst/>
              <a:cxnLst/>
              <a:rect l="l" t="t" r="r" b="b"/>
              <a:pathLst>
                <a:path w="266700" h="250189">
                  <a:moveTo>
                    <a:pt x="266700" y="0"/>
                  </a:moveTo>
                  <a:lnTo>
                    <a:pt x="0" y="0"/>
                  </a:lnTo>
                  <a:lnTo>
                    <a:pt x="0" y="249935"/>
                  </a:lnTo>
                  <a:lnTo>
                    <a:pt x="266700" y="249935"/>
                  </a:lnTo>
                  <a:lnTo>
                    <a:pt x="266700" y="0"/>
                  </a:lnTo>
                  <a:close/>
                </a:path>
              </a:pathLst>
            </a:custGeom>
            <a:solidFill>
              <a:srgbClr val="BA494E"/>
            </a:solidFill>
          </p:spPr>
          <p:txBody>
            <a:bodyPr wrap="square" lIns="0" tIns="0" rIns="0" bIns="0" rtlCol="0"/>
            <a:lstStyle/>
            <a:p>
              <a:endParaRPr/>
            </a:p>
          </p:txBody>
        </p:sp>
        <p:sp>
          <p:nvSpPr>
            <p:cNvPr id="31" name="object 31"/>
            <p:cNvSpPr/>
            <p:nvPr/>
          </p:nvSpPr>
          <p:spPr>
            <a:xfrm>
              <a:off x="5908548" y="3855719"/>
              <a:ext cx="266700" cy="250190"/>
            </a:xfrm>
            <a:custGeom>
              <a:avLst/>
              <a:gdLst/>
              <a:ahLst/>
              <a:cxnLst/>
              <a:rect l="l" t="t" r="r" b="b"/>
              <a:pathLst>
                <a:path w="266700" h="250189">
                  <a:moveTo>
                    <a:pt x="266700" y="0"/>
                  </a:moveTo>
                  <a:lnTo>
                    <a:pt x="0" y="0"/>
                  </a:lnTo>
                  <a:lnTo>
                    <a:pt x="0" y="249935"/>
                  </a:lnTo>
                  <a:lnTo>
                    <a:pt x="266700" y="249935"/>
                  </a:lnTo>
                  <a:lnTo>
                    <a:pt x="266700" y="0"/>
                  </a:lnTo>
                  <a:close/>
                </a:path>
              </a:pathLst>
            </a:custGeom>
            <a:solidFill>
              <a:srgbClr val="960982"/>
            </a:solidFill>
          </p:spPr>
          <p:txBody>
            <a:bodyPr wrap="square" lIns="0" tIns="0" rIns="0" bIns="0" rtlCol="0"/>
            <a:lstStyle/>
            <a:p>
              <a:endParaRPr/>
            </a:p>
          </p:txBody>
        </p:sp>
        <p:sp>
          <p:nvSpPr>
            <p:cNvPr id="32" name="object 32"/>
            <p:cNvSpPr/>
            <p:nvPr/>
          </p:nvSpPr>
          <p:spPr>
            <a:xfrm>
              <a:off x="5937504" y="3307079"/>
              <a:ext cx="208915" cy="48895"/>
            </a:xfrm>
            <a:custGeom>
              <a:avLst/>
              <a:gdLst/>
              <a:ahLst/>
              <a:cxnLst/>
              <a:rect l="l" t="t" r="r" b="b"/>
              <a:pathLst>
                <a:path w="208914" h="48895">
                  <a:moveTo>
                    <a:pt x="104394" y="0"/>
                  </a:moveTo>
                  <a:lnTo>
                    <a:pt x="73741" y="3815"/>
                  </a:lnTo>
                  <a:lnTo>
                    <a:pt x="45577" y="14239"/>
                  </a:lnTo>
                  <a:lnTo>
                    <a:pt x="20722" y="29735"/>
                  </a:lnTo>
                  <a:lnTo>
                    <a:pt x="0" y="48768"/>
                  </a:lnTo>
                  <a:lnTo>
                    <a:pt x="208787" y="48768"/>
                  </a:lnTo>
                  <a:lnTo>
                    <a:pt x="188065" y="29682"/>
                  </a:lnTo>
                  <a:lnTo>
                    <a:pt x="163210" y="14192"/>
                  </a:lnTo>
                  <a:lnTo>
                    <a:pt x="135046" y="3798"/>
                  </a:lnTo>
                  <a:lnTo>
                    <a:pt x="104394" y="0"/>
                  </a:lnTo>
                  <a:close/>
                </a:path>
              </a:pathLst>
            </a:custGeom>
            <a:solidFill>
              <a:srgbClr val="EFAB00"/>
            </a:solidFill>
          </p:spPr>
          <p:txBody>
            <a:bodyPr wrap="square" lIns="0" tIns="0" rIns="0" bIns="0" rtlCol="0"/>
            <a:lstStyle/>
            <a:p>
              <a:endParaRPr/>
            </a:p>
          </p:txBody>
        </p:sp>
        <p:pic>
          <p:nvPicPr>
            <p:cNvPr id="33" name="object 33"/>
            <p:cNvPicPr/>
            <p:nvPr/>
          </p:nvPicPr>
          <p:blipFill>
            <a:blip r:embed="rId8" cstate="print"/>
            <a:stretch>
              <a:fillRect/>
            </a:stretch>
          </p:blipFill>
          <p:spPr>
            <a:xfrm>
              <a:off x="5952744" y="3108991"/>
              <a:ext cx="178307" cy="173736"/>
            </a:xfrm>
            <a:prstGeom prst="rect">
              <a:avLst/>
            </a:prstGeom>
          </p:spPr>
        </p:pic>
        <p:sp>
          <p:nvSpPr>
            <p:cNvPr id="34" name="object 34"/>
            <p:cNvSpPr/>
            <p:nvPr/>
          </p:nvSpPr>
          <p:spPr>
            <a:xfrm>
              <a:off x="5907190" y="3355847"/>
              <a:ext cx="269875" cy="250190"/>
            </a:xfrm>
            <a:custGeom>
              <a:avLst/>
              <a:gdLst/>
              <a:ahLst/>
              <a:cxnLst/>
              <a:rect l="l" t="t" r="r" b="b"/>
              <a:pathLst>
                <a:path w="269875" h="250189">
                  <a:moveTo>
                    <a:pt x="238974" y="0"/>
                  </a:moveTo>
                  <a:lnTo>
                    <a:pt x="30440" y="0"/>
                  </a:lnTo>
                  <a:lnTo>
                    <a:pt x="9649" y="37783"/>
                  </a:lnTo>
                  <a:lnTo>
                    <a:pt x="1094" y="90702"/>
                  </a:lnTo>
                  <a:lnTo>
                    <a:pt x="0" y="149723"/>
                  </a:lnTo>
                  <a:lnTo>
                    <a:pt x="1594" y="205813"/>
                  </a:lnTo>
                  <a:lnTo>
                    <a:pt x="1103" y="249936"/>
                  </a:lnTo>
                  <a:lnTo>
                    <a:pt x="268311" y="249936"/>
                  </a:lnTo>
                  <a:lnTo>
                    <a:pt x="267820" y="205630"/>
                  </a:lnTo>
                  <a:lnTo>
                    <a:pt x="269414" y="149632"/>
                  </a:lnTo>
                  <a:lnTo>
                    <a:pt x="268320" y="90793"/>
                  </a:lnTo>
                  <a:lnTo>
                    <a:pt x="259764" y="37965"/>
                  </a:lnTo>
                  <a:lnTo>
                    <a:pt x="238974" y="0"/>
                  </a:lnTo>
                  <a:close/>
                </a:path>
              </a:pathLst>
            </a:custGeom>
            <a:solidFill>
              <a:srgbClr val="D47927"/>
            </a:solidFill>
          </p:spPr>
          <p:txBody>
            <a:bodyPr wrap="square" lIns="0" tIns="0" rIns="0" bIns="0" rtlCol="0"/>
            <a:lstStyle/>
            <a:p>
              <a:endParaRPr/>
            </a:p>
          </p:txBody>
        </p:sp>
        <p:sp>
          <p:nvSpPr>
            <p:cNvPr id="35" name="object 35"/>
            <p:cNvSpPr/>
            <p:nvPr/>
          </p:nvSpPr>
          <p:spPr>
            <a:xfrm>
              <a:off x="6219444" y="3605783"/>
              <a:ext cx="266700" cy="250190"/>
            </a:xfrm>
            <a:custGeom>
              <a:avLst/>
              <a:gdLst/>
              <a:ahLst/>
              <a:cxnLst/>
              <a:rect l="l" t="t" r="r" b="b"/>
              <a:pathLst>
                <a:path w="266700" h="250189">
                  <a:moveTo>
                    <a:pt x="266700" y="0"/>
                  </a:moveTo>
                  <a:lnTo>
                    <a:pt x="0" y="0"/>
                  </a:lnTo>
                  <a:lnTo>
                    <a:pt x="0" y="249935"/>
                  </a:lnTo>
                  <a:lnTo>
                    <a:pt x="266700" y="249935"/>
                  </a:lnTo>
                  <a:lnTo>
                    <a:pt x="266700" y="0"/>
                  </a:lnTo>
                  <a:close/>
                </a:path>
              </a:pathLst>
            </a:custGeom>
            <a:solidFill>
              <a:srgbClr val="BA494E"/>
            </a:solidFill>
          </p:spPr>
          <p:txBody>
            <a:bodyPr wrap="square" lIns="0" tIns="0" rIns="0" bIns="0" rtlCol="0"/>
            <a:lstStyle/>
            <a:p>
              <a:endParaRPr/>
            </a:p>
          </p:txBody>
        </p:sp>
        <p:sp>
          <p:nvSpPr>
            <p:cNvPr id="36" name="object 36"/>
            <p:cNvSpPr/>
            <p:nvPr/>
          </p:nvSpPr>
          <p:spPr>
            <a:xfrm>
              <a:off x="6219444" y="3855719"/>
              <a:ext cx="266700" cy="250190"/>
            </a:xfrm>
            <a:custGeom>
              <a:avLst/>
              <a:gdLst/>
              <a:ahLst/>
              <a:cxnLst/>
              <a:rect l="l" t="t" r="r" b="b"/>
              <a:pathLst>
                <a:path w="266700" h="250189">
                  <a:moveTo>
                    <a:pt x="266700" y="0"/>
                  </a:moveTo>
                  <a:lnTo>
                    <a:pt x="0" y="0"/>
                  </a:lnTo>
                  <a:lnTo>
                    <a:pt x="0" y="249935"/>
                  </a:lnTo>
                  <a:lnTo>
                    <a:pt x="266700" y="249935"/>
                  </a:lnTo>
                  <a:lnTo>
                    <a:pt x="266700" y="0"/>
                  </a:lnTo>
                  <a:close/>
                </a:path>
              </a:pathLst>
            </a:custGeom>
            <a:solidFill>
              <a:srgbClr val="960982"/>
            </a:solidFill>
          </p:spPr>
          <p:txBody>
            <a:bodyPr wrap="square" lIns="0" tIns="0" rIns="0" bIns="0" rtlCol="0"/>
            <a:lstStyle/>
            <a:p>
              <a:endParaRPr/>
            </a:p>
          </p:txBody>
        </p:sp>
        <p:pic>
          <p:nvPicPr>
            <p:cNvPr id="37" name="object 37"/>
            <p:cNvPicPr/>
            <p:nvPr/>
          </p:nvPicPr>
          <p:blipFill>
            <a:blip r:embed="rId9" cstate="print"/>
            <a:stretch>
              <a:fillRect/>
            </a:stretch>
          </p:blipFill>
          <p:spPr>
            <a:xfrm>
              <a:off x="6264092" y="3241567"/>
              <a:ext cx="177855" cy="114280"/>
            </a:xfrm>
            <a:prstGeom prst="rect">
              <a:avLst/>
            </a:prstGeom>
          </p:spPr>
        </p:pic>
        <p:sp>
          <p:nvSpPr>
            <p:cNvPr id="38" name="object 38"/>
            <p:cNvSpPr/>
            <p:nvPr/>
          </p:nvSpPr>
          <p:spPr>
            <a:xfrm>
              <a:off x="6218606" y="3355847"/>
              <a:ext cx="267970" cy="250190"/>
            </a:xfrm>
            <a:custGeom>
              <a:avLst/>
              <a:gdLst/>
              <a:ahLst/>
              <a:cxnLst/>
              <a:rect l="l" t="t" r="r" b="b"/>
              <a:pathLst>
                <a:path w="267970" h="250189">
                  <a:moveTo>
                    <a:pt x="218770" y="0"/>
                  </a:moveTo>
                  <a:lnTo>
                    <a:pt x="49606" y="0"/>
                  </a:lnTo>
                  <a:lnTo>
                    <a:pt x="62204" y="23571"/>
                  </a:lnTo>
                  <a:lnTo>
                    <a:pt x="81508" y="42964"/>
                  </a:lnTo>
                  <a:lnTo>
                    <a:pt x="105994" y="56121"/>
                  </a:lnTo>
                  <a:lnTo>
                    <a:pt x="134188" y="60960"/>
                  </a:lnTo>
                  <a:lnTo>
                    <a:pt x="162369" y="56121"/>
                  </a:lnTo>
                  <a:lnTo>
                    <a:pt x="186855" y="42964"/>
                  </a:lnTo>
                  <a:lnTo>
                    <a:pt x="206159" y="23571"/>
                  </a:lnTo>
                  <a:lnTo>
                    <a:pt x="218770" y="0"/>
                  </a:lnTo>
                  <a:close/>
                </a:path>
                <a:path w="267970" h="250189">
                  <a:moveTo>
                    <a:pt x="267538" y="216662"/>
                  </a:moveTo>
                  <a:lnTo>
                    <a:pt x="260400" y="175260"/>
                  </a:lnTo>
                  <a:lnTo>
                    <a:pt x="223494" y="116497"/>
                  </a:lnTo>
                  <a:lnTo>
                    <a:pt x="167017" y="88404"/>
                  </a:lnTo>
                  <a:lnTo>
                    <a:pt x="135445" y="85344"/>
                  </a:lnTo>
                  <a:lnTo>
                    <a:pt x="103784" y="89344"/>
                  </a:lnTo>
                  <a:lnTo>
                    <a:pt x="46570" y="117678"/>
                  </a:lnTo>
                  <a:lnTo>
                    <a:pt x="8153" y="171767"/>
                  </a:lnTo>
                  <a:lnTo>
                    <a:pt x="0" y="207937"/>
                  </a:lnTo>
                  <a:lnTo>
                    <a:pt x="1346" y="249948"/>
                  </a:lnTo>
                  <a:lnTo>
                    <a:pt x="267538" y="249948"/>
                  </a:lnTo>
                  <a:lnTo>
                    <a:pt x="267538" y="216662"/>
                  </a:lnTo>
                  <a:close/>
                </a:path>
              </a:pathLst>
            </a:custGeom>
            <a:solidFill>
              <a:srgbClr val="D47927"/>
            </a:solidFill>
          </p:spPr>
          <p:txBody>
            <a:bodyPr wrap="square" lIns="0" tIns="0" rIns="0" bIns="0" rtlCol="0"/>
            <a:lstStyle/>
            <a:p>
              <a:endParaRPr/>
            </a:p>
          </p:txBody>
        </p:sp>
      </p:grpSp>
      <p:pic>
        <p:nvPicPr>
          <p:cNvPr id="40" name="Picture 39"/>
          <p:cNvPicPr>
            <a:picLocks noChangeAspect="1"/>
          </p:cNvPicPr>
          <p:nvPr/>
        </p:nvPicPr>
        <p:blipFill>
          <a:blip r:embed="rId10"/>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barn(inVertical)">
                                      <p:cBhvr>
                                        <p:cTn id="18" dur="500"/>
                                        <p:tgtEl>
                                          <p:spTgt spid="15"/>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barn(inVertical)">
                                      <p:cBhvr>
                                        <p:cTn id="21" dur="500"/>
                                        <p:tgtEl>
                                          <p:spTgt spid="16"/>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barn(inVertical)">
                                      <p:cBhvr>
                                        <p:cTn id="24" dur="500"/>
                                        <p:tgtEl>
                                          <p:spTgt spid="17"/>
                                        </p:tgtEl>
                                      </p:cBhvr>
                                    </p:animEffect>
                                  </p:childTnLst>
                                </p:cTn>
                              </p:par>
                              <p:par>
                                <p:cTn id="25" presetID="16" presetClass="entr" presetSubtype="21"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arn(inVertical)">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5" grpId="0"/>
      <p:bldP spid="16" grpId="0"/>
      <p:bldP spid="17"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6327647" y="1964581"/>
            <a:ext cx="5867400" cy="3471545"/>
            <a:chOff x="6327647" y="1964581"/>
            <a:chExt cx="5867400" cy="3471545"/>
          </a:xfrm>
        </p:grpSpPr>
        <p:sp>
          <p:nvSpPr>
            <p:cNvPr id="3" name="object 3"/>
            <p:cNvSpPr/>
            <p:nvPr/>
          </p:nvSpPr>
          <p:spPr>
            <a:xfrm>
              <a:off x="10117836" y="4261103"/>
              <a:ext cx="62865" cy="241300"/>
            </a:xfrm>
            <a:custGeom>
              <a:avLst/>
              <a:gdLst/>
              <a:ahLst/>
              <a:cxnLst/>
              <a:rect l="l" t="t" r="r" b="b"/>
              <a:pathLst>
                <a:path w="62865" h="241300">
                  <a:moveTo>
                    <a:pt x="62484" y="210312"/>
                  </a:moveTo>
                  <a:lnTo>
                    <a:pt x="52857" y="187452"/>
                  </a:lnTo>
                  <a:lnTo>
                    <a:pt x="31242" y="179832"/>
                  </a:lnTo>
                  <a:lnTo>
                    <a:pt x="9613" y="187452"/>
                  </a:lnTo>
                  <a:lnTo>
                    <a:pt x="0" y="210312"/>
                  </a:lnTo>
                  <a:lnTo>
                    <a:pt x="9613" y="233172"/>
                  </a:lnTo>
                  <a:lnTo>
                    <a:pt x="31242" y="240792"/>
                  </a:lnTo>
                  <a:lnTo>
                    <a:pt x="52857" y="233172"/>
                  </a:lnTo>
                  <a:lnTo>
                    <a:pt x="62484" y="210312"/>
                  </a:lnTo>
                  <a:close/>
                </a:path>
                <a:path w="62865" h="241300">
                  <a:moveTo>
                    <a:pt x="62484" y="31242"/>
                  </a:moveTo>
                  <a:lnTo>
                    <a:pt x="52857" y="7810"/>
                  </a:lnTo>
                  <a:lnTo>
                    <a:pt x="31242" y="0"/>
                  </a:lnTo>
                  <a:lnTo>
                    <a:pt x="9613" y="7810"/>
                  </a:lnTo>
                  <a:lnTo>
                    <a:pt x="0" y="31242"/>
                  </a:lnTo>
                  <a:lnTo>
                    <a:pt x="9613" y="54673"/>
                  </a:lnTo>
                  <a:lnTo>
                    <a:pt x="31242" y="62484"/>
                  </a:lnTo>
                  <a:lnTo>
                    <a:pt x="52857" y="54673"/>
                  </a:lnTo>
                  <a:lnTo>
                    <a:pt x="62484" y="31242"/>
                  </a:lnTo>
                  <a:close/>
                </a:path>
              </a:pathLst>
            </a:custGeom>
            <a:solidFill>
              <a:srgbClr val="000000"/>
            </a:solidFill>
          </p:spPr>
          <p:txBody>
            <a:bodyPr wrap="square" lIns="0" tIns="0" rIns="0" bIns="0" rtlCol="0"/>
            <a:lstStyle/>
            <a:p>
              <a:endParaRPr/>
            </a:p>
          </p:txBody>
        </p:sp>
        <p:sp>
          <p:nvSpPr>
            <p:cNvPr id="4" name="object 4"/>
            <p:cNvSpPr/>
            <p:nvPr/>
          </p:nvSpPr>
          <p:spPr>
            <a:xfrm>
              <a:off x="6327648" y="1964588"/>
              <a:ext cx="5867400" cy="3471545"/>
            </a:xfrm>
            <a:custGeom>
              <a:avLst/>
              <a:gdLst/>
              <a:ahLst/>
              <a:cxnLst/>
              <a:rect l="l" t="t" r="r" b="b"/>
              <a:pathLst>
                <a:path w="5867400" h="3471545">
                  <a:moveTo>
                    <a:pt x="5867387" y="3014624"/>
                  </a:moveTo>
                  <a:lnTo>
                    <a:pt x="5808269" y="3006826"/>
                  </a:lnTo>
                  <a:lnTo>
                    <a:pt x="5758535" y="2997974"/>
                  </a:lnTo>
                  <a:lnTo>
                    <a:pt x="5709336" y="2987205"/>
                  </a:lnTo>
                  <a:lnTo>
                    <a:pt x="5660707" y="2974530"/>
                  </a:lnTo>
                  <a:lnTo>
                    <a:pt x="5612701" y="2959989"/>
                  </a:lnTo>
                  <a:lnTo>
                    <a:pt x="5565356" y="2943580"/>
                  </a:lnTo>
                  <a:lnTo>
                    <a:pt x="5518734" y="2925330"/>
                  </a:lnTo>
                  <a:lnTo>
                    <a:pt x="5472862" y="2905252"/>
                  </a:lnTo>
                  <a:lnTo>
                    <a:pt x="5427789" y="2883382"/>
                  </a:lnTo>
                  <a:lnTo>
                    <a:pt x="5383555" y="2859722"/>
                  </a:lnTo>
                  <a:lnTo>
                    <a:pt x="5340210" y="2834284"/>
                  </a:lnTo>
                  <a:lnTo>
                    <a:pt x="5297805" y="2807106"/>
                  </a:lnTo>
                  <a:lnTo>
                    <a:pt x="5256377" y="2778201"/>
                  </a:lnTo>
                  <a:lnTo>
                    <a:pt x="5215966" y="2747581"/>
                  </a:lnTo>
                  <a:lnTo>
                    <a:pt x="5176634" y="2715272"/>
                  </a:lnTo>
                  <a:lnTo>
                    <a:pt x="5138407" y="2681287"/>
                  </a:lnTo>
                  <a:lnTo>
                    <a:pt x="5101336" y="2645638"/>
                  </a:lnTo>
                  <a:lnTo>
                    <a:pt x="4634230" y="2178659"/>
                  </a:lnTo>
                  <a:lnTo>
                    <a:pt x="4634484" y="2178405"/>
                  </a:lnTo>
                  <a:lnTo>
                    <a:pt x="3367786" y="911707"/>
                  </a:lnTo>
                  <a:lnTo>
                    <a:pt x="2964307" y="507720"/>
                  </a:lnTo>
                  <a:lnTo>
                    <a:pt x="2929509" y="473875"/>
                  </a:lnTo>
                  <a:lnTo>
                    <a:pt x="2894012" y="441198"/>
                  </a:lnTo>
                  <a:lnTo>
                    <a:pt x="2857830" y="409689"/>
                  </a:lnTo>
                  <a:lnTo>
                    <a:pt x="2820987" y="379336"/>
                  </a:lnTo>
                  <a:lnTo>
                    <a:pt x="2783509" y="350151"/>
                  </a:lnTo>
                  <a:lnTo>
                    <a:pt x="2745435" y="322148"/>
                  </a:lnTo>
                  <a:lnTo>
                    <a:pt x="2706776" y="295300"/>
                  </a:lnTo>
                  <a:lnTo>
                    <a:pt x="2667546" y="269621"/>
                  </a:lnTo>
                  <a:lnTo>
                    <a:pt x="2627795" y="245110"/>
                  </a:lnTo>
                  <a:lnTo>
                    <a:pt x="2587536" y="221767"/>
                  </a:lnTo>
                  <a:lnTo>
                    <a:pt x="2546794" y="199593"/>
                  </a:lnTo>
                  <a:lnTo>
                    <a:pt x="2505583" y="178574"/>
                  </a:lnTo>
                  <a:lnTo>
                    <a:pt x="2463952" y="158737"/>
                  </a:lnTo>
                  <a:lnTo>
                    <a:pt x="2421902" y="140068"/>
                  </a:lnTo>
                  <a:lnTo>
                    <a:pt x="2379472" y="122555"/>
                  </a:lnTo>
                  <a:lnTo>
                    <a:pt x="2336673" y="106210"/>
                  </a:lnTo>
                  <a:lnTo>
                    <a:pt x="2293556" y="91046"/>
                  </a:lnTo>
                  <a:lnTo>
                    <a:pt x="2250122" y="77038"/>
                  </a:lnTo>
                  <a:lnTo>
                    <a:pt x="2206396" y="64198"/>
                  </a:lnTo>
                  <a:lnTo>
                    <a:pt x="2162416" y="52527"/>
                  </a:lnTo>
                  <a:lnTo>
                    <a:pt x="2118195" y="42024"/>
                  </a:lnTo>
                  <a:lnTo>
                    <a:pt x="2073770" y="32677"/>
                  </a:lnTo>
                  <a:lnTo>
                    <a:pt x="2029155" y="24511"/>
                  </a:lnTo>
                  <a:lnTo>
                    <a:pt x="1984387" y="17513"/>
                  </a:lnTo>
                  <a:lnTo>
                    <a:pt x="1939467" y="11671"/>
                  </a:lnTo>
                  <a:lnTo>
                    <a:pt x="1894446" y="6997"/>
                  </a:lnTo>
                  <a:lnTo>
                    <a:pt x="1849335" y="3505"/>
                  </a:lnTo>
                  <a:lnTo>
                    <a:pt x="1804174" y="1168"/>
                  </a:lnTo>
                  <a:lnTo>
                    <a:pt x="1758962" y="0"/>
                  </a:lnTo>
                  <a:lnTo>
                    <a:pt x="1713738" y="0"/>
                  </a:lnTo>
                  <a:lnTo>
                    <a:pt x="1668538" y="1168"/>
                  </a:lnTo>
                  <a:lnTo>
                    <a:pt x="1623364" y="3505"/>
                  </a:lnTo>
                  <a:lnTo>
                    <a:pt x="1578254" y="6997"/>
                  </a:lnTo>
                  <a:lnTo>
                    <a:pt x="1533232" y="11671"/>
                  </a:lnTo>
                  <a:lnTo>
                    <a:pt x="1488325" y="17513"/>
                  </a:lnTo>
                  <a:lnTo>
                    <a:pt x="1443558" y="24511"/>
                  </a:lnTo>
                  <a:lnTo>
                    <a:pt x="1398943" y="32677"/>
                  </a:lnTo>
                  <a:lnTo>
                    <a:pt x="1354518" y="42024"/>
                  </a:lnTo>
                  <a:lnTo>
                    <a:pt x="1310297" y="52527"/>
                  </a:lnTo>
                  <a:lnTo>
                    <a:pt x="1266317" y="64198"/>
                  </a:lnTo>
                  <a:lnTo>
                    <a:pt x="1222603" y="77038"/>
                  </a:lnTo>
                  <a:lnTo>
                    <a:pt x="1179169" y="91046"/>
                  </a:lnTo>
                  <a:lnTo>
                    <a:pt x="1136053" y="106210"/>
                  </a:lnTo>
                  <a:lnTo>
                    <a:pt x="1093266" y="122555"/>
                  </a:lnTo>
                  <a:lnTo>
                    <a:pt x="1050836" y="140068"/>
                  </a:lnTo>
                  <a:lnTo>
                    <a:pt x="1008786" y="158737"/>
                  </a:lnTo>
                  <a:lnTo>
                    <a:pt x="967155" y="178574"/>
                  </a:lnTo>
                  <a:lnTo>
                    <a:pt x="925957" y="199593"/>
                  </a:lnTo>
                  <a:lnTo>
                    <a:pt x="885215" y="221767"/>
                  </a:lnTo>
                  <a:lnTo>
                    <a:pt x="844956" y="245110"/>
                  </a:lnTo>
                  <a:lnTo>
                    <a:pt x="805205" y="269621"/>
                  </a:lnTo>
                  <a:lnTo>
                    <a:pt x="765987" y="295300"/>
                  </a:lnTo>
                  <a:lnTo>
                    <a:pt x="727329" y="322148"/>
                  </a:lnTo>
                  <a:lnTo>
                    <a:pt x="689254" y="350151"/>
                  </a:lnTo>
                  <a:lnTo>
                    <a:pt x="651789" y="379336"/>
                  </a:lnTo>
                  <a:lnTo>
                    <a:pt x="614959" y="409689"/>
                  </a:lnTo>
                  <a:lnTo>
                    <a:pt x="578777" y="441198"/>
                  </a:lnTo>
                  <a:lnTo>
                    <a:pt x="543293" y="473875"/>
                  </a:lnTo>
                  <a:lnTo>
                    <a:pt x="508508" y="507720"/>
                  </a:lnTo>
                  <a:lnTo>
                    <a:pt x="473938" y="543267"/>
                  </a:lnTo>
                  <a:lnTo>
                    <a:pt x="440499" y="579615"/>
                  </a:lnTo>
                  <a:lnTo>
                    <a:pt x="408216" y="616750"/>
                  </a:lnTo>
                  <a:lnTo>
                    <a:pt x="377088" y="654646"/>
                  </a:lnTo>
                  <a:lnTo>
                    <a:pt x="347116" y="693293"/>
                  </a:lnTo>
                  <a:lnTo>
                    <a:pt x="318325" y="732637"/>
                  </a:lnTo>
                  <a:lnTo>
                    <a:pt x="290703" y="772693"/>
                  </a:lnTo>
                  <a:lnTo>
                    <a:pt x="264287" y="813422"/>
                  </a:lnTo>
                  <a:lnTo>
                    <a:pt x="239064" y="854798"/>
                  </a:lnTo>
                  <a:lnTo>
                    <a:pt x="215049" y="896810"/>
                  </a:lnTo>
                  <a:lnTo>
                    <a:pt x="192265" y="939419"/>
                  </a:lnTo>
                  <a:lnTo>
                    <a:pt x="170688" y="982624"/>
                  </a:lnTo>
                  <a:lnTo>
                    <a:pt x="150368" y="1026388"/>
                  </a:lnTo>
                  <a:lnTo>
                    <a:pt x="131279" y="1070698"/>
                  </a:lnTo>
                  <a:lnTo>
                    <a:pt x="113449" y="1115529"/>
                  </a:lnTo>
                  <a:lnTo>
                    <a:pt x="96888" y="1160856"/>
                  </a:lnTo>
                  <a:lnTo>
                    <a:pt x="81597" y="1206665"/>
                  </a:lnTo>
                  <a:lnTo>
                    <a:pt x="67576" y="1252931"/>
                  </a:lnTo>
                  <a:lnTo>
                    <a:pt x="54864" y="1299616"/>
                  </a:lnTo>
                  <a:lnTo>
                    <a:pt x="43446" y="1346720"/>
                  </a:lnTo>
                  <a:lnTo>
                    <a:pt x="33337" y="1394218"/>
                  </a:lnTo>
                  <a:lnTo>
                    <a:pt x="24549" y="1442072"/>
                  </a:lnTo>
                  <a:lnTo>
                    <a:pt x="17081" y="1490268"/>
                  </a:lnTo>
                  <a:lnTo>
                    <a:pt x="10947" y="1538795"/>
                  </a:lnTo>
                  <a:lnTo>
                    <a:pt x="6172" y="1587627"/>
                  </a:lnTo>
                  <a:lnTo>
                    <a:pt x="2743" y="1636725"/>
                  </a:lnTo>
                  <a:lnTo>
                    <a:pt x="685" y="1686090"/>
                  </a:lnTo>
                  <a:lnTo>
                    <a:pt x="0" y="1735683"/>
                  </a:lnTo>
                  <a:lnTo>
                    <a:pt x="685" y="1785264"/>
                  </a:lnTo>
                  <a:lnTo>
                    <a:pt x="2743" y="1834591"/>
                  </a:lnTo>
                  <a:lnTo>
                    <a:pt x="6172" y="1883676"/>
                  </a:lnTo>
                  <a:lnTo>
                    <a:pt x="10947" y="1932470"/>
                  </a:lnTo>
                  <a:lnTo>
                    <a:pt x="17081" y="1980971"/>
                  </a:lnTo>
                  <a:lnTo>
                    <a:pt x="24549" y="2029142"/>
                  </a:lnTo>
                  <a:lnTo>
                    <a:pt x="33337" y="2076983"/>
                  </a:lnTo>
                  <a:lnTo>
                    <a:pt x="43446" y="2124443"/>
                  </a:lnTo>
                  <a:lnTo>
                    <a:pt x="54864" y="2171522"/>
                  </a:lnTo>
                  <a:lnTo>
                    <a:pt x="67576" y="2218194"/>
                  </a:lnTo>
                  <a:lnTo>
                    <a:pt x="81597" y="2264435"/>
                  </a:lnTo>
                  <a:lnTo>
                    <a:pt x="96888" y="2310206"/>
                  </a:lnTo>
                  <a:lnTo>
                    <a:pt x="113449" y="2355519"/>
                  </a:lnTo>
                  <a:lnTo>
                    <a:pt x="131279" y="2400325"/>
                  </a:lnTo>
                  <a:lnTo>
                    <a:pt x="150368" y="2444623"/>
                  </a:lnTo>
                  <a:lnTo>
                    <a:pt x="170688" y="2488361"/>
                  </a:lnTo>
                  <a:lnTo>
                    <a:pt x="192265" y="2531554"/>
                  </a:lnTo>
                  <a:lnTo>
                    <a:pt x="215049" y="2574150"/>
                  </a:lnTo>
                  <a:lnTo>
                    <a:pt x="239064" y="2616149"/>
                  </a:lnTo>
                  <a:lnTo>
                    <a:pt x="264287" y="2657513"/>
                  </a:lnTo>
                  <a:lnTo>
                    <a:pt x="290703" y="2698216"/>
                  </a:lnTo>
                  <a:lnTo>
                    <a:pt x="318325" y="2738259"/>
                  </a:lnTo>
                  <a:lnTo>
                    <a:pt x="347116" y="2777604"/>
                  </a:lnTo>
                  <a:lnTo>
                    <a:pt x="377088" y="2816237"/>
                  </a:lnTo>
                  <a:lnTo>
                    <a:pt x="408216" y="2854121"/>
                  </a:lnTo>
                  <a:lnTo>
                    <a:pt x="440499" y="2891256"/>
                  </a:lnTo>
                  <a:lnTo>
                    <a:pt x="473938" y="2927604"/>
                  </a:lnTo>
                  <a:lnTo>
                    <a:pt x="508508" y="2963138"/>
                  </a:lnTo>
                  <a:lnTo>
                    <a:pt x="544042" y="2997708"/>
                  </a:lnTo>
                  <a:lnTo>
                    <a:pt x="580390" y="3031147"/>
                  </a:lnTo>
                  <a:lnTo>
                    <a:pt x="617524" y="3063430"/>
                  </a:lnTo>
                  <a:lnTo>
                    <a:pt x="655421" y="3094558"/>
                  </a:lnTo>
                  <a:lnTo>
                    <a:pt x="694067" y="3124517"/>
                  </a:lnTo>
                  <a:lnTo>
                    <a:pt x="733412" y="3153308"/>
                  </a:lnTo>
                  <a:lnTo>
                    <a:pt x="773468" y="3180918"/>
                  </a:lnTo>
                  <a:lnTo>
                    <a:pt x="814197" y="3207334"/>
                  </a:lnTo>
                  <a:lnTo>
                    <a:pt x="855573" y="3232556"/>
                  </a:lnTo>
                  <a:lnTo>
                    <a:pt x="897572" y="3256559"/>
                  </a:lnTo>
                  <a:lnTo>
                    <a:pt x="940193" y="3279343"/>
                  </a:lnTo>
                  <a:lnTo>
                    <a:pt x="983386" y="3300907"/>
                  </a:lnTo>
                  <a:lnTo>
                    <a:pt x="1027150" y="3321227"/>
                  </a:lnTo>
                  <a:lnTo>
                    <a:pt x="1071460" y="3340303"/>
                  </a:lnTo>
                  <a:lnTo>
                    <a:pt x="1116291" y="3358121"/>
                  </a:lnTo>
                  <a:lnTo>
                    <a:pt x="1161618" y="3374682"/>
                  </a:lnTo>
                  <a:lnTo>
                    <a:pt x="1207414" y="3389973"/>
                  </a:lnTo>
                  <a:lnTo>
                    <a:pt x="1253667" y="3403968"/>
                  </a:lnTo>
                  <a:lnTo>
                    <a:pt x="1300353" y="3416681"/>
                  </a:lnTo>
                  <a:lnTo>
                    <a:pt x="1347444" y="3428098"/>
                  </a:lnTo>
                  <a:lnTo>
                    <a:pt x="1394929" y="3438207"/>
                  </a:lnTo>
                  <a:lnTo>
                    <a:pt x="1442783" y="3446996"/>
                  </a:lnTo>
                  <a:lnTo>
                    <a:pt x="1490980" y="3454450"/>
                  </a:lnTo>
                  <a:lnTo>
                    <a:pt x="1539494" y="3460572"/>
                  </a:lnTo>
                  <a:lnTo>
                    <a:pt x="1588312" y="3465347"/>
                  </a:lnTo>
                  <a:lnTo>
                    <a:pt x="1637398" y="3468776"/>
                  </a:lnTo>
                  <a:lnTo>
                    <a:pt x="1686750" y="3470833"/>
                  </a:lnTo>
                  <a:lnTo>
                    <a:pt x="1736344" y="3471519"/>
                  </a:lnTo>
                  <a:lnTo>
                    <a:pt x="1785912" y="3470833"/>
                  </a:lnTo>
                  <a:lnTo>
                    <a:pt x="1835251" y="3468776"/>
                  </a:lnTo>
                  <a:lnTo>
                    <a:pt x="1884324" y="3465347"/>
                  </a:lnTo>
                  <a:lnTo>
                    <a:pt x="1933130" y="3460572"/>
                  </a:lnTo>
                  <a:lnTo>
                    <a:pt x="1981644" y="3454450"/>
                  </a:lnTo>
                  <a:lnTo>
                    <a:pt x="2029828" y="3446996"/>
                  </a:lnTo>
                  <a:lnTo>
                    <a:pt x="2077669" y="3438207"/>
                  </a:lnTo>
                  <a:lnTo>
                    <a:pt x="2125141" y="3428098"/>
                  </a:lnTo>
                  <a:lnTo>
                    <a:pt x="2172233" y="3416681"/>
                  </a:lnTo>
                  <a:lnTo>
                    <a:pt x="2218918" y="3403968"/>
                  </a:lnTo>
                  <a:lnTo>
                    <a:pt x="2265159" y="3389973"/>
                  </a:lnTo>
                  <a:lnTo>
                    <a:pt x="2310955" y="3374682"/>
                  </a:lnTo>
                  <a:lnTo>
                    <a:pt x="2356281" y="3358121"/>
                  </a:lnTo>
                  <a:lnTo>
                    <a:pt x="2401100" y="3340303"/>
                  </a:lnTo>
                  <a:lnTo>
                    <a:pt x="2445410" y="3321227"/>
                  </a:lnTo>
                  <a:lnTo>
                    <a:pt x="2489174" y="3300907"/>
                  </a:lnTo>
                  <a:lnTo>
                    <a:pt x="2532367" y="3279343"/>
                  </a:lnTo>
                  <a:lnTo>
                    <a:pt x="2574975" y="3256559"/>
                  </a:lnTo>
                  <a:lnTo>
                    <a:pt x="2616987" y="3232556"/>
                  </a:lnTo>
                  <a:lnTo>
                    <a:pt x="2658364" y="3207334"/>
                  </a:lnTo>
                  <a:lnTo>
                    <a:pt x="2699080" y="3180918"/>
                  </a:lnTo>
                  <a:lnTo>
                    <a:pt x="2739136" y="3153308"/>
                  </a:lnTo>
                  <a:lnTo>
                    <a:pt x="2778480" y="3124517"/>
                  </a:lnTo>
                  <a:lnTo>
                    <a:pt x="2817126" y="3094558"/>
                  </a:lnTo>
                  <a:lnTo>
                    <a:pt x="2855023" y="3063430"/>
                  </a:lnTo>
                  <a:lnTo>
                    <a:pt x="2892158" y="3031147"/>
                  </a:lnTo>
                  <a:lnTo>
                    <a:pt x="2928505" y="2997708"/>
                  </a:lnTo>
                  <a:lnTo>
                    <a:pt x="2964053" y="2963138"/>
                  </a:lnTo>
                  <a:lnTo>
                    <a:pt x="3500628" y="2426690"/>
                  </a:lnTo>
                  <a:lnTo>
                    <a:pt x="3183128" y="2109190"/>
                  </a:lnTo>
                  <a:lnTo>
                    <a:pt x="2646426" y="2645638"/>
                  </a:lnTo>
                  <a:lnTo>
                    <a:pt x="2609367" y="2681287"/>
                  </a:lnTo>
                  <a:lnTo>
                    <a:pt x="2571153" y="2715272"/>
                  </a:lnTo>
                  <a:lnTo>
                    <a:pt x="2531821" y="2747568"/>
                  </a:lnTo>
                  <a:lnTo>
                    <a:pt x="2491435" y="2778188"/>
                  </a:lnTo>
                  <a:lnTo>
                    <a:pt x="2450020" y="2807093"/>
                  </a:lnTo>
                  <a:lnTo>
                    <a:pt x="2407615" y="2834259"/>
                  </a:lnTo>
                  <a:lnTo>
                    <a:pt x="2364295" y="2859684"/>
                  </a:lnTo>
                  <a:lnTo>
                    <a:pt x="2320074" y="2883331"/>
                  </a:lnTo>
                  <a:lnTo>
                    <a:pt x="2275014" y="2905201"/>
                  </a:lnTo>
                  <a:lnTo>
                    <a:pt x="2229142" y="2925267"/>
                  </a:lnTo>
                  <a:lnTo>
                    <a:pt x="2182520" y="2943504"/>
                  </a:lnTo>
                  <a:lnTo>
                    <a:pt x="2135200" y="2959900"/>
                  </a:lnTo>
                  <a:lnTo>
                    <a:pt x="2087206" y="2974441"/>
                  </a:lnTo>
                  <a:lnTo>
                    <a:pt x="2038578" y="2987103"/>
                  </a:lnTo>
                  <a:lnTo>
                    <a:pt x="1989391" y="2997873"/>
                  </a:lnTo>
                  <a:lnTo>
                    <a:pt x="1939671" y="3006712"/>
                  </a:lnTo>
                  <a:lnTo>
                    <a:pt x="1889455" y="3013633"/>
                  </a:lnTo>
                  <a:lnTo>
                    <a:pt x="1838794" y="3018586"/>
                  </a:lnTo>
                  <a:lnTo>
                    <a:pt x="1787740" y="3021584"/>
                  </a:lnTo>
                  <a:lnTo>
                    <a:pt x="1736344" y="3022574"/>
                  </a:lnTo>
                  <a:lnTo>
                    <a:pt x="1684909" y="3021584"/>
                  </a:lnTo>
                  <a:lnTo>
                    <a:pt x="1633842" y="3018586"/>
                  </a:lnTo>
                  <a:lnTo>
                    <a:pt x="1583169" y="3013633"/>
                  </a:lnTo>
                  <a:lnTo>
                    <a:pt x="1532953" y="3006712"/>
                  </a:lnTo>
                  <a:lnTo>
                    <a:pt x="1483207" y="2997873"/>
                  </a:lnTo>
                  <a:lnTo>
                    <a:pt x="1434007" y="2987103"/>
                  </a:lnTo>
                  <a:lnTo>
                    <a:pt x="1385379" y="2974441"/>
                  </a:lnTo>
                  <a:lnTo>
                    <a:pt x="1337373" y="2959900"/>
                  </a:lnTo>
                  <a:lnTo>
                    <a:pt x="1290040" y="2943504"/>
                  </a:lnTo>
                  <a:lnTo>
                    <a:pt x="1243418" y="2925267"/>
                  </a:lnTo>
                  <a:lnTo>
                    <a:pt x="1197546" y="2905201"/>
                  </a:lnTo>
                  <a:lnTo>
                    <a:pt x="1152486" y="2883331"/>
                  </a:lnTo>
                  <a:lnTo>
                    <a:pt x="1108265" y="2859684"/>
                  </a:lnTo>
                  <a:lnTo>
                    <a:pt x="1064933" y="2834259"/>
                  </a:lnTo>
                  <a:lnTo>
                    <a:pt x="1022527" y="2807093"/>
                  </a:lnTo>
                  <a:lnTo>
                    <a:pt x="981113" y="2778188"/>
                  </a:lnTo>
                  <a:lnTo>
                    <a:pt x="940727" y="2747568"/>
                  </a:lnTo>
                  <a:lnTo>
                    <a:pt x="901395" y="2715272"/>
                  </a:lnTo>
                  <a:lnTo>
                    <a:pt x="863180" y="2681287"/>
                  </a:lnTo>
                  <a:lnTo>
                    <a:pt x="826135" y="2645638"/>
                  </a:lnTo>
                  <a:lnTo>
                    <a:pt x="790486" y="2608592"/>
                  </a:lnTo>
                  <a:lnTo>
                    <a:pt x="756500" y="2570378"/>
                  </a:lnTo>
                  <a:lnTo>
                    <a:pt x="724192" y="2531059"/>
                  </a:lnTo>
                  <a:lnTo>
                    <a:pt x="693572" y="2490673"/>
                  </a:lnTo>
                  <a:lnTo>
                    <a:pt x="664667" y="2449258"/>
                  </a:lnTo>
                  <a:lnTo>
                    <a:pt x="637489" y="2406878"/>
                  </a:lnTo>
                  <a:lnTo>
                    <a:pt x="612051" y="2363546"/>
                  </a:lnTo>
                  <a:lnTo>
                    <a:pt x="588391" y="2319337"/>
                  </a:lnTo>
                  <a:lnTo>
                    <a:pt x="566521" y="2274290"/>
                  </a:lnTo>
                  <a:lnTo>
                    <a:pt x="546442" y="2228431"/>
                  </a:lnTo>
                  <a:lnTo>
                    <a:pt x="528193" y="2181822"/>
                  </a:lnTo>
                  <a:lnTo>
                    <a:pt x="511784" y="2134501"/>
                  </a:lnTo>
                  <a:lnTo>
                    <a:pt x="497243" y="2086521"/>
                  </a:lnTo>
                  <a:lnTo>
                    <a:pt x="484568" y="2037905"/>
                  </a:lnTo>
                  <a:lnTo>
                    <a:pt x="473798" y="1988718"/>
                  </a:lnTo>
                  <a:lnTo>
                    <a:pt x="464947" y="1939010"/>
                  </a:lnTo>
                  <a:lnTo>
                    <a:pt x="458025" y="1888794"/>
                  </a:lnTo>
                  <a:lnTo>
                    <a:pt x="453059" y="1838147"/>
                  </a:lnTo>
                  <a:lnTo>
                    <a:pt x="450062" y="1787093"/>
                  </a:lnTo>
                  <a:lnTo>
                    <a:pt x="449072" y="1735683"/>
                  </a:lnTo>
                  <a:lnTo>
                    <a:pt x="449199" y="1735683"/>
                  </a:lnTo>
                  <a:lnTo>
                    <a:pt x="450189" y="1684261"/>
                  </a:lnTo>
                  <a:lnTo>
                    <a:pt x="453186" y="1633194"/>
                  </a:lnTo>
                  <a:lnTo>
                    <a:pt x="458139" y="1582521"/>
                  </a:lnTo>
                  <a:lnTo>
                    <a:pt x="465061" y="1532280"/>
                  </a:lnTo>
                  <a:lnTo>
                    <a:pt x="473900" y="1482547"/>
                  </a:lnTo>
                  <a:lnTo>
                    <a:pt x="484670" y="1433334"/>
                  </a:lnTo>
                  <a:lnTo>
                    <a:pt x="497332" y="1384693"/>
                  </a:lnTo>
                  <a:lnTo>
                    <a:pt x="511873" y="1336687"/>
                  </a:lnTo>
                  <a:lnTo>
                    <a:pt x="528269" y="1289342"/>
                  </a:lnTo>
                  <a:lnTo>
                    <a:pt x="546506" y="1242707"/>
                  </a:lnTo>
                  <a:lnTo>
                    <a:pt x="566572" y="1196835"/>
                  </a:lnTo>
                  <a:lnTo>
                    <a:pt x="588441" y="1151750"/>
                  </a:lnTo>
                  <a:lnTo>
                    <a:pt x="612089" y="1107528"/>
                  </a:lnTo>
                  <a:lnTo>
                    <a:pt x="637514" y="1064183"/>
                  </a:lnTo>
                  <a:lnTo>
                    <a:pt x="664679" y="1021778"/>
                  </a:lnTo>
                  <a:lnTo>
                    <a:pt x="693585" y="980351"/>
                  </a:lnTo>
                  <a:lnTo>
                    <a:pt x="724204" y="939952"/>
                  </a:lnTo>
                  <a:lnTo>
                    <a:pt x="756500" y="900620"/>
                  </a:lnTo>
                  <a:lnTo>
                    <a:pt x="790486" y="862406"/>
                  </a:lnTo>
                  <a:lnTo>
                    <a:pt x="826135" y="825347"/>
                  </a:lnTo>
                  <a:lnTo>
                    <a:pt x="860831" y="791908"/>
                  </a:lnTo>
                  <a:lnTo>
                    <a:pt x="896467" y="760006"/>
                  </a:lnTo>
                  <a:lnTo>
                    <a:pt x="932980" y="729665"/>
                  </a:lnTo>
                  <a:lnTo>
                    <a:pt x="970343" y="700887"/>
                  </a:lnTo>
                  <a:lnTo>
                    <a:pt x="1008507" y="673658"/>
                  </a:lnTo>
                  <a:lnTo>
                    <a:pt x="1047419" y="647979"/>
                  </a:lnTo>
                  <a:lnTo>
                    <a:pt x="1087043" y="623862"/>
                  </a:lnTo>
                  <a:lnTo>
                    <a:pt x="1127328" y="601306"/>
                  </a:lnTo>
                  <a:lnTo>
                    <a:pt x="1168247" y="580301"/>
                  </a:lnTo>
                  <a:lnTo>
                    <a:pt x="1209725" y="560857"/>
                  </a:lnTo>
                  <a:lnTo>
                    <a:pt x="1251750" y="542963"/>
                  </a:lnTo>
                  <a:lnTo>
                    <a:pt x="1294257" y="526630"/>
                  </a:lnTo>
                  <a:lnTo>
                    <a:pt x="1337208" y="511848"/>
                  </a:lnTo>
                  <a:lnTo>
                    <a:pt x="1380553" y="498614"/>
                  </a:lnTo>
                  <a:lnTo>
                    <a:pt x="1424266" y="486956"/>
                  </a:lnTo>
                  <a:lnTo>
                    <a:pt x="1468272" y="476834"/>
                  </a:lnTo>
                  <a:lnTo>
                    <a:pt x="1512557" y="468274"/>
                  </a:lnTo>
                  <a:lnTo>
                    <a:pt x="1557058" y="461276"/>
                  </a:lnTo>
                  <a:lnTo>
                    <a:pt x="1601736" y="455828"/>
                  </a:lnTo>
                  <a:lnTo>
                    <a:pt x="1646555" y="451942"/>
                  </a:lnTo>
                  <a:lnTo>
                    <a:pt x="1691449" y="449605"/>
                  </a:lnTo>
                  <a:lnTo>
                    <a:pt x="1736394" y="448830"/>
                  </a:lnTo>
                  <a:lnTo>
                    <a:pt x="1781352" y="449605"/>
                  </a:lnTo>
                  <a:lnTo>
                    <a:pt x="1826247" y="451942"/>
                  </a:lnTo>
                  <a:lnTo>
                    <a:pt x="1871065" y="455828"/>
                  </a:lnTo>
                  <a:lnTo>
                    <a:pt x="1915744" y="461276"/>
                  </a:lnTo>
                  <a:lnTo>
                    <a:pt x="1960245" y="468274"/>
                  </a:lnTo>
                  <a:lnTo>
                    <a:pt x="2004529" y="476834"/>
                  </a:lnTo>
                  <a:lnTo>
                    <a:pt x="2048535" y="486956"/>
                  </a:lnTo>
                  <a:lnTo>
                    <a:pt x="2092248" y="498614"/>
                  </a:lnTo>
                  <a:lnTo>
                    <a:pt x="2135594" y="511848"/>
                  </a:lnTo>
                  <a:lnTo>
                    <a:pt x="2178545" y="526630"/>
                  </a:lnTo>
                  <a:lnTo>
                    <a:pt x="2221052" y="542963"/>
                  </a:lnTo>
                  <a:lnTo>
                    <a:pt x="2263076" y="560857"/>
                  </a:lnTo>
                  <a:lnTo>
                    <a:pt x="2304554" y="580301"/>
                  </a:lnTo>
                  <a:lnTo>
                    <a:pt x="2345474" y="601306"/>
                  </a:lnTo>
                  <a:lnTo>
                    <a:pt x="2385758" y="623862"/>
                  </a:lnTo>
                  <a:lnTo>
                    <a:pt x="2425382" y="647979"/>
                  </a:lnTo>
                  <a:lnTo>
                    <a:pt x="2464295" y="673658"/>
                  </a:lnTo>
                  <a:lnTo>
                    <a:pt x="2502458" y="700887"/>
                  </a:lnTo>
                  <a:lnTo>
                    <a:pt x="2539822" y="729665"/>
                  </a:lnTo>
                  <a:lnTo>
                    <a:pt x="2576334" y="760006"/>
                  </a:lnTo>
                  <a:lnTo>
                    <a:pt x="2611971" y="791908"/>
                  </a:lnTo>
                  <a:lnTo>
                    <a:pt x="2646680" y="825347"/>
                  </a:lnTo>
                  <a:lnTo>
                    <a:pt x="3049905" y="1228572"/>
                  </a:lnTo>
                  <a:lnTo>
                    <a:pt x="3049524" y="1228953"/>
                  </a:lnTo>
                  <a:lnTo>
                    <a:pt x="4315968" y="2495397"/>
                  </a:lnTo>
                  <a:lnTo>
                    <a:pt x="4783836" y="2963138"/>
                  </a:lnTo>
                  <a:lnTo>
                    <a:pt x="4819370" y="2997708"/>
                  </a:lnTo>
                  <a:lnTo>
                    <a:pt x="4855718" y="3031147"/>
                  </a:lnTo>
                  <a:lnTo>
                    <a:pt x="4892853" y="3063430"/>
                  </a:lnTo>
                  <a:lnTo>
                    <a:pt x="4930749" y="3094558"/>
                  </a:lnTo>
                  <a:lnTo>
                    <a:pt x="4969395" y="3124517"/>
                  </a:lnTo>
                  <a:lnTo>
                    <a:pt x="5008740" y="3153308"/>
                  </a:lnTo>
                  <a:lnTo>
                    <a:pt x="5048796" y="3180918"/>
                  </a:lnTo>
                  <a:lnTo>
                    <a:pt x="5089525" y="3207334"/>
                  </a:lnTo>
                  <a:lnTo>
                    <a:pt x="5130901" y="3232556"/>
                  </a:lnTo>
                  <a:lnTo>
                    <a:pt x="5172900" y="3256559"/>
                  </a:lnTo>
                  <a:lnTo>
                    <a:pt x="5215521" y="3279343"/>
                  </a:lnTo>
                  <a:lnTo>
                    <a:pt x="5258714" y="3300907"/>
                  </a:lnTo>
                  <a:lnTo>
                    <a:pt x="5302478" y="3321227"/>
                  </a:lnTo>
                  <a:lnTo>
                    <a:pt x="5346789" y="3340303"/>
                  </a:lnTo>
                  <a:lnTo>
                    <a:pt x="5391620" y="3358121"/>
                  </a:lnTo>
                  <a:lnTo>
                    <a:pt x="5436946" y="3374682"/>
                  </a:lnTo>
                  <a:lnTo>
                    <a:pt x="5482742" y="3389973"/>
                  </a:lnTo>
                  <a:lnTo>
                    <a:pt x="5528996" y="3403968"/>
                  </a:lnTo>
                  <a:lnTo>
                    <a:pt x="5575681" y="3416681"/>
                  </a:lnTo>
                  <a:lnTo>
                    <a:pt x="5622772" y="3428098"/>
                  </a:lnTo>
                  <a:lnTo>
                    <a:pt x="5670258" y="3438207"/>
                  </a:lnTo>
                  <a:lnTo>
                    <a:pt x="5718111" y="3446996"/>
                  </a:lnTo>
                  <a:lnTo>
                    <a:pt x="5766308" y="3454450"/>
                  </a:lnTo>
                  <a:lnTo>
                    <a:pt x="5814822" y="3460572"/>
                  </a:lnTo>
                  <a:lnTo>
                    <a:pt x="5867387" y="3465614"/>
                  </a:lnTo>
                  <a:lnTo>
                    <a:pt x="5867387" y="3014624"/>
                  </a:lnTo>
                  <a:close/>
                </a:path>
                <a:path w="5867400" h="3471545">
                  <a:moveTo>
                    <a:pt x="5867387" y="5981"/>
                  </a:moveTo>
                  <a:lnTo>
                    <a:pt x="5809297" y="11671"/>
                  </a:lnTo>
                  <a:lnTo>
                    <a:pt x="5764390" y="17513"/>
                  </a:lnTo>
                  <a:lnTo>
                    <a:pt x="5719623" y="24511"/>
                  </a:lnTo>
                  <a:lnTo>
                    <a:pt x="5675020" y="32677"/>
                  </a:lnTo>
                  <a:lnTo>
                    <a:pt x="5630596" y="42024"/>
                  </a:lnTo>
                  <a:lnTo>
                    <a:pt x="5586387" y="52527"/>
                  </a:lnTo>
                  <a:lnTo>
                    <a:pt x="5542419" y="64198"/>
                  </a:lnTo>
                  <a:lnTo>
                    <a:pt x="5498706" y="77038"/>
                  </a:lnTo>
                  <a:lnTo>
                    <a:pt x="5455285" y="91046"/>
                  </a:lnTo>
                  <a:lnTo>
                    <a:pt x="5412168" y="106210"/>
                  </a:lnTo>
                  <a:lnTo>
                    <a:pt x="5369382" y="122555"/>
                  </a:lnTo>
                  <a:lnTo>
                    <a:pt x="5326964" y="140068"/>
                  </a:lnTo>
                  <a:lnTo>
                    <a:pt x="5284927" y="158737"/>
                  </a:lnTo>
                  <a:lnTo>
                    <a:pt x="5243296" y="178574"/>
                  </a:lnTo>
                  <a:lnTo>
                    <a:pt x="5202098" y="199593"/>
                  </a:lnTo>
                  <a:lnTo>
                    <a:pt x="5161369" y="221767"/>
                  </a:lnTo>
                  <a:lnTo>
                    <a:pt x="5121110" y="245110"/>
                  </a:lnTo>
                  <a:lnTo>
                    <a:pt x="5081371" y="269621"/>
                  </a:lnTo>
                  <a:lnTo>
                    <a:pt x="5042166" y="295300"/>
                  </a:lnTo>
                  <a:lnTo>
                    <a:pt x="5003508" y="322148"/>
                  </a:lnTo>
                  <a:lnTo>
                    <a:pt x="4965446" y="350151"/>
                  </a:lnTo>
                  <a:lnTo>
                    <a:pt x="4927981" y="379336"/>
                  </a:lnTo>
                  <a:lnTo>
                    <a:pt x="4891163" y="409689"/>
                  </a:lnTo>
                  <a:lnTo>
                    <a:pt x="4854981" y="441198"/>
                  </a:lnTo>
                  <a:lnTo>
                    <a:pt x="4819497" y="473875"/>
                  </a:lnTo>
                  <a:lnTo>
                    <a:pt x="4784725" y="507720"/>
                  </a:lnTo>
                  <a:lnTo>
                    <a:pt x="4544822" y="747750"/>
                  </a:lnTo>
                  <a:lnTo>
                    <a:pt x="4297680" y="503910"/>
                  </a:lnTo>
                  <a:lnTo>
                    <a:pt x="4297680" y="1307058"/>
                  </a:lnTo>
                  <a:lnTo>
                    <a:pt x="5111623" y="1307058"/>
                  </a:lnTo>
                  <a:lnTo>
                    <a:pt x="4864608" y="1063218"/>
                  </a:lnTo>
                  <a:lnTo>
                    <a:pt x="5102352" y="825347"/>
                  </a:lnTo>
                  <a:lnTo>
                    <a:pt x="5137048" y="791908"/>
                  </a:lnTo>
                  <a:lnTo>
                    <a:pt x="5172684" y="760006"/>
                  </a:lnTo>
                  <a:lnTo>
                    <a:pt x="5209197" y="729665"/>
                  </a:lnTo>
                  <a:lnTo>
                    <a:pt x="5246560" y="700887"/>
                  </a:lnTo>
                  <a:lnTo>
                    <a:pt x="5284711" y="673658"/>
                  </a:lnTo>
                  <a:lnTo>
                    <a:pt x="5323624" y="647979"/>
                  </a:lnTo>
                  <a:lnTo>
                    <a:pt x="5363248" y="623862"/>
                  </a:lnTo>
                  <a:lnTo>
                    <a:pt x="5403545" y="601306"/>
                  </a:lnTo>
                  <a:lnTo>
                    <a:pt x="5444452" y="580301"/>
                  </a:lnTo>
                  <a:lnTo>
                    <a:pt x="5485930" y="560857"/>
                  </a:lnTo>
                  <a:lnTo>
                    <a:pt x="5527941" y="542963"/>
                  </a:lnTo>
                  <a:lnTo>
                    <a:pt x="5570448" y="526630"/>
                  </a:lnTo>
                  <a:lnTo>
                    <a:pt x="5613400" y="511848"/>
                  </a:lnTo>
                  <a:lnTo>
                    <a:pt x="5656745" y="498614"/>
                  </a:lnTo>
                  <a:lnTo>
                    <a:pt x="5700446" y="486956"/>
                  </a:lnTo>
                  <a:lnTo>
                    <a:pt x="5744451" y="476834"/>
                  </a:lnTo>
                  <a:lnTo>
                    <a:pt x="5788736" y="468274"/>
                  </a:lnTo>
                  <a:lnTo>
                    <a:pt x="5833224" y="461276"/>
                  </a:lnTo>
                  <a:lnTo>
                    <a:pt x="5867387" y="457111"/>
                  </a:lnTo>
                  <a:lnTo>
                    <a:pt x="5867387" y="5981"/>
                  </a:lnTo>
                  <a:close/>
                </a:path>
              </a:pathLst>
            </a:custGeom>
            <a:solidFill>
              <a:srgbClr val="A6A6A6"/>
            </a:solidFill>
          </p:spPr>
          <p:txBody>
            <a:bodyPr wrap="square" lIns="0" tIns="0" rIns="0" bIns="0" rtlCol="0"/>
            <a:lstStyle/>
            <a:p>
              <a:endParaRPr/>
            </a:p>
          </p:txBody>
        </p:sp>
        <p:sp>
          <p:nvSpPr>
            <p:cNvPr id="5" name="object 5"/>
            <p:cNvSpPr/>
            <p:nvPr/>
          </p:nvSpPr>
          <p:spPr>
            <a:xfrm>
              <a:off x="10117836" y="4619243"/>
              <a:ext cx="62865" cy="241300"/>
            </a:xfrm>
            <a:custGeom>
              <a:avLst/>
              <a:gdLst/>
              <a:ahLst/>
              <a:cxnLst/>
              <a:rect l="l" t="t" r="r" b="b"/>
              <a:pathLst>
                <a:path w="62865" h="241300">
                  <a:moveTo>
                    <a:pt x="62484" y="210312"/>
                  </a:moveTo>
                  <a:lnTo>
                    <a:pt x="52857" y="187464"/>
                  </a:lnTo>
                  <a:lnTo>
                    <a:pt x="31242" y="179844"/>
                  </a:lnTo>
                  <a:lnTo>
                    <a:pt x="9613" y="187464"/>
                  </a:lnTo>
                  <a:lnTo>
                    <a:pt x="0" y="210312"/>
                  </a:lnTo>
                  <a:lnTo>
                    <a:pt x="9613" y="233172"/>
                  </a:lnTo>
                  <a:lnTo>
                    <a:pt x="31242" y="240792"/>
                  </a:lnTo>
                  <a:lnTo>
                    <a:pt x="52857" y="233172"/>
                  </a:lnTo>
                  <a:lnTo>
                    <a:pt x="62484" y="210312"/>
                  </a:lnTo>
                  <a:close/>
                </a:path>
                <a:path w="62865" h="241300">
                  <a:moveTo>
                    <a:pt x="62484" y="30480"/>
                  </a:moveTo>
                  <a:lnTo>
                    <a:pt x="52857" y="7620"/>
                  </a:lnTo>
                  <a:lnTo>
                    <a:pt x="31242" y="0"/>
                  </a:lnTo>
                  <a:lnTo>
                    <a:pt x="9613" y="7620"/>
                  </a:lnTo>
                  <a:lnTo>
                    <a:pt x="0" y="30480"/>
                  </a:lnTo>
                  <a:lnTo>
                    <a:pt x="9613" y="53340"/>
                  </a:lnTo>
                  <a:lnTo>
                    <a:pt x="31242" y="60960"/>
                  </a:lnTo>
                  <a:lnTo>
                    <a:pt x="52857" y="53340"/>
                  </a:lnTo>
                  <a:lnTo>
                    <a:pt x="62484" y="30480"/>
                  </a:lnTo>
                  <a:close/>
                </a:path>
              </a:pathLst>
            </a:custGeom>
            <a:solidFill>
              <a:srgbClr val="000000"/>
            </a:solidFill>
          </p:spPr>
          <p:txBody>
            <a:bodyPr wrap="square" lIns="0" tIns="0" rIns="0" bIns="0" rtlCol="0"/>
            <a:lstStyle/>
            <a:p>
              <a:endParaRPr/>
            </a:p>
          </p:txBody>
        </p:sp>
        <p:pic>
          <p:nvPicPr>
            <p:cNvPr id="6" name="object 6"/>
            <p:cNvPicPr/>
            <p:nvPr/>
          </p:nvPicPr>
          <p:blipFill>
            <a:blip r:embed="rId2" cstate="print"/>
            <a:stretch>
              <a:fillRect/>
            </a:stretch>
          </p:blipFill>
          <p:spPr>
            <a:xfrm>
              <a:off x="6465696" y="2186177"/>
              <a:ext cx="5729350" cy="3116580"/>
            </a:xfrm>
            <a:prstGeom prst="rect">
              <a:avLst/>
            </a:prstGeom>
          </p:spPr>
        </p:pic>
      </p:grpSp>
      <p:sp>
        <p:nvSpPr>
          <p:cNvPr id="7" name="object 7"/>
          <p:cNvSpPr txBox="1"/>
          <p:nvPr/>
        </p:nvSpPr>
        <p:spPr>
          <a:xfrm>
            <a:off x="9739376" y="4921377"/>
            <a:ext cx="859155" cy="330835"/>
          </a:xfrm>
          <a:prstGeom prst="rect">
            <a:avLst/>
          </a:prstGeom>
        </p:spPr>
        <p:txBody>
          <a:bodyPr vert="horz" wrap="square" lIns="0" tIns="12700" rIns="0" bIns="0" rtlCol="0">
            <a:spAutoFit/>
          </a:bodyPr>
          <a:lstStyle/>
          <a:p>
            <a:pPr marL="12700">
              <a:lnSpc>
                <a:spcPct val="100000"/>
              </a:lnSpc>
              <a:spcBef>
                <a:spcPts val="100"/>
              </a:spcBef>
            </a:pPr>
            <a:r>
              <a:rPr sz="2000" b="1" dirty="0">
                <a:latin typeface="Arial"/>
                <a:cs typeface="Arial"/>
              </a:rPr>
              <a:t>Peop</a:t>
            </a:r>
            <a:r>
              <a:rPr sz="2000" b="1" spc="-10" dirty="0">
                <a:latin typeface="Arial"/>
                <a:cs typeface="Arial"/>
              </a:rPr>
              <a:t>l</a:t>
            </a:r>
            <a:r>
              <a:rPr sz="2000" b="1" dirty="0">
                <a:latin typeface="Arial"/>
                <a:cs typeface="Arial"/>
              </a:rPr>
              <a:t>e</a:t>
            </a:r>
            <a:endParaRPr sz="2000">
              <a:latin typeface="Arial"/>
              <a:cs typeface="Arial"/>
            </a:endParaRPr>
          </a:p>
        </p:txBody>
      </p:sp>
      <p:sp>
        <p:nvSpPr>
          <p:cNvPr id="8" name="object 8"/>
          <p:cNvSpPr txBox="1"/>
          <p:nvPr/>
        </p:nvSpPr>
        <p:spPr>
          <a:xfrm>
            <a:off x="11742400" y="3519471"/>
            <a:ext cx="473709" cy="331470"/>
          </a:xfrm>
          <a:prstGeom prst="rect">
            <a:avLst/>
          </a:prstGeom>
        </p:spPr>
        <p:txBody>
          <a:bodyPr vert="horz" wrap="square" lIns="0" tIns="13335" rIns="0" bIns="0" rtlCol="0">
            <a:spAutoFit/>
          </a:bodyPr>
          <a:lstStyle/>
          <a:p>
            <a:pPr marL="12700">
              <a:lnSpc>
                <a:spcPct val="100000"/>
              </a:lnSpc>
              <a:spcBef>
                <a:spcPts val="105"/>
              </a:spcBef>
            </a:pPr>
            <a:r>
              <a:rPr sz="2000" b="1" spc="-10" dirty="0">
                <a:latin typeface="Arial"/>
                <a:cs typeface="Arial"/>
              </a:rPr>
              <a:t>S</a:t>
            </a:r>
            <a:r>
              <a:rPr sz="2000" b="1" spc="-40" dirty="0">
                <a:latin typeface="Arial"/>
                <a:cs typeface="Arial"/>
              </a:rPr>
              <a:t>y</a:t>
            </a:r>
            <a:r>
              <a:rPr sz="2000" b="1" dirty="0">
                <a:latin typeface="Arial"/>
                <a:cs typeface="Arial"/>
              </a:rPr>
              <a:t>s</a:t>
            </a:r>
            <a:endParaRPr sz="2000" dirty="0">
              <a:latin typeface="Arial"/>
              <a:cs typeface="Arial"/>
            </a:endParaRPr>
          </a:p>
        </p:txBody>
      </p:sp>
      <p:sp>
        <p:nvSpPr>
          <p:cNvPr id="9" name="object 9"/>
          <p:cNvSpPr txBox="1"/>
          <p:nvPr/>
        </p:nvSpPr>
        <p:spPr>
          <a:xfrm>
            <a:off x="7480172" y="3530853"/>
            <a:ext cx="1299210" cy="330835"/>
          </a:xfrm>
          <a:prstGeom prst="rect">
            <a:avLst/>
          </a:prstGeom>
        </p:spPr>
        <p:txBody>
          <a:bodyPr vert="horz" wrap="square" lIns="0" tIns="13335" rIns="0" bIns="0" rtlCol="0">
            <a:spAutoFit/>
          </a:bodyPr>
          <a:lstStyle/>
          <a:p>
            <a:pPr marL="12700">
              <a:lnSpc>
                <a:spcPct val="100000"/>
              </a:lnSpc>
              <a:spcBef>
                <a:spcPts val="105"/>
              </a:spcBef>
            </a:pPr>
            <a:r>
              <a:rPr sz="2000" b="1" dirty="0">
                <a:latin typeface="Arial"/>
                <a:cs typeface="Arial"/>
              </a:rPr>
              <a:t>Processes</a:t>
            </a:r>
            <a:endParaRPr sz="2000">
              <a:latin typeface="Arial"/>
              <a:cs typeface="Arial"/>
            </a:endParaRPr>
          </a:p>
        </p:txBody>
      </p:sp>
      <p:grpSp>
        <p:nvGrpSpPr>
          <p:cNvPr id="10" name="object 10"/>
          <p:cNvGrpSpPr/>
          <p:nvPr/>
        </p:nvGrpSpPr>
        <p:grpSpPr>
          <a:xfrm>
            <a:off x="8278748" y="1620392"/>
            <a:ext cx="2406015" cy="2552700"/>
            <a:chOff x="8278748" y="1620392"/>
            <a:chExt cx="2406015" cy="2552700"/>
          </a:xfrm>
        </p:grpSpPr>
        <p:sp>
          <p:nvSpPr>
            <p:cNvPr id="11" name="object 11"/>
            <p:cNvSpPr/>
            <p:nvPr/>
          </p:nvSpPr>
          <p:spPr>
            <a:xfrm>
              <a:off x="9613391" y="3102990"/>
              <a:ext cx="1071880" cy="1069975"/>
            </a:xfrm>
            <a:custGeom>
              <a:avLst/>
              <a:gdLst/>
              <a:ahLst/>
              <a:cxnLst/>
              <a:rect l="l" t="t" r="r" b="b"/>
              <a:pathLst>
                <a:path w="1071879" h="1069975">
                  <a:moveTo>
                    <a:pt x="534797" y="0"/>
                  </a:moveTo>
                  <a:lnTo>
                    <a:pt x="494931" y="5162"/>
                  </a:lnTo>
                  <a:lnTo>
                    <a:pt x="460549" y="21770"/>
                  </a:lnTo>
                  <a:lnTo>
                    <a:pt x="412591" y="79486"/>
                  </a:lnTo>
                  <a:lnTo>
                    <a:pt x="399637" y="153465"/>
                  </a:lnTo>
                  <a:lnTo>
                    <a:pt x="409010" y="190404"/>
                  </a:lnTo>
                  <a:lnTo>
                    <a:pt x="430402" y="224028"/>
                  </a:lnTo>
                  <a:lnTo>
                    <a:pt x="414361" y="236886"/>
                  </a:lnTo>
                  <a:lnTo>
                    <a:pt x="399700" y="251555"/>
                  </a:lnTo>
                  <a:lnTo>
                    <a:pt x="386897" y="267890"/>
                  </a:lnTo>
                  <a:lnTo>
                    <a:pt x="376427" y="285750"/>
                  </a:lnTo>
                  <a:lnTo>
                    <a:pt x="375700" y="246537"/>
                  </a:lnTo>
                  <a:lnTo>
                    <a:pt x="356668" y="185908"/>
                  </a:lnTo>
                  <a:lnTo>
                    <a:pt x="319873" y="147497"/>
                  </a:lnTo>
                  <a:lnTo>
                    <a:pt x="272120" y="129495"/>
                  </a:lnTo>
                  <a:lnTo>
                    <a:pt x="246262" y="127582"/>
                  </a:lnTo>
                  <a:lnTo>
                    <a:pt x="220217" y="130093"/>
                  </a:lnTo>
                  <a:lnTo>
                    <a:pt x="170969" y="147481"/>
                  </a:lnTo>
                  <a:lnTo>
                    <a:pt x="131183" y="179849"/>
                  </a:lnTo>
                  <a:lnTo>
                    <a:pt x="107663" y="225388"/>
                  </a:lnTo>
                  <a:lnTo>
                    <a:pt x="104131" y="252532"/>
                  </a:lnTo>
                  <a:lnTo>
                    <a:pt x="107218" y="282289"/>
                  </a:lnTo>
                  <a:lnTo>
                    <a:pt x="117774" y="314434"/>
                  </a:lnTo>
                  <a:lnTo>
                    <a:pt x="136651" y="348742"/>
                  </a:lnTo>
                  <a:lnTo>
                    <a:pt x="101086" y="382543"/>
                  </a:lnTo>
                  <a:lnTo>
                    <a:pt x="76914" y="425227"/>
                  </a:lnTo>
                  <a:lnTo>
                    <a:pt x="64196" y="473579"/>
                  </a:lnTo>
                  <a:lnTo>
                    <a:pt x="62991" y="524383"/>
                  </a:lnTo>
                  <a:lnTo>
                    <a:pt x="62991" y="943102"/>
                  </a:lnTo>
                  <a:lnTo>
                    <a:pt x="0" y="943102"/>
                  </a:lnTo>
                  <a:lnTo>
                    <a:pt x="0" y="1069721"/>
                  </a:lnTo>
                  <a:lnTo>
                    <a:pt x="1071372" y="1069721"/>
                  </a:lnTo>
                  <a:lnTo>
                    <a:pt x="1071372" y="943102"/>
                  </a:lnTo>
                  <a:lnTo>
                    <a:pt x="1018285" y="943102"/>
                  </a:lnTo>
                  <a:lnTo>
                    <a:pt x="1008252" y="943102"/>
                  </a:lnTo>
                  <a:lnTo>
                    <a:pt x="1008252" y="524383"/>
                  </a:lnTo>
                  <a:lnTo>
                    <a:pt x="1006994" y="473579"/>
                  </a:lnTo>
                  <a:lnTo>
                    <a:pt x="994283" y="425227"/>
                  </a:lnTo>
                  <a:lnTo>
                    <a:pt x="970141" y="382543"/>
                  </a:lnTo>
                  <a:lnTo>
                    <a:pt x="934592" y="348742"/>
                  </a:lnTo>
                  <a:lnTo>
                    <a:pt x="953469" y="314399"/>
                  </a:lnTo>
                  <a:lnTo>
                    <a:pt x="964023" y="282228"/>
                  </a:lnTo>
                  <a:lnTo>
                    <a:pt x="967105" y="252454"/>
                  </a:lnTo>
                  <a:lnTo>
                    <a:pt x="963567" y="225302"/>
                  </a:lnTo>
                  <a:lnTo>
                    <a:pt x="940035" y="179762"/>
                  </a:lnTo>
                  <a:lnTo>
                    <a:pt x="900236" y="147412"/>
                  </a:lnTo>
                  <a:lnTo>
                    <a:pt x="850977" y="130053"/>
                  </a:lnTo>
                  <a:lnTo>
                    <a:pt x="824928" y="127558"/>
                  </a:lnTo>
                  <a:lnTo>
                    <a:pt x="799068" y="129486"/>
                  </a:lnTo>
                  <a:lnTo>
                    <a:pt x="751317" y="147513"/>
                  </a:lnTo>
                  <a:lnTo>
                    <a:pt x="714534" y="185935"/>
                  </a:lnTo>
                  <a:lnTo>
                    <a:pt x="695526" y="246553"/>
                  </a:lnTo>
                  <a:lnTo>
                    <a:pt x="694816" y="285750"/>
                  </a:lnTo>
                  <a:lnTo>
                    <a:pt x="684347" y="267872"/>
                  </a:lnTo>
                  <a:lnTo>
                    <a:pt x="671544" y="251507"/>
                  </a:lnTo>
                  <a:lnTo>
                    <a:pt x="656883" y="236833"/>
                  </a:lnTo>
                  <a:lnTo>
                    <a:pt x="640841" y="224028"/>
                  </a:lnTo>
                  <a:lnTo>
                    <a:pt x="662335" y="190195"/>
                  </a:lnTo>
                  <a:lnTo>
                    <a:pt x="671653" y="153036"/>
                  </a:lnTo>
                  <a:lnTo>
                    <a:pt x="669919" y="115047"/>
                  </a:lnTo>
                  <a:lnTo>
                    <a:pt x="658256" y="78724"/>
                  </a:lnTo>
                  <a:lnTo>
                    <a:pt x="637789" y="46561"/>
                  </a:lnTo>
                  <a:lnTo>
                    <a:pt x="609641" y="21056"/>
                  </a:lnTo>
                  <a:lnTo>
                    <a:pt x="574936" y="4703"/>
                  </a:lnTo>
                  <a:lnTo>
                    <a:pt x="534797" y="0"/>
                  </a:lnTo>
                  <a:close/>
                </a:path>
              </a:pathLst>
            </a:custGeom>
            <a:solidFill>
              <a:srgbClr val="FFFFFF"/>
            </a:solidFill>
          </p:spPr>
          <p:txBody>
            <a:bodyPr wrap="square" lIns="0" tIns="0" rIns="0" bIns="0" rtlCol="0"/>
            <a:lstStyle/>
            <a:p>
              <a:endParaRPr/>
            </a:p>
          </p:txBody>
        </p:sp>
        <p:sp>
          <p:nvSpPr>
            <p:cNvPr id="12" name="object 12"/>
            <p:cNvSpPr/>
            <p:nvPr/>
          </p:nvSpPr>
          <p:spPr>
            <a:xfrm>
              <a:off x="9729088" y="3470147"/>
              <a:ext cx="252095" cy="628015"/>
            </a:xfrm>
            <a:custGeom>
              <a:avLst/>
              <a:gdLst/>
              <a:ahLst/>
              <a:cxnLst/>
              <a:rect l="l" t="t" r="r" b="b"/>
              <a:pathLst>
                <a:path w="252095" h="628014">
                  <a:moveTo>
                    <a:pt x="125856" y="0"/>
                  </a:moveTo>
                  <a:lnTo>
                    <a:pt x="79325" y="8436"/>
                  </a:lnTo>
                  <a:lnTo>
                    <a:pt x="42034" y="32138"/>
                  </a:lnTo>
                  <a:lnTo>
                    <a:pt x="15424" y="67318"/>
                  </a:lnTo>
                  <a:lnTo>
                    <a:pt x="933" y="110191"/>
                  </a:lnTo>
                  <a:lnTo>
                    <a:pt x="0" y="156971"/>
                  </a:lnTo>
                  <a:lnTo>
                    <a:pt x="0" y="627888"/>
                  </a:lnTo>
                  <a:lnTo>
                    <a:pt x="251713" y="627888"/>
                  </a:lnTo>
                  <a:lnTo>
                    <a:pt x="251713" y="156971"/>
                  </a:lnTo>
                  <a:lnTo>
                    <a:pt x="250828" y="110227"/>
                  </a:lnTo>
                  <a:lnTo>
                    <a:pt x="236335" y="67336"/>
                  </a:lnTo>
                  <a:lnTo>
                    <a:pt x="209688" y="32119"/>
                  </a:lnTo>
                  <a:lnTo>
                    <a:pt x="172335" y="8400"/>
                  </a:lnTo>
                  <a:lnTo>
                    <a:pt x="125729" y="0"/>
                  </a:lnTo>
                  <a:close/>
                </a:path>
              </a:pathLst>
            </a:custGeom>
            <a:solidFill>
              <a:srgbClr val="D47927"/>
            </a:solidFill>
          </p:spPr>
          <p:txBody>
            <a:bodyPr wrap="square" lIns="0" tIns="0" rIns="0" bIns="0" rtlCol="0"/>
            <a:lstStyle/>
            <a:p>
              <a:endParaRPr/>
            </a:p>
          </p:txBody>
        </p:sp>
        <p:pic>
          <p:nvPicPr>
            <p:cNvPr id="13" name="object 13"/>
            <p:cNvPicPr/>
            <p:nvPr/>
          </p:nvPicPr>
          <p:blipFill>
            <a:blip r:embed="rId3" cstate="print"/>
            <a:stretch>
              <a:fillRect/>
            </a:stretch>
          </p:blipFill>
          <p:spPr>
            <a:xfrm>
              <a:off x="9773411" y="3281172"/>
              <a:ext cx="164591" cy="167639"/>
            </a:xfrm>
            <a:prstGeom prst="rect">
              <a:avLst/>
            </a:prstGeom>
          </p:spPr>
        </p:pic>
        <p:pic>
          <p:nvPicPr>
            <p:cNvPr id="14" name="object 14"/>
            <p:cNvPicPr/>
            <p:nvPr/>
          </p:nvPicPr>
          <p:blipFill>
            <a:blip r:embed="rId4" cstate="print"/>
            <a:stretch>
              <a:fillRect/>
            </a:stretch>
          </p:blipFill>
          <p:spPr>
            <a:xfrm>
              <a:off x="10067528" y="3156203"/>
              <a:ext cx="163067" cy="167640"/>
            </a:xfrm>
            <a:prstGeom prst="rect">
              <a:avLst/>
            </a:prstGeom>
          </p:spPr>
        </p:pic>
        <p:sp>
          <p:nvSpPr>
            <p:cNvPr id="15" name="object 15"/>
            <p:cNvSpPr/>
            <p:nvPr/>
          </p:nvSpPr>
          <p:spPr>
            <a:xfrm>
              <a:off x="10022002" y="3346983"/>
              <a:ext cx="547370" cy="751205"/>
            </a:xfrm>
            <a:custGeom>
              <a:avLst/>
              <a:gdLst/>
              <a:ahLst/>
              <a:cxnLst/>
              <a:rect l="l" t="t" r="r" b="b"/>
              <a:pathLst>
                <a:path w="547370" h="751204">
                  <a:moveTo>
                    <a:pt x="254139" y="185051"/>
                  </a:moveTo>
                  <a:lnTo>
                    <a:pt x="253123" y="129387"/>
                  </a:lnTo>
                  <a:lnTo>
                    <a:pt x="245059" y="79451"/>
                  </a:lnTo>
                  <a:lnTo>
                    <a:pt x="225501" y="43789"/>
                  </a:lnTo>
                  <a:lnTo>
                    <a:pt x="191782" y="14592"/>
                  </a:lnTo>
                  <a:lnTo>
                    <a:pt x="149580" y="0"/>
                  </a:lnTo>
                  <a:lnTo>
                    <a:pt x="104559" y="0"/>
                  </a:lnTo>
                  <a:lnTo>
                    <a:pt x="62357" y="14592"/>
                  </a:lnTo>
                  <a:lnTo>
                    <a:pt x="28651" y="43789"/>
                  </a:lnTo>
                  <a:lnTo>
                    <a:pt x="9080" y="79336"/>
                  </a:lnTo>
                  <a:lnTo>
                    <a:pt x="1016" y="129286"/>
                  </a:lnTo>
                  <a:lnTo>
                    <a:pt x="0" y="185051"/>
                  </a:lnTo>
                  <a:lnTo>
                    <a:pt x="1511" y="237998"/>
                  </a:lnTo>
                  <a:lnTo>
                    <a:pt x="1092" y="279501"/>
                  </a:lnTo>
                  <a:lnTo>
                    <a:pt x="1092" y="751052"/>
                  </a:lnTo>
                  <a:lnTo>
                    <a:pt x="253060" y="751052"/>
                  </a:lnTo>
                  <a:lnTo>
                    <a:pt x="253060" y="279501"/>
                  </a:lnTo>
                  <a:lnTo>
                    <a:pt x="252628" y="237934"/>
                  </a:lnTo>
                  <a:lnTo>
                    <a:pt x="254139" y="185051"/>
                  </a:lnTo>
                  <a:close/>
                </a:path>
                <a:path w="547370" h="751204">
                  <a:moveTo>
                    <a:pt x="547065" y="280136"/>
                  </a:moveTo>
                  <a:lnTo>
                    <a:pt x="546176" y="233400"/>
                  </a:lnTo>
                  <a:lnTo>
                    <a:pt x="531685" y="190512"/>
                  </a:lnTo>
                  <a:lnTo>
                    <a:pt x="505028" y="155295"/>
                  </a:lnTo>
                  <a:lnTo>
                    <a:pt x="467677" y="131572"/>
                  </a:lnTo>
                  <a:lnTo>
                    <a:pt x="421144" y="123177"/>
                  </a:lnTo>
                  <a:lnTo>
                    <a:pt x="374675" y="131610"/>
                  </a:lnTo>
                  <a:lnTo>
                    <a:pt x="337375" y="155308"/>
                  </a:lnTo>
                  <a:lnTo>
                    <a:pt x="310769" y="190487"/>
                  </a:lnTo>
                  <a:lnTo>
                    <a:pt x="296278" y="233362"/>
                  </a:lnTo>
                  <a:lnTo>
                    <a:pt x="295351" y="280136"/>
                  </a:lnTo>
                  <a:lnTo>
                    <a:pt x="295351" y="751052"/>
                  </a:lnTo>
                  <a:lnTo>
                    <a:pt x="547065" y="751052"/>
                  </a:lnTo>
                  <a:lnTo>
                    <a:pt x="547065" y="280136"/>
                  </a:lnTo>
                  <a:close/>
                </a:path>
              </a:pathLst>
            </a:custGeom>
            <a:solidFill>
              <a:srgbClr val="D47927"/>
            </a:solidFill>
          </p:spPr>
          <p:txBody>
            <a:bodyPr wrap="square" lIns="0" tIns="0" rIns="0" bIns="0" rtlCol="0"/>
            <a:lstStyle/>
            <a:p>
              <a:endParaRPr/>
            </a:p>
          </p:txBody>
        </p:sp>
        <p:pic>
          <p:nvPicPr>
            <p:cNvPr id="16" name="object 16"/>
            <p:cNvPicPr/>
            <p:nvPr/>
          </p:nvPicPr>
          <p:blipFill>
            <a:blip r:embed="rId5" cstate="print"/>
            <a:stretch>
              <a:fillRect/>
            </a:stretch>
          </p:blipFill>
          <p:spPr>
            <a:xfrm>
              <a:off x="10361675" y="3281172"/>
              <a:ext cx="163067" cy="167639"/>
            </a:xfrm>
            <a:prstGeom prst="rect">
              <a:avLst/>
            </a:prstGeom>
          </p:spPr>
        </p:pic>
        <p:sp>
          <p:nvSpPr>
            <p:cNvPr id="17" name="object 17"/>
            <p:cNvSpPr/>
            <p:nvPr/>
          </p:nvSpPr>
          <p:spPr>
            <a:xfrm>
              <a:off x="9666731" y="4098035"/>
              <a:ext cx="965200" cy="21590"/>
            </a:xfrm>
            <a:custGeom>
              <a:avLst/>
              <a:gdLst/>
              <a:ahLst/>
              <a:cxnLst/>
              <a:rect l="l" t="t" r="r" b="b"/>
              <a:pathLst>
                <a:path w="965200" h="21589">
                  <a:moveTo>
                    <a:pt x="964692" y="0"/>
                  </a:moveTo>
                  <a:lnTo>
                    <a:pt x="0" y="0"/>
                  </a:lnTo>
                  <a:lnTo>
                    <a:pt x="0" y="21336"/>
                  </a:lnTo>
                  <a:lnTo>
                    <a:pt x="964692" y="21336"/>
                  </a:lnTo>
                  <a:lnTo>
                    <a:pt x="964692" y="0"/>
                  </a:lnTo>
                  <a:close/>
                </a:path>
              </a:pathLst>
            </a:custGeom>
            <a:solidFill>
              <a:srgbClr val="000000"/>
            </a:solidFill>
          </p:spPr>
          <p:txBody>
            <a:bodyPr wrap="square" lIns="0" tIns="0" rIns="0" bIns="0" rtlCol="0"/>
            <a:lstStyle/>
            <a:p>
              <a:endParaRPr/>
            </a:p>
          </p:txBody>
        </p:sp>
        <p:sp>
          <p:nvSpPr>
            <p:cNvPr id="18" name="object 18"/>
            <p:cNvSpPr/>
            <p:nvPr/>
          </p:nvSpPr>
          <p:spPr>
            <a:xfrm>
              <a:off x="9729215" y="3627119"/>
              <a:ext cx="251460" cy="236220"/>
            </a:xfrm>
            <a:custGeom>
              <a:avLst/>
              <a:gdLst/>
              <a:ahLst/>
              <a:cxnLst/>
              <a:rect l="l" t="t" r="r" b="b"/>
              <a:pathLst>
                <a:path w="251459" h="236220">
                  <a:moveTo>
                    <a:pt x="251459" y="0"/>
                  </a:moveTo>
                  <a:lnTo>
                    <a:pt x="0" y="0"/>
                  </a:lnTo>
                  <a:lnTo>
                    <a:pt x="0" y="236219"/>
                  </a:lnTo>
                  <a:lnTo>
                    <a:pt x="251459" y="236219"/>
                  </a:lnTo>
                  <a:lnTo>
                    <a:pt x="251459" y="0"/>
                  </a:lnTo>
                  <a:close/>
                </a:path>
              </a:pathLst>
            </a:custGeom>
            <a:solidFill>
              <a:srgbClr val="BA494E"/>
            </a:solidFill>
          </p:spPr>
          <p:txBody>
            <a:bodyPr wrap="square" lIns="0" tIns="0" rIns="0" bIns="0" rtlCol="0"/>
            <a:lstStyle/>
            <a:p>
              <a:endParaRPr/>
            </a:p>
          </p:txBody>
        </p:sp>
        <p:sp>
          <p:nvSpPr>
            <p:cNvPr id="19" name="object 19"/>
            <p:cNvSpPr/>
            <p:nvPr/>
          </p:nvSpPr>
          <p:spPr>
            <a:xfrm>
              <a:off x="9729215" y="3863339"/>
              <a:ext cx="251460" cy="234950"/>
            </a:xfrm>
            <a:custGeom>
              <a:avLst/>
              <a:gdLst/>
              <a:ahLst/>
              <a:cxnLst/>
              <a:rect l="l" t="t" r="r" b="b"/>
              <a:pathLst>
                <a:path w="251459" h="234950">
                  <a:moveTo>
                    <a:pt x="251459" y="0"/>
                  </a:moveTo>
                  <a:lnTo>
                    <a:pt x="0" y="0"/>
                  </a:lnTo>
                  <a:lnTo>
                    <a:pt x="0" y="234695"/>
                  </a:lnTo>
                  <a:lnTo>
                    <a:pt x="251459" y="234695"/>
                  </a:lnTo>
                  <a:lnTo>
                    <a:pt x="251459" y="0"/>
                  </a:lnTo>
                  <a:close/>
                </a:path>
              </a:pathLst>
            </a:custGeom>
            <a:solidFill>
              <a:srgbClr val="960982"/>
            </a:solidFill>
          </p:spPr>
          <p:txBody>
            <a:bodyPr wrap="square" lIns="0" tIns="0" rIns="0" bIns="0" rtlCol="0"/>
            <a:lstStyle/>
            <a:p>
              <a:endParaRPr/>
            </a:p>
          </p:txBody>
        </p:sp>
        <p:sp>
          <p:nvSpPr>
            <p:cNvPr id="20" name="object 20"/>
            <p:cNvSpPr/>
            <p:nvPr/>
          </p:nvSpPr>
          <p:spPr>
            <a:xfrm>
              <a:off x="9772250" y="3282670"/>
              <a:ext cx="167640" cy="108585"/>
            </a:xfrm>
            <a:custGeom>
              <a:avLst/>
              <a:gdLst/>
              <a:ahLst/>
              <a:cxnLst/>
              <a:rect l="l" t="t" r="r" b="b"/>
              <a:pathLst>
                <a:path w="167640" h="108585">
                  <a:moveTo>
                    <a:pt x="85854" y="0"/>
                  </a:moveTo>
                  <a:lnTo>
                    <a:pt x="56060" y="4750"/>
                  </a:lnTo>
                  <a:lnTo>
                    <a:pt x="29487" y="18497"/>
                  </a:lnTo>
                  <a:lnTo>
                    <a:pt x="9634" y="40691"/>
                  </a:lnTo>
                  <a:lnTo>
                    <a:pt x="0" y="70785"/>
                  </a:lnTo>
                  <a:lnTo>
                    <a:pt x="4082" y="108229"/>
                  </a:lnTo>
                  <a:lnTo>
                    <a:pt x="163086" y="108229"/>
                  </a:lnTo>
                  <a:lnTo>
                    <a:pt x="164866" y="101032"/>
                  </a:lnTo>
                  <a:lnTo>
                    <a:pt x="166182" y="94656"/>
                  </a:lnTo>
                  <a:lnTo>
                    <a:pt x="166997" y="88494"/>
                  </a:lnTo>
                  <a:lnTo>
                    <a:pt x="167277" y="81940"/>
                  </a:lnTo>
                  <a:lnTo>
                    <a:pt x="159582" y="45216"/>
                  </a:lnTo>
                  <a:lnTo>
                    <a:pt x="141114" y="19684"/>
                  </a:lnTo>
                  <a:lnTo>
                    <a:pt x="115372" y="4795"/>
                  </a:lnTo>
                  <a:lnTo>
                    <a:pt x="85854" y="0"/>
                  </a:lnTo>
                  <a:close/>
                </a:path>
              </a:pathLst>
            </a:custGeom>
            <a:solidFill>
              <a:srgbClr val="EFAB00"/>
            </a:solidFill>
          </p:spPr>
          <p:txBody>
            <a:bodyPr wrap="square" lIns="0" tIns="0" rIns="0" bIns="0" rtlCol="0"/>
            <a:lstStyle/>
            <a:p>
              <a:endParaRPr/>
            </a:p>
          </p:txBody>
        </p:sp>
        <p:sp>
          <p:nvSpPr>
            <p:cNvPr id="21" name="object 21"/>
            <p:cNvSpPr/>
            <p:nvPr/>
          </p:nvSpPr>
          <p:spPr>
            <a:xfrm>
              <a:off x="9728327" y="3390899"/>
              <a:ext cx="252729" cy="236220"/>
            </a:xfrm>
            <a:custGeom>
              <a:avLst/>
              <a:gdLst/>
              <a:ahLst/>
              <a:cxnLst/>
              <a:rect l="l" t="t" r="r" b="b"/>
              <a:pathLst>
                <a:path w="252729" h="236220">
                  <a:moveTo>
                    <a:pt x="206629" y="0"/>
                  </a:moveTo>
                  <a:lnTo>
                    <a:pt x="48133" y="0"/>
                  </a:lnTo>
                  <a:lnTo>
                    <a:pt x="59918" y="22390"/>
                  </a:lnTo>
                  <a:lnTo>
                    <a:pt x="77990" y="40817"/>
                  </a:lnTo>
                  <a:lnTo>
                    <a:pt x="100939" y="53314"/>
                  </a:lnTo>
                  <a:lnTo>
                    <a:pt x="127381" y="57912"/>
                  </a:lnTo>
                  <a:lnTo>
                    <a:pt x="153809" y="53314"/>
                  </a:lnTo>
                  <a:lnTo>
                    <a:pt x="176758" y="40817"/>
                  </a:lnTo>
                  <a:lnTo>
                    <a:pt x="194830" y="22390"/>
                  </a:lnTo>
                  <a:lnTo>
                    <a:pt x="206629" y="0"/>
                  </a:lnTo>
                  <a:close/>
                </a:path>
                <a:path w="252729" h="236220">
                  <a:moveTo>
                    <a:pt x="252349" y="204851"/>
                  </a:moveTo>
                  <a:lnTo>
                    <a:pt x="245618" y="165747"/>
                  </a:lnTo>
                  <a:lnTo>
                    <a:pt x="210807" y="110223"/>
                  </a:lnTo>
                  <a:lnTo>
                    <a:pt x="157543" y="83680"/>
                  </a:lnTo>
                  <a:lnTo>
                    <a:pt x="127774" y="80797"/>
                  </a:lnTo>
                  <a:lnTo>
                    <a:pt x="97904" y="84569"/>
                  </a:lnTo>
                  <a:lnTo>
                    <a:pt x="43929" y="111315"/>
                  </a:lnTo>
                  <a:lnTo>
                    <a:pt x="7696" y="162394"/>
                  </a:lnTo>
                  <a:lnTo>
                    <a:pt x="0" y="196557"/>
                  </a:lnTo>
                  <a:lnTo>
                    <a:pt x="1270" y="236220"/>
                  </a:lnTo>
                  <a:lnTo>
                    <a:pt x="252349" y="236220"/>
                  </a:lnTo>
                  <a:lnTo>
                    <a:pt x="252349" y="204851"/>
                  </a:lnTo>
                  <a:close/>
                </a:path>
              </a:pathLst>
            </a:custGeom>
            <a:solidFill>
              <a:srgbClr val="D47927"/>
            </a:solidFill>
          </p:spPr>
          <p:txBody>
            <a:bodyPr wrap="square" lIns="0" tIns="0" rIns="0" bIns="0" rtlCol="0"/>
            <a:lstStyle/>
            <a:p>
              <a:endParaRPr/>
            </a:p>
          </p:txBody>
        </p:sp>
        <p:sp>
          <p:nvSpPr>
            <p:cNvPr id="22" name="object 22"/>
            <p:cNvSpPr/>
            <p:nvPr/>
          </p:nvSpPr>
          <p:spPr>
            <a:xfrm>
              <a:off x="10023347" y="3627119"/>
              <a:ext cx="251460" cy="236220"/>
            </a:xfrm>
            <a:custGeom>
              <a:avLst/>
              <a:gdLst/>
              <a:ahLst/>
              <a:cxnLst/>
              <a:rect l="l" t="t" r="r" b="b"/>
              <a:pathLst>
                <a:path w="251459" h="236220">
                  <a:moveTo>
                    <a:pt x="251459" y="0"/>
                  </a:moveTo>
                  <a:lnTo>
                    <a:pt x="0" y="0"/>
                  </a:lnTo>
                  <a:lnTo>
                    <a:pt x="0" y="236219"/>
                  </a:lnTo>
                  <a:lnTo>
                    <a:pt x="251459" y="236219"/>
                  </a:lnTo>
                  <a:lnTo>
                    <a:pt x="251459" y="0"/>
                  </a:lnTo>
                  <a:close/>
                </a:path>
              </a:pathLst>
            </a:custGeom>
            <a:solidFill>
              <a:srgbClr val="BA494E"/>
            </a:solidFill>
          </p:spPr>
          <p:txBody>
            <a:bodyPr wrap="square" lIns="0" tIns="0" rIns="0" bIns="0" rtlCol="0"/>
            <a:lstStyle/>
            <a:p>
              <a:endParaRPr/>
            </a:p>
          </p:txBody>
        </p:sp>
        <p:sp>
          <p:nvSpPr>
            <p:cNvPr id="23" name="object 23"/>
            <p:cNvSpPr/>
            <p:nvPr/>
          </p:nvSpPr>
          <p:spPr>
            <a:xfrm>
              <a:off x="10023347" y="3863339"/>
              <a:ext cx="251460" cy="234950"/>
            </a:xfrm>
            <a:custGeom>
              <a:avLst/>
              <a:gdLst/>
              <a:ahLst/>
              <a:cxnLst/>
              <a:rect l="l" t="t" r="r" b="b"/>
              <a:pathLst>
                <a:path w="251459" h="234950">
                  <a:moveTo>
                    <a:pt x="251459" y="0"/>
                  </a:moveTo>
                  <a:lnTo>
                    <a:pt x="0" y="0"/>
                  </a:lnTo>
                  <a:lnTo>
                    <a:pt x="0" y="234695"/>
                  </a:lnTo>
                  <a:lnTo>
                    <a:pt x="251459" y="234695"/>
                  </a:lnTo>
                  <a:lnTo>
                    <a:pt x="251459" y="0"/>
                  </a:lnTo>
                  <a:close/>
                </a:path>
              </a:pathLst>
            </a:custGeom>
            <a:solidFill>
              <a:srgbClr val="960982"/>
            </a:solidFill>
          </p:spPr>
          <p:txBody>
            <a:bodyPr wrap="square" lIns="0" tIns="0" rIns="0" bIns="0" rtlCol="0"/>
            <a:lstStyle/>
            <a:p>
              <a:endParaRPr/>
            </a:p>
          </p:txBody>
        </p:sp>
        <p:sp>
          <p:nvSpPr>
            <p:cNvPr id="24" name="object 24"/>
            <p:cNvSpPr/>
            <p:nvPr/>
          </p:nvSpPr>
          <p:spPr>
            <a:xfrm>
              <a:off x="10050779" y="3343655"/>
              <a:ext cx="196850" cy="47625"/>
            </a:xfrm>
            <a:custGeom>
              <a:avLst/>
              <a:gdLst/>
              <a:ahLst/>
              <a:cxnLst/>
              <a:rect l="l" t="t" r="r" b="b"/>
              <a:pathLst>
                <a:path w="196850" h="47625">
                  <a:moveTo>
                    <a:pt x="98298" y="0"/>
                  </a:moveTo>
                  <a:lnTo>
                    <a:pt x="69419" y="3702"/>
                  </a:lnTo>
                  <a:lnTo>
                    <a:pt x="42910" y="13811"/>
                  </a:lnTo>
                  <a:lnTo>
                    <a:pt x="19520" y="28825"/>
                  </a:lnTo>
                  <a:lnTo>
                    <a:pt x="0" y="47244"/>
                  </a:lnTo>
                  <a:lnTo>
                    <a:pt x="196596" y="47244"/>
                  </a:lnTo>
                  <a:lnTo>
                    <a:pt x="177075" y="28771"/>
                  </a:lnTo>
                  <a:lnTo>
                    <a:pt x="153685" y="13763"/>
                  </a:lnTo>
                  <a:lnTo>
                    <a:pt x="127176" y="3684"/>
                  </a:lnTo>
                  <a:lnTo>
                    <a:pt x="98298" y="0"/>
                  </a:lnTo>
                  <a:close/>
                </a:path>
              </a:pathLst>
            </a:custGeom>
            <a:solidFill>
              <a:srgbClr val="EFAB00"/>
            </a:solidFill>
          </p:spPr>
          <p:txBody>
            <a:bodyPr wrap="square" lIns="0" tIns="0" rIns="0" bIns="0" rtlCol="0"/>
            <a:lstStyle/>
            <a:p>
              <a:endParaRPr/>
            </a:p>
          </p:txBody>
        </p:sp>
        <p:pic>
          <p:nvPicPr>
            <p:cNvPr id="25" name="object 25"/>
            <p:cNvPicPr/>
            <p:nvPr/>
          </p:nvPicPr>
          <p:blipFill>
            <a:blip r:embed="rId6" cstate="print"/>
            <a:stretch>
              <a:fillRect/>
            </a:stretch>
          </p:blipFill>
          <p:spPr>
            <a:xfrm>
              <a:off x="10066019" y="3157759"/>
              <a:ext cx="167639" cy="163068"/>
            </a:xfrm>
            <a:prstGeom prst="rect">
              <a:avLst/>
            </a:prstGeom>
          </p:spPr>
        </p:pic>
        <p:sp>
          <p:nvSpPr>
            <p:cNvPr id="26" name="object 26"/>
            <p:cNvSpPr/>
            <p:nvPr/>
          </p:nvSpPr>
          <p:spPr>
            <a:xfrm>
              <a:off x="10022004" y="3390900"/>
              <a:ext cx="254635" cy="236220"/>
            </a:xfrm>
            <a:custGeom>
              <a:avLst/>
              <a:gdLst/>
              <a:ahLst/>
              <a:cxnLst/>
              <a:rect l="l" t="t" r="r" b="b"/>
              <a:pathLst>
                <a:path w="254634" h="236220">
                  <a:moveTo>
                    <a:pt x="225498" y="0"/>
                  </a:moveTo>
                  <a:lnTo>
                    <a:pt x="28648" y="0"/>
                  </a:lnTo>
                  <a:lnTo>
                    <a:pt x="9078" y="35746"/>
                  </a:lnTo>
                  <a:lnTo>
                    <a:pt x="1025" y="85782"/>
                  </a:lnTo>
                  <a:lnTo>
                    <a:pt x="0" y="141567"/>
                  </a:lnTo>
                  <a:lnTo>
                    <a:pt x="1516" y="194559"/>
                  </a:lnTo>
                  <a:lnTo>
                    <a:pt x="1089" y="236219"/>
                  </a:lnTo>
                  <a:lnTo>
                    <a:pt x="253057" y="236219"/>
                  </a:lnTo>
                  <a:lnTo>
                    <a:pt x="252629" y="194364"/>
                  </a:lnTo>
                  <a:lnTo>
                    <a:pt x="254146" y="141439"/>
                  </a:lnTo>
                  <a:lnTo>
                    <a:pt x="253121" y="85819"/>
                  </a:lnTo>
                  <a:lnTo>
                    <a:pt x="245067" y="35881"/>
                  </a:lnTo>
                  <a:lnTo>
                    <a:pt x="225498" y="0"/>
                  </a:lnTo>
                  <a:close/>
                </a:path>
              </a:pathLst>
            </a:custGeom>
            <a:solidFill>
              <a:srgbClr val="D47927"/>
            </a:solidFill>
          </p:spPr>
          <p:txBody>
            <a:bodyPr wrap="square" lIns="0" tIns="0" rIns="0" bIns="0" rtlCol="0"/>
            <a:lstStyle/>
            <a:p>
              <a:endParaRPr/>
            </a:p>
          </p:txBody>
        </p:sp>
        <p:sp>
          <p:nvSpPr>
            <p:cNvPr id="27" name="object 27"/>
            <p:cNvSpPr/>
            <p:nvPr/>
          </p:nvSpPr>
          <p:spPr>
            <a:xfrm>
              <a:off x="10317479" y="3627119"/>
              <a:ext cx="251460" cy="236220"/>
            </a:xfrm>
            <a:custGeom>
              <a:avLst/>
              <a:gdLst/>
              <a:ahLst/>
              <a:cxnLst/>
              <a:rect l="l" t="t" r="r" b="b"/>
              <a:pathLst>
                <a:path w="251459" h="236220">
                  <a:moveTo>
                    <a:pt x="251459" y="0"/>
                  </a:moveTo>
                  <a:lnTo>
                    <a:pt x="0" y="0"/>
                  </a:lnTo>
                  <a:lnTo>
                    <a:pt x="0" y="236219"/>
                  </a:lnTo>
                  <a:lnTo>
                    <a:pt x="251459" y="236219"/>
                  </a:lnTo>
                  <a:lnTo>
                    <a:pt x="251459" y="0"/>
                  </a:lnTo>
                  <a:close/>
                </a:path>
              </a:pathLst>
            </a:custGeom>
            <a:solidFill>
              <a:srgbClr val="BA494E"/>
            </a:solidFill>
          </p:spPr>
          <p:txBody>
            <a:bodyPr wrap="square" lIns="0" tIns="0" rIns="0" bIns="0" rtlCol="0"/>
            <a:lstStyle/>
            <a:p>
              <a:endParaRPr/>
            </a:p>
          </p:txBody>
        </p:sp>
        <p:sp>
          <p:nvSpPr>
            <p:cNvPr id="28" name="object 28"/>
            <p:cNvSpPr/>
            <p:nvPr/>
          </p:nvSpPr>
          <p:spPr>
            <a:xfrm>
              <a:off x="10317479" y="3863339"/>
              <a:ext cx="251460" cy="234950"/>
            </a:xfrm>
            <a:custGeom>
              <a:avLst/>
              <a:gdLst/>
              <a:ahLst/>
              <a:cxnLst/>
              <a:rect l="l" t="t" r="r" b="b"/>
              <a:pathLst>
                <a:path w="251459" h="234950">
                  <a:moveTo>
                    <a:pt x="251459" y="0"/>
                  </a:moveTo>
                  <a:lnTo>
                    <a:pt x="0" y="0"/>
                  </a:lnTo>
                  <a:lnTo>
                    <a:pt x="0" y="234695"/>
                  </a:lnTo>
                  <a:lnTo>
                    <a:pt x="251459" y="234695"/>
                  </a:lnTo>
                  <a:lnTo>
                    <a:pt x="251459" y="0"/>
                  </a:lnTo>
                  <a:close/>
                </a:path>
              </a:pathLst>
            </a:custGeom>
            <a:solidFill>
              <a:srgbClr val="960982"/>
            </a:solidFill>
          </p:spPr>
          <p:txBody>
            <a:bodyPr wrap="square" lIns="0" tIns="0" rIns="0" bIns="0" rtlCol="0"/>
            <a:lstStyle/>
            <a:p>
              <a:endParaRPr/>
            </a:p>
          </p:txBody>
        </p:sp>
        <p:sp>
          <p:nvSpPr>
            <p:cNvPr id="29" name="object 29"/>
            <p:cNvSpPr/>
            <p:nvPr/>
          </p:nvSpPr>
          <p:spPr>
            <a:xfrm>
              <a:off x="10358990" y="3282670"/>
              <a:ext cx="167640" cy="108585"/>
            </a:xfrm>
            <a:custGeom>
              <a:avLst/>
              <a:gdLst/>
              <a:ahLst/>
              <a:cxnLst/>
              <a:rect l="l" t="t" r="r" b="b"/>
              <a:pathLst>
                <a:path w="167640" h="108585">
                  <a:moveTo>
                    <a:pt x="85854" y="0"/>
                  </a:moveTo>
                  <a:lnTo>
                    <a:pt x="56060" y="4750"/>
                  </a:lnTo>
                  <a:lnTo>
                    <a:pt x="29487" y="18497"/>
                  </a:lnTo>
                  <a:lnTo>
                    <a:pt x="9634" y="40691"/>
                  </a:lnTo>
                  <a:lnTo>
                    <a:pt x="0" y="70785"/>
                  </a:lnTo>
                  <a:lnTo>
                    <a:pt x="4082" y="108229"/>
                  </a:lnTo>
                  <a:lnTo>
                    <a:pt x="163086" y="108229"/>
                  </a:lnTo>
                  <a:lnTo>
                    <a:pt x="164866" y="101032"/>
                  </a:lnTo>
                  <a:lnTo>
                    <a:pt x="166182" y="94656"/>
                  </a:lnTo>
                  <a:lnTo>
                    <a:pt x="166997" y="88494"/>
                  </a:lnTo>
                  <a:lnTo>
                    <a:pt x="167277" y="81940"/>
                  </a:lnTo>
                  <a:lnTo>
                    <a:pt x="159582" y="45216"/>
                  </a:lnTo>
                  <a:lnTo>
                    <a:pt x="141114" y="19684"/>
                  </a:lnTo>
                  <a:lnTo>
                    <a:pt x="115372" y="4795"/>
                  </a:lnTo>
                  <a:lnTo>
                    <a:pt x="85854" y="0"/>
                  </a:lnTo>
                  <a:close/>
                </a:path>
              </a:pathLst>
            </a:custGeom>
            <a:solidFill>
              <a:srgbClr val="EFAB00"/>
            </a:solidFill>
          </p:spPr>
          <p:txBody>
            <a:bodyPr wrap="square" lIns="0" tIns="0" rIns="0" bIns="0" rtlCol="0"/>
            <a:lstStyle/>
            <a:p>
              <a:endParaRPr/>
            </a:p>
          </p:txBody>
        </p:sp>
        <p:sp>
          <p:nvSpPr>
            <p:cNvPr id="30" name="object 30"/>
            <p:cNvSpPr/>
            <p:nvPr/>
          </p:nvSpPr>
          <p:spPr>
            <a:xfrm>
              <a:off x="10316591" y="3390899"/>
              <a:ext cx="252729" cy="236220"/>
            </a:xfrm>
            <a:custGeom>
              <a:avLst/>
              <a:gdLst/>
              <a:ahLst/>
              <a:cxnLst/>
              <a:rect l="l" t="t" r="r" b="b"/>
              <a:pathLst>
                <a:path w="252729" h="236220">
                  <a:moveTo>
                    <a:pt x="206629" y="0"/>
                  </a:moveTo>
                  <a:lnTo>
                    <a:pt x="46609" y="0"/>
                  </a:lnTo>
                  <a:lnTo>
                    <a:pt x="58508" y="22390"/>
                  </a:lnTo>
                  <a:lnTo>
                    <a:pt x="76746" y="40817"/>
                  </a:lnTo>
                  <a:lnTo>
                    <a:pt x="99910" y="53314"/>
                  </a:lnTo>
                  <a:lnTo>
                    <a:pt x="126619" y="57912"/>
                  </a:lnTo>
                  <a:lnTo>
                    <a:pt x="153314" y="53314"/>
                  </a:lnTo>
                  <a:lnTo>
                    <a:pt x="176479" y="40817"/>
                  </a:lnTo>
                  <a:lnTo>
                    <a:pt x="194716" y="22390"/>
                  </a:lnTo>
                  <a:lnTo>
                    <a:pt x="206629" y="0"/>
                  </a:lnTo>
                  <a:close/>
                </a:path>
                <a:path w="252729" h="236220">
                  <a:moveTo>
                    <a:pt x="252349" y="204851"/>
                  </a:moveTo>
                  <a:lnTo>
                    <a:pt x="245618" y="165747"/>
                  </a:lnTo>
                  <a:lnTo>
                    <a:pt x="210807" y="110223"/>
                  </a:lnTo>
                  <a:lnTo>
                    <a:pt x="157543" y="83680"/>
                  </a:lnTo>
                  <a:lnTo>
                    <a:pt x="127774" y="80797"/>
                  </a:lnTo>
                  <a:lnTo>
                    <a:pt x="97904" y="84569"/>
                  </a:lnTo>
                  <a:lnTo>
                    <a:pt x="43929" y="111315"/>
                  </a:lnTo>
                  <a:lnTo>
                    <a:pt x="7696" y="162394"/>
                  </a:lnTo>
                  <a:lnTo>
                    <a:pt x="0" y="196557"/>
                  </a:lnTo>
                  <a:lnTo>
                    <a:pt x="1270" y="236220"/>
                  </a:lnTo>
                  <a:lnTo>
                    <a:pt x="252349" y="236220"/>
                  </a:lnTo>
                  <a:lnTo>
                    <a:pt x="252349" y="204851"/>
                  </a:lnTo>
                  <a:close/>
                </a:path>
              </a:pathLst>
            </a:custGeom>
            <a:solidFill>
              <a:srgbClr val="D47927"/>
            </a:solidFill>
          </p:spPr>
          <p:txBody>
            <a:bodyPr wrap="square" lIns="0" tIns="0" rIns="0" bIns="0" rtlCol="0"/>
            <a:lstStyle/>
            <a:p>
              <a:endParaRPr/>
            </a:p>
          </p:txBody>
        </p:sp>
        <p:sp>
          <p:nvSpPr>
            <p:cNvPr id="31" name="object 31"/>
            <p:cNvSpPr/>
            <p:nvPr/>
          </p:nvSpPr>
          <p:spPr>
            <a:xfrm>
              <a:off x="8288273" y="1629917"/>
              <a:ext cx="449580" cy="449580"/>
            </a:xfrm>
            <a:custGeom>
              <a:avLst/>
              <a:gdLst/>
              <a:ahLst/>
              <a:cxnLst/>
              <a:rect l="l" t="t" r="r" b="b"/>
              <a:pathLst>
                <a:path w="449579" h="449580">
                  <a:moveTo>
                    <a:pt x="224790" y="0"/>
                  </a:moveTo>
                  <a:lnTo>
                    <a:pt x="179470" y="4564"/>
                  </a:lnTo>
                  <a:lnTo>
                    <a:pt x="137267" y="17656"/>
                  </a:lnTo>
                  <a:lnTo>
                    <a:pt x="99082" y="38375"/>
                  </a:lnTo>
                  <a:lnTo>
                    <a:pt x="65817" y="65817"/>
                  </a:lnTo>
                  <a:lnTo>
                    <a:pt x="38375" y="99082"/>
                  </a:lnTo>
                  <a:lnTo>
                    <a:pt x="17656" y="137267"/>
                  </a:lnTo>
                  <a:lnTo>
                    <a:pt x="4564" y="179470"/>
                  </a:lnTo>
                  <a:lnTo>
                    <a:pt x="0" y="224790"/>
                  </a:lnTo>
                  <a:lnTo>
                    <a:pt x="4564" y="270109"/>
                  </a:lnTo>
                  <a:lnTo>
                    <a:pt x="17656" y="312312"/>
                  </a:lnTo>
                  <a:lnTo>
                    <a:pt x="38375" y="350497"/>
                  </a:lnTo>
                  <a:lnTo>
                    <a:pt x="65817" y="383762"/>
                  </a:lnTo>
                  <a:lnTo>
                    <a:pt x="99082" y="411204"/>
                  </a:lnTo>
                  <a:lnTo>
                    <a:pt x="137267" y="431923"/>
                  </a:lnTo>
                  <a:lnTo>
                    <a:pt x="179470" y="445015"/>
                  </a:lnTo>
                  <a:lnTo>
                    <a:pt x="224790" y="449580"/>
                  </a:lnTo>
                  <a:lnTo>
                    <a:pt x="270109" y="445015"/>
                  </a:lnTo>
                  <a:lnTo>
                    <a:pt x="312312" y="431923"/>
                  </a:lnTo>
                  <a:lnTo>
                    <a:pt x="350497" y="411204"/>
                  </a:lnTo>
                  <a:lnTo>
                    <a:pt x="383762" y="383762"/>
                  </a:lnTo>
                  <a:lnTo>
                    <a:pt x="411204" y="350497"/>
                  </a:lnTo>
                  <a:lnTo>
                    <a:pt x="431923" y="312312"/>
                  </a:lnTo>
                  <a:lnTo>
                    <a:pt x="445015" y="270109"/>
                  </a:lnTo>
                  <a:lnTo>
                    <a:pt x="449579" y="224790"/>
                  </a:lnTo>
                  <a:lnTo>
                    <a:pt x="445015" y="179470"/>
                  </a:lnTo>
                  <a:lnTo>
                    <a:pt x="431923" y="137267"/>
                  </a:lnTo>
                  <a:lnTo>
                    <a:pt x="411204" y="99082"/>
                  </a:lnTo>
                  <a:lnTo>
                    <a:pt x="383762" y="65817"/>
                  </a:lnTo>
                  <a:lnTo>
                    <a:pt x="350497" y="38375"/>
                  </a:lnTo>
                  <a:lnTo>
                    <a:pt x="312312" y="17656"/>
                  </a:lnTo>
                  <a:lnTo>
                    <a:pt x="270109" y="4564"/>
                  </a:lnTo>
                  <a:lnTo>
                    <a:pt x="224790" y="0"/>
                  </a:lnTo>
                  <a:close/>
                </a:path>
              </a:pathLst>
            </a:custGeom>
            <a:solidFill>
              <a:srgbClr val="EFAC08"/>
            </a:solidFill>
          </p:spPr>
          <p:txBody>
            <a:bodyPr wrap="square" lIns="0" tIns="0" rIns="0" bIns="0" rtlCol="0"/>
            <a:lstStyle/>
            <a:p>
              <a:endParaRPr/>
            </a:p>
          </p:txBody>
        </p:sp>
        <p:sp>
          <p:nvSpPr>
            <p:cNvPr id="32" name="object 32"/>
            <p:cNvSpPr/>
            <p:nvPr/>
          </p:nvSpPr>
          <p:spPr>
            <a:xfrm>
              <a:off x="8288273" y="1629917"/>
              <a:ext cx="449580" cy="449580"/>
            </a:xfrm>
            <a:custGeom>
              <a:avLst/>
              <a:gdLst/>
              <a:ahLst/>
              <a:cxnLst/>
              <a:rect l="l" t="t" r="r" b="b"/>
              <a:pathLst>
                <a:path w="449579" h="449580">
                  <a:moveTo>
                    <a:pt x="0" y="224790"/>
                  </a:moveTo>
                  <a:lnTo>
                    <a:pt x="4564" y="179470"/>
                  </a:lnTo>
                  <a:lnTo>
                    <a:pt x="17656" y="137267"/>
                  </a:lnTo>
                  <a:lnTo>
                    <a:pt x="38375" y="99082"/>
                  </a:lnTo>
                  <a:lnTo>
                    <a:pt x="65817" y="65817"/>
                  </a:lnTo>
                  <a:lnTo>
                    <a:pt x="99082" y="38375"/>
                  </a:lnTo>
                  <a:lnTo>
                    <a:pt x="137267" y="17656"/>
                  </a:lnTo>
                  <a:lnTo>
                    <a:pt x="179470" y="4564"/>
                  </a:lnTo>
                  <a:lnTo>
                    <a:pt x="224790" y="0"/>
                  </a:lnTo>
                  <a:lnTo>
                    <a:pt x="270109" y="4564"/>
                  </a:lnTo>
                  <a:lnTo>
                    <a:pt x="312312" y="17656"/>
                  </a:lnTo>
                  <a:lnTo>
                    <a:pt x="350497" y="38375"/>
                  </a:lnTo>
                  <a:lnTo>
                    <a:pt x="383762" y="65817"/>
                  </a:lnTo>
                  <a:lnTo>
                    <a:pt x="411204" y="99082"/>
                  </a:lnTo>
                  <a:lnTo>
                    <a:pt x="431923" y="137267"/>
                  </a:lnTo>
                  <a:lnTo>
                    <a:pt x="445015" y="179470"/>
                  </a:lnTo>
                  <a:lnTo>
                    <a:pt x="449579" y="224790"/>
                  </a:lnTo>
                  <a:lnTo>
                    <a:pt x="445015" y="270109"/>
                  </a:lnTo>
                  <a:lnTo>
                    <a:pt x="431923" y="312312"/>
                  </a:lnTo>
                  <a:lnTo>
                    <a:pt x="411204" y="350497"/>
                  </a:lnTo>
                  <a:lnTo>
                    <a:pt x="383762" y="383762"/>
                  </a:lnTo>
                  <a:lnTo>
                    <a:pt x="350497" y="411204"/>
                  </a:lnTo>
                  <a:lnTo>
                    <a:pt x="312312" y="431923"/>
                  </a:lnTo>
                  <a:lnTo>
                    <a:pt x="270109" y="445015"/>
                  </a:lnTo>
                  <a:lnTo>
                    <a:pt x="224790" y="449580"/>
                  </a:lnTo>
                  <a:lnTo>
                    <a:pt x="179470" y="445015"/>
                  </a:lnTo>
                  <a:lnTo>
                    <a:pt x="137267" y="431923"/>
                  </a:lnTo>
                  <a:lnTo>
                    <a:pt x="99082" y="411204"/>
                  </a:lnTo>
                  <a:lnTo>
                    <a:pt x="65817" y="383762"/>
                  </a:lnTo>
                  <a:lnTo>
                    <a:pt x="38375" y="350497"/>
                  </a:lnTo>
                  <a:lnTo>
                    <a:pt x="17656" y="312312"/>
                  </a:lnTo>
                  <a:lnTo>
                    <a:pt x="4564" y="270109"/>
                  </a:lnTo>
                  <a:lnTo>
                    <a:pt x="0" y="224790"/>
                  </a:lnTo>
                  <a:close/>
                </a:path>
              </a:pathLst>
            </a:custGeom>
            <a:ln w="19050">
              <a:solidFill>
                <a:srgbClr val="FFFFFF"/>
              </a:solidFill>
            </a:ln>
          </p:spPr>
          <p:txBody>
            <a:bodyPr wrap="square" lIns="0" tIns="0" rIns="0" bIns="0" rtlCol="0"/>
            <a:lstStyle/>
            <a:p>
              <a:endParaRPr/>
            </a:p>
          </p:txBody>
        </p:sp>
      </p:grpSp>
      <p:sp>
        <p:nvSpPr>
          <p:cNvPr id="33" name="object 33"/>
          <p:cNvSpPr/>
          <p:nvPr/>
        </p:nvSpPr>
        <p:spPr>
          <a:xfrm>
            <a:off x="3048" y="5118735"/>
            <a:ext cx="909955" cy="672465"/>
          </a:xfrm>
          <a:custGeom>
            <a:avLst/>
            <a:gdLst/>
            <a:ahLst/>
            <a:cxnLst/>
            <a:rect l="l" t="t" r="r" b="b"/>
            <a:pathLst>
              <a:path w="909955" h="596264">
                <a:moveTo>
                  <a:pt x="233172" y="0"/>
                </a:moveTo>
                <a:lnTo>
                  <a:pt x="0" y="0"/>
                </a:lnTo>
                <a:lnTo>
                  <a:pt x="0" y="595884"/>
                </a:lnTo>
                <a:lnTo>
                  <a:pt x="233172" y="595884"/>
                </a:lnTo>
                <a:lnTo>
                  <a:pt x="233172" y="0"/>
                </a:lnTo>
                <a:close/>
              </a:path>
              <a:path w="909955" h="596264">
                <a:moveTo>
                  <a:pt x="909828" y="0"/>
                </a:moveTo>
                <a:lnTo>
                  <a:pt x="829056" y="0"/>
                </a:lnTo>
                <a:lnTo>
                  <a:pt x="829056" y="595884"/>
                </a:lnTo>
                <a:lnTo>
                  <a:pt x="909828" y="595884"/>
                </a:lnTo>
                <a:lnTo>
                  <a:pt x="909828" y="0"/>
                </a:lnTo>
                <a:close/>
              </a:path>
            </a:pathLst>
          </a:custGeom>
          <a:solidFill>
            <a:srgbClr val="E25400"/>
          </a:solidFill>
        </p:spPr>
        <p:txBody>
          <a:bodyPr wrap="square" lIns="0" tIns="0" rIns="0" bIns="0" rtlCol="0"/>
          <a:lstStyle/>
          <a:p>
            <a:endParaRPr/>
          </a:p>
        </p:txBody>
      </p:sp>
      <p:sp>
        <p:nvSpPr>
          <p:cNvPr id="34" name="object 34"/>
          <p:cNvSpPr txBox="1"/>
          <p:nvPr/>
        </p:nvSpPr>
        <p:spPr>
          <a:xfrm>
            <a:off x="1508760" y="5194935"/>
            <a:ext cx="2566670" cy="596265"/>
          </a:xfrm>
          <a:prstGeom prst="rect">
            <a:avLst/>
          </a:prstGeom>
          <a:solidFill>
            <a:srgbClr val="E25400"/>
          </a:solidFill>
        </p:spPr>
        <p:txBody>
          <a:bodyPr vert="horz" wrap="square" lIns="0" tIns="75565" rIns="0" bIns="0" rtlCol="0">
            <a:spAutoFit/>
          </a:bodyPr>
          <a:lstStyle/>
          <a:p>
            <a:pPr marL="816610" marR="80645" indent="839469">
              <a:lnSpc>
                <a:spcPct val="100000"/>
              </a:lnSpc>
              <a:spcBef>
                <a:spcPts val="595"/>
              </a:spcBef>
            </a:pPr>
            <a:r>
              <a:rPr sz="1400" spc="165" dirty="0">
                <a:solidFill>
                  <a:srgbClr val="FFFFFF"/>
                </a:solidFill>
                <a:latin typeface="Trebuchet MS"/>
                <a:cs typeface="Trebuchet MS"/>
              </a:rPr>
              <a:t>S</a:t>
            </a:r>
            <a:r>
              <a:rPr sz="1400" spc="210" dirty="0">
                <a:solidFill>
                  <a:srgbClr val="FFFFFF"/>
                </a:solidFill>
                <a:latin typeface="Trebuchet MS"/>
                <a:cs typeface="Trebuchet MS"/>
              </a:rPr>
              <a:t>A</a:t>
            </a:r>
            <a:r>
              <a:rPr sz="1400" spc="130" dirty="0">
                <a:solidFill>
                  <a:srgbClr val="FFFFFF"/>
                </a:solidFill>
                <a:latin typeface="Trebuchet MS"/>
                <a:cs typeface="Trebuchet MS"/>
              </a:rPr>
              <a:t>P</a:t>
            </a:r>
            <a:r>
              <a:rPr sz="1400" spc="-110" dirty="0">
                <a:solidFill>
                  <a:srgbClr val="FFFFFF"/>
                </a:solidFill>
                <a:latin typeface="Trebuchet MS"/>
                <a:cs typeface="Trebuchet MS"/>
              </a:rPr>
              <a:t> </a:t>
            </a:r>
            <a:r>
              <a:rPr sz="1400" spc="114" dirty="0">
                <a:solidFill>
                  <a:srgbClr val="FFFFFF"/>
                </a:solidFill>
                <a:latin typeface="Trebuchet MS"/>
                <a:cs typeface="Trebuchet MS"/>
              </a:rPr>
              <a:t>Bu</a:t>
            </a:r>
            <a:r>
              <a:rPr sz="1400" spc="-55" dirty="0">
                <a:solidFill>
                  <a:srgbClr val="FFFFFF"/>
                </a:solidFill>
                <a:latin typeface="Trebuchet MS"/>
                <a:cs typeface="Trebuchet MS"/>
              </a:rPr>
              <a:t>i</a:t>
            </a:r>
            <a:r>
              <a:rPr sz="1400" spc="-70" dirty="0">
                <a:solidFill>
                  <a:srgbClr val="FFFFFF"/>
                </a:solidFill>
                <a:latin typeface="Trebuchet MS"/>
                <a:cs typeface="Trebuchet MS"/>
              </a:rPr>
              <a:t>l</a:t>
            </a:r>
            <a:r>
              <a:rPr sz="1400" spc="40" dirty="0">
                <a:solidFill>
                  <a:srgbClr val="FFFFFF"/>
                </a:solidFill>
                <a:latin typeface="Trebuchet MS"/>
                <a:cs typeface="Trebuchet MS"/>
              </a:rPr>
              <a:t>d  </a:t>
            </a:r>
            <a:r>
              <a:rPr sz="1400" spc="85" dirty="0">
                <a:solidFill>
                  <a:srgbClr val="FFFFFF"/>
                </a:solidFill>
                <a:latin typeface="Trebuchet MS"/>
                <a:cs typeface="Trebuchet MS"/>
              </a:rPr>
              <a:t>P</a:t>
            </a:r>
            <a:r>
              <a:rPr sz="1400" spc="50" dirty="0">
                <a:solidFill>
                  <a:srgbClr val="FFFFFF"/>
                </a:solidFill>
                <a:latin typeface="Trebuchet MS"/>
                <a:cs typeface="Trebuchet MS"/>
              </a:rPr>
              <a:t>ro</a:t>
            </a:r>
            <a:r>
              <a:rPr sz="1400" spc="45" dirty="0">
                <a:solidFill>
                  <a:srgbClr val="FFFFFF"/>
                </a:solidFill>
                <a:latin typeface="Trebuchet MS"/>
                <a:cs typeface="Trebuchet MS"/>
              </a:rPr>
              <a:t>c</a:t>
            </a:r>
            <a:r>
              <a:rPr sz="1400" spc="-10" dirty="0">
                <a:solidFill>
                  <a:srgbClr val="FFFFFF"/>
                </a:solidFill>
                <a:latin typeface="Trebuchet MS"/>
                <a:cs typeface="Trebuchet MS"/>
              </a:rPr>
              <a:t>e</a:t>
            </a:r>
            <a:r>
              <a:rPr sz="1400" spc="135" dirty="0">
                <a:solidFill>
                  <a:srgbClr val="FFFFFF"/>
                </a:solidFill>
                <a:latin typeface="Trebuchet MS"/>
                <a:cs typeface="Trebuchet MS"/>
              </a:rPr>
              <a:t>s</a:t>
            </a:r>
            <a:r>
              <a:rPr sz="1400" spc="150" dirty="0">
                <a:solidFill>
                  <a:srgbClr val="FFFFFF"/>
                </a:solidFill>
                <a:latin typeface="Trebuchet MS"/>
                <a:cs typeface="Trebuchet MS"/>
              </a:rPr>
              <a:t>s</a:t>
            </a:r>
            <a:r>
              <a:rPr sz="1400" spc="-160" dirty="0">
                <a:solidFill>
                  <a:srgbClr val="FFFFFF"/>
                </a:solidFill>
                <a:latin typeface="Trebuchet MS"/>
                <a:cs typeface="Trebuchet MS"/>
              </a:rPr>
              <a:t> </a:t>
            </a:r>
            <a:r>
              <a:rPr sz="1400" spc="114" dirty="0">
                <a:solidFill>
                  <a:srgbClr val="FFFFFF"/>
                </a:solidFill>
                <a:latin typeface="Trebuchet MS"/>
                <a:cs typeface="Trebuchet MS"/>
              </a:rPr>
              <a:t>A</a:t>
            </a:r>
            <a:r>
              <a:rPr sz="1400" spc="20" dirty="0">
                <a:solidFill>
                  <a:srgbClr val="FFFFFF"/>
                </a:solidFill>
                <a:latin typeface="Trebuchet MS"/>
                <a:cs typeface="Trebuchet MS"/>
              </a:rPr>
              <a:t>u</a:t>
            </a:r>
            <a:r>
              <a:rPr sz="1400" spc="-5" dirty="0">
                <a:solidFill>
                  <a:srgbClr val="FFFFFF"/>
                </a:solidFill>
                <a:latin typeface="Trebuchet MS"/>
                <a:cs typeface="Trebuchet MS"/>
              </a:rPr>
              <a:t>t</a:t>
            </a:r>
            <a:r>
              <a:rPr sz="1400" spc="50" dirty="0">
                <a:solidFill>
                  <a:srgbClr val="FFFFFF"/>
                </a:solidFill>
                <a:latin typeface="Trebuchet MS"/>
                <a:cs typeface="Trebuchet MS"/>
              </a:rPr>
              <a:t>o</a:t>
            </a:r>
            <a:r>
              <a:rPr sz="1400" spc="95" dirty="0">
                <a:solidFill>
                  <a:srgbClr val="FFFFFF"/>
                </a:solidFill>
                <a:latin typeface="Trebuchet MS"/>
                <a:cs typeface="Trebuchet MS"/>
              </a:rPr>
              <a:t>m</a:t>
            </a:r>
            <a:r>
              <a:rPr sz="1400" spc="30" dirty="0">
                <a:solidFill>
                  <a:srgbClr val="FFFFFF"/>
                </a:solidFill>
                <a:latin typeface="Trebuchet MS"/>
                <a:cs typeface="Trebuchet MS"/>
              </a:rPr>
              <a:t>a</a:t>
            </a:r>
            <a:r>
              <a:rPr sz="1400" spc="-45" dirty="0">
                <a:solidFill>
                  <a:srgbClr val="FFFFFF"/>
                </a:solidFill>
                <a:latin typeface="Trebuchet MS"/>
                <a:cs typeface="Trebuchet MS"/>
              </a:rPr>
              <a:t>t</a:t>
            </a:r>
            <a:r>
              <a:rPr sz="1400" spc="5" dirty="0">
                <a:solidFill>
                  <a:srgbClr val="FFFFFF"/>
                </a:solidFill>
                <a:latin typeface="Trebuchet MS"/>
                <a:cs typeface="Trebuchet MS"/>
              </a:rPr>
              <a:t>i</a:t>
            </a:r>
            <a:r>
              <a:rPr sz="1400" spc="-10" dirty="0">
                <a:solidFill>
                  <a:srgbClr val="FFFFFF"/>
                </a:solidFill>
                <a:latin typeface="Trebuchet MS"/>
                <a:cs typeface="Trebuchet MS"/>
              </a:rPr>
              <a:t>o</a:t>
            </a:r>
            <a:r>
              <a:rPr sz="1400" spc="60" dirty="0">
                <a:solidFill>
                  <a:srgbClr val="FFFFFF"/>
                </a:solidFill>
                <a:latin typeface="Trebuchet MS"/>
                <a:cs typeface="Trebuchet MS"/>
              </a:rPr>
              <a:t>n</a:t>
            </a:r>
            <a:endParaRPr sz="1400" dirty="0">
              <a:latin typeface="Trebuchet MS"/>
              <a:cs typeface="Trebuchet MS"/>
            </a:endParaRPr>
          </a:p>
        </p:txBody>
      </p:sp>
      <p:sp>
        <p:nvSpPr>
          <p:cNvPr id="35" name="object 35"/>
          <p:cNvSpPr/>
          <p:nvPr/>
        </p:nvSpPr>
        <p:spPr>
          <a:xfrm>
            <a:off x="3048" y="4509135"/>
            <a:ext cx="909955" cy="596265"/>
          </a:xfrm>
          <a:custGeom>
            <a:avLst/>
            <a:gdLst/>
            <a:ahLst/>
            <a:cxnLst/>
            <a:rect l="l" t="t" r="r" b="b"/>
            <a:pathLst>
              <a:path w="909955" h="596264">
                <a:moveTo>
                  <a:pt x="233172" y="0"/>
                </a:moveTo>
                <a:lnTo>
                  <a:pt x="0" y="0"/>
                </a:lnTo>
                <a:lnTo>
                  <a:pt x="0" y="595871"/>
                </a:lnTo>
                <a:lnTo>
                  <a:pt x="233172" y="595871"/>
                </a:lnTo>
                <a:lnTo>
                  <a:pt x="233172" y="0"/>
                </a:lnTo>
                <a:close/>
              </a:path>
              <a:path w="909955" h="596264">
                <a:moveTo>
                  <a:pt x="909828" y="0"/>
                </a:moveTo>
                <a:lnTo>
                  <a:pt x="829056" y="0"/>
                </a:lnTo>
                <a:lnTo>
                  <a:pt x="829056" y="595871"/>
                </a:lnTo>
                <a:lnTo>
                  <a:pt x="909828" y="595871"/>
                </a:lnTo>
                <a:lnTo>
                  <a:pt x="909828" y="0"/>
                </a:lnTo>
                <a:close/>
              </a:path>
            </a:pathLst>
          </a:custGeom>
          <a:solidFill>
            <a:srgbClr val="E2550F"/>
          </a:solidFill>
        </p:spPr>
        <p:txBody>
          <a:bodyPr wrap="square" lIns="0" tIns="0" rIns="0" bIns="0" rtlCol="0"/>
          <a:lstStyle/>
          <a:p>
            <a:endParaRPr/>
          </a:p>
        </p:txBody>
      </p:sp>
      <p:sp>
        <p:nvSpPr>
          <p:cNvPr id="36" name="object 36"/>
          <p:cNvSpPr txBox="1"/>
          <p:nvPr/>
        </p:nvSpPr>
        <p:spPr>
          <a:xfrm>
            <a:off x="1508760" y="4459607"/>
            <a:ext cx="2566670" cy="721993"/>
          </a:xfrm>
          <a:prstGeom prst="rect">
            <a:avLst/>
          </a:prstGeom>
          <a:solidFill>
            <a:srgbClr val="E2550F"/>
          </a:solidFill>
        </p:spPr>
        <p:txBody>
          <a:bodyPr vert="horz" wrap="square" lIns="0" tIns="74930" rIns="0" bIns="0" rtlCol="0">
            <a:spAutoFit/>
          </a:bodyPr>
          <a:lstStyle/>
          <a:p>
            <a:pPr marL="796925" marR="83185" indent="575945">
              <a:lnSpc>
                <a:spcPct val="100000"/>
              </a:lnSpc>
              <a:spcBef>
                <a:spcPts val="590"/>
              </a:spcBef>
            </a:pPr>
            <a:r>
              <a:rPr sz="1400" spc="165" dirty="0">
                <a:solidFill>
                  <a:srgbClr val="FFFFFF"/>
                </a:solidFill>
                <a:latin typeface="Trebuchet MS"/>
                <a:cs typeface="Trebuchet MS"/>
              </a:rPr>
              <a:t>S</a:t>
            </a:r>
            <a:r>
              <a:rPr sz="1400" spc="210" dirty="0">
                <a:solidFill>
                  <a:srgbClr val="FFFFFF"/>
                </a:solidFill>
                <a:latin typeface="Trebuchet MS"/>
                <a:cs typeface="Trebuchet MS"/>
              </a:rPr>
              <a:t>A</a:t>
            </a:r>
            <a:r>
              <a:rPr sz="1400" spc="130" dirty="0">
                <a:solidFill>
                  <a:srgbClr val="FFFFFF"/>
                </a:solidFill>
                <a:latin typeface="Trebuchet MS"/>
                <a:cs typeface="Trebuchet MS"/>
              </a:rPr>
              <a:t>P</a:t>
            </a:r>
            <a:r>
              <a:rPr sz="1400" spc="-110" dirty="0">
                <a:solidFill>
                  <a:srgbClr val="FFFFFF"/>
                </a:solidFill>
                <a:latin typeface="Trebuchet MS"/>
                <a:cs typeface="Trebuchet MS"/>
              </a:rPr>
              <a:t> </a:t>
            </a:r>
            <a:r>
              <a:rPr lang="en-US" sz="1400" spc="95" dirty="0">
                <a:solidFill>
                  <a:srgbClr val="FFFFFF"/>
                </a:solidFill>
                <a:latin typeface="Trebuchet MS"/>
                <a:cs typeface="Trebuchet MS"/>
              </a:rPr>
              <a:t>Signavio's</a:t>
            </a:r>
            <a:r>
              <a:rPr sz="1400" spc="45" dirty="0">
                <a:solidFill>
                  <a:srgbClr val="FFFFFF"/>
                </a:solidFill>
                <a:latin typeface="Trebuchet MS"/>
                <a:cs typeface="Trebuchet MS"/>
              </a:rPr>
              <a:t>  </a:t>
            </a:r>
            <a:r>
              <a:rPr sz="1400" spc="85" dirty="0">
                <a:solidFill>
                  <a:srgbClr val="FFFFFF"/>
                </a:solidFill>
                <a:latin typeface="Trebuchet MS"/>
                <a:cs typeface="Trebuchet MS"/>
              </a:rPr>
              <a:t>P</a:t>
            </a:r>
            <a:r>
              <a:rPr sz="1400" spc="50" dirty="0">
                <a:solidFill>
                  <a:srgbClr val="FFFFFF"/>
                </a:solidFill>
                <a:latin typeface="Trebuchet MS"/>
                <a:cs typeface="Trebuchet MS"/>
              </a:rPr>
              <a:t>ro</a:t>
            </a:r>
            <a:r>
              <a:rPr sz="1400" spc="45" dirty="0">
                <a:solidFill>
                  <a:srgbClr val="FFFFFF"/>
                </a:solidFill>
                <a:latin typeface="Trebuchet MS"/>
                <a:cs typeface="Trebuchet MS"/>
              </a:rPr>
              <a:t>c</a:t>
            </a:r>
            <a:r>
              <a:rPr sz="1400" spc="-10" dirty="0">
                <a:solidFill>
                  <a:srgbClr val="FFFFFF"/>
                </a:solidFill>
                <a:latin typeface="Trebuchet MS"/>
                <a:cs typeface="Trebuchet MS"/>
              </a:rPr>
              <a:t>e</a:t>
            </a:r>
            <a:r>
              <a:rPr sz="1400" spc="135" dirty="0">
                <a:solidFill>
                  <a:srgbClr val="FFFFFF"/>
                </a:solidFill>
                <a:latin typeface="Trebuchet MS"/>
                <a:cs typeface="Trebuchet MS"/>
              </a:rPr>
              <a:t>s</a:t>
            </a:r>
            <a:r>
              <a:rPr sz="1400" spc="150" dirty="0">
                <a:solidFill>
                  <a:srgbClr val="FFFFFF"/>
                </a:solidFill>
                <a:latin typeface="Trebuchet MS"/>
                <a:cs typeface="Trebuchet MS"/>
              </a:rPr>
              <a:t>s</a:t>
            </a:r>
            <a:r>
              <a:rPr sz="1400" spc="-160" dirty="0">
                <a:solidFill>
                  <a:srgbClr val="FFFFFF"/>
                </a:solidFill>
                <a:latin typeface="Trebuchet MS"/>
                <a:cs typeface="Trebuchet MS"/>
              </a:rPr>
              <a:t> </a:t>
            </a:r>
            <a:r>
              <a:rPr sz="1400" spc="75" dirty="0">
                <a:solidFill>
                  <a:srgbClr val="FFFFFF"/>
                </a:solidFill>
                <a:latin typeface="Trebuchet MS"/>
                <a:cs typeface="Trebuchet MS"/>
              </a:rPr>
              <a:t>G</a:t>
            </a:r>
            <a:r>
              <a:rPr sz="1400" spc="50" dirty="0">
                <a:solidFill>
                  <a:srgbClr val="FFFFFF"/>
                </a:solidFill>
                <a:latin typeface="Trebuchet MS"/>
                <a:cs typeface="Trebuchet MS"/>
              </a:rPr>
              <a:t>o</a:t>
            </a:r>
            <a:r>
              <a:rPr sz="1400" spc="15" dirty="0">
                <a:solidFill>
                  <a:srgbClr val="FFFFFF"/>
                </a:solidFill>
                <a:latin typeface="Trebuchet MS"/>
                <a:cs typeface="Trebuchet MS"/>
              </a:rPr>
              <a:t>v</a:t>
            </a:r>
            <a:r>
              <a:rPr sz="1400" dirty="0">
                <a:solidFill>
                  <a:srgbClr val="FFFFFF"/>
                </a:solidFill>
                <a:latin typeface="Trebuchet MS"/>
                <a:cs typeface="Trebuchet MS"/>
              </a:rPr>
              <a:t>e</a:t>
            </a:r>
            <a:r>
              <a:rPr sz="1400" spc="5" dirty="0">
                <a:solidFill>
                  <a:srgbClr val="FFFFFF"/>
                </a:solidFill>
                <a:latin typeface="Trebuchet MS"/>
                <a:cs typeface="Trebuchet MS"/>
              </a:rPr>
              <a:t>r</a:t>
            </a:r>
            <a:r>
              <a:rPr sz="1400" spc="50" dirty="0">
                <a:solidFill>
                  <a:srgbClr val="FFFFFF"/>
                </a:solidFill>
                <a:latin typeface="Trebuchet MS"/>
                <a:cs typeface="Trebuchet MS"/>
              </a:rPr>
              <a:t>n</a:t>
            </a:r>
            <a:r>
              <a:rPr sz="1400" spc="15" dirty="0">
                <a:solidFill>
                  <a:srgbClr val="FFFFFF"/>
                </a:solidFill>
                <a:latin typeface="Trebuchet MS"/>
                <a:cs typeface="Trebuchet MS"/>
              </a:rPr>
              <a:t>a</a:t>
            </a:r>
            <a:r>
              <a:rPr sz="1400" spc="50" dirty="0">
                <a:solidFill>
                  <a:srgbClr val="FFFFFF"/>
                </a:solidFill>
                <a:latin typeface="Trebuchet MS"/>
                <a:cs typeface="Trebuchet MS"/>
              </a:rPr>
              <a:t>n</a:t>
            </a:r>
            <a:r>
              <a:rPr sz="1400" spc="30" dirty="0">
                <a:solidFill>
                  <a:srgbClr val="FFFFFF"/>
                </a:solidFill>
                <a:latin typeface="Trebuchet MS"/>
                <a:cs typeface="Trebuchet MS"/>
              </a:rPr>
              <a:t>c</a:t>
            </a:r>
            <a:r>
              <a:rPr sz="1400" spc="10" dirty="0">
                <a:solidFill>
                  <a:srgbClr val="FFFFFF"/>
                </a:solidFill>
                <a:latin typeface="Trebuchet MS"/>
                <a:cs typeface="Trebuchet MS"/>
              </a:rPr>
              <a:t>e</a:t>
            </a:r>
            <a:endParaRPr sz="1400" dirty="0">
              <a:latin typeface="Trebuchet MS"/>
              <a:cs typeface="Trebuchet MS"/>
            </a:endParaRPr>
          </a:p>
        </p:txBody>
      </p:sp>
      <p:sp>
        <p:nvSpPr>
          <p:cNvPr id="37" name="object 37"/>
          <p:cNvSpPr/>
          <p:nvPr/>
        </p:nvSpPr>
        <p:spPr>
          <a:xfrm>
            <a:off x="3048" y="2892550"/>
            <a:ext cx="909955" cy="792346"/>
          </a:xfrm>
          <a:custGeom>
            <a:avLst/>
            <a:gdLst/>
            <a:ahLst/>
            <a:cxnLst/>
            <a:rect l="l" t="t" r="r" b="b"/>
            <a:pathLst>
              <a:path w="909955" h="594360">
                <a:moveTo>
                  <a:pt x="233172" y="0"/>
                </a:moveTo>
                <a:lnTo>
                  <a:pt x="0" y="0"/>
                </a:lnTo>
                <a:lnTo>
                  <a:pt x="0" y="594360"/>
                </a:lnTo>
                <a:lnTo>
                  <a:pt x="233172" y="594360"/>
                </a:lnTo>
                <a:lnTo>
                  <a:pt x="233172" y="0"/>
                </a:lnTo>
                <a:close/>
              </a:path>
              <a:path w="909955" h="594360">
                <a:moveTo>
                  <a:pt x="909828" y="0"/>
                </a:moveTo>
                <a:lnTo>
                  <a:pt x="829056" y="0"/>
                </a:lnTo>
                <a:lnTo>
                  <a:pt x="829056" y="594360"/>
                </a:lnTo>
                <a:lnTo>
                  <a:pt x="909828" y="594360"/>
                </a:lnTo>
                <a:lnTo>
                  <a:pt x="909828" y="0"/>
                </a:lnTo>
                <a:close/>
              </a:path>
            </a:pathLst>
          </a:custGeom>
          <a:solidFill>
            <a:srgbClr val="EFAC08"/>
          </a:solidFill>
        </p:spPr>
        <p:txBody>
          <a:bodyPr wrap="square" lIns="0" tIns="0" rIns="0" bIns="0" rtlCol="0"/>
          <a:lstStyle/>
          <a:p>
            <a:endParaRPr/>
          </a:p>
        </p:txBody>
      </p:sp>
      <p:sp>
        <p:nvSpPr>
          <p:cNvPr id="38" name="object 38"/>
          <p:cNvSpPr txBox="1"/>
          <p:nvPr/>
        </p:nvSpPr>
        <p:spPr>
          <a:xfrm>
            <a:off x="1471930" y="2936249"/>
            <a:ext cx="2566670" cy="721351"/>
          </a:xfrm>
          <a:prstGeom prst="rect">
            <a:avLst/>
          </a:prstGeom>
          <a:solidFill>
            <a:srgbClr val="EFAC08"/>
          </a:solidFill>
        </p:spPr>
        <p:txBody>
          <a:bodyPr vert="horz" wrap="square" lIns="0" tIns="74295" rIns="0" bIns="0" rtlCol="0">
            <a:spAutoFit/>
          </a:bodyPr>
          <a:lstStyle/>
          <a:p>
            <a:pPr marL="1102995" marR="79375" indent="269875">
              <a:lnSpc>
                <a:spcPct val="100000"/>
              </a:lnSpc>
              <a:spcBef>
                <a:spcPts val="585"/>
              </a:spcBef>
            </a:pPr>
            <a:r>
              <a:rPr sz="1400" spc="165" dirty="0">
                <a:latin typeface="Trebuchet MS"/>
                <a:cs typeface="Trebuchet MS"/>
              </a:rPr>
              <a:t>S</a:t>
            </a:r>
            <a:r>
              <a:rPr sz="1400" spc="210" dirty="0">
                <a:latin typeface="Trebuchet MS"/>
                <a:cs typeface="Trebuchet MS"/>
              </a:rPr>
              <a:t>A</a:t>
            </a:r>
            <a:r>
              <a:rPr sz="1400" spc="130" dirty="0">
                <a:latin typeface="Trebuchet MS"/>
                <a:cs typeface="Trebuchet MS"/>
              </a:rPr>
              <a:t>P</a:t>
            </a:r>
            <a:r>
              <a:rPr sz="1400" spc="-110" dirty="0">
                <a:latin typeface="Trebuchet MS"/>
                <a:cs typeface="Trebuchet MS"/>
              </a:rPr>
              <a:t> </a:t>
            </a:r>
            <a:r>
              <a:rPr lang="en-US" sz="1400" spc="95" dirty="0">
                <a:latin typeface="Trebuchet MS"/>
                <a:cs typeface="Trebuchet MS"/>
              </a:rPr>
              <a:t>Signavio's</a:t>
            </a:r>
            <a:r>
              <a:rPr sz="1400" spc="45" dirty="0">
                <a:latin typeface="Trebuchet MS"/>
                <a:cs typeface="Trebuchet MS"/>
              </a:rPr>
              <a:t>  </a:t>
            </a:r>
            <a:r>
              <a:rPr sz="1400" spc="55" dirty="0">
                <a:latin typeface="Trebuchet MS"/>
                <a:cs typeface="Trebuchet MS"/>
              </a:rPr>
              <a:t>Jou</a:t>
            </a:r>
            <a:r>
              <a:rPr sz="1400" spc="5" dirty="0">
                <a:latin typeface="Trebuchet MS"/>
                <a:cs typeface="Trebuchet MS"/>
              </a:rPr>
              <a:t>r</a:t>
            </a:r>
            <a:r>
              <a:rPr sz="1400" spc="40" dirty="0">
                <a:latin typeface="Trebuchet MS"/>
                <a:cs typeface="Trebuchet MS"/>
              </a:rPr>
              <a:t>n</a:t>
            </a:r>
            <a:r>
              <a:rPr sz="1400" spc="5" dirty="0">
                <a:latin typeface="Trebuchet MS"/>
                <a:cs typeface="Trebuchet MS"/>
              </a:rPr>
              <a:t>e</a:t>
            </a:r>
            <a:r>
              <a:rPr sz="1400" spc="55" dirty="0">
                <a:latin typeface="Trebuchet MS"/>
                <a:cs typeface="Trebuchet MS"/>
              </a:rPr>
              <a:t>y</a:t>
            </a:r>
            <a:r>
              <a:rPr sz="1400" spc="-150" dirty="0">
                <a:latin typeface="Trebuchet MS"/>
                <a:cs typeface="Trebuchet MS"/>
              </a:rPr>
              <a:t> </a:t>
            </a:r>
            <a:r>
              <a:rPr sz="1400" spc="225" dirty="0">
                <a:latin typeface="Trebuchet MS"/>
                <a:cs typeface="Trebuchet MS"/>
              </a:rPr>
              <a:t>M</a:t>
            </a:r>
            <a:r>
              <a:rPr sz="1400" spc="45" dirty="0">
                <a:latin typeface="Trebuchet MS"/>
                <a:cs typeface="Trebuchet MS"/>
              </a:rPr>
              <a:t>od</a:t>
            </a:r>
            <a:r>
              <a:rPr sz="1400" spc="25" dirty="0">
                <a:latin typeface="Trebuchet MS"/>
                <a:cs typeface="Trebuchet MS"/>
              </a:rPr>
              <a:t>e</a:t>
            </a:r>
            <a:r>
              <a:rPr sz="1400" spc="-20" dirty="0">
                <a:latin typeface="Trebuchet MS"/>
                <a:cs typeface="Trebuchet MS"/>
              </a:rPr>
              <a:t>l</a:t>
            </a:r>
            <a:r>
              <a:rPr sz="1400" spc="-45" dirty="0">
                <a:latin typeface="Trebuchet MS"/>
                <a:cs typeface="Trebuchet MS"/>
              </a:rPr>
              <a:t>e</a:t>
            </a:r>
            <a:r>
              <a:rPr sz="1400" spc="15" dirty="0">
                <a:latin typeface="Trebuchet MS"/>
                <a:cs typeface="Trebuchet MS"/>
              </a:rPr>
              <a:t>r</a:t>
            </a:r>
            <a:endParaRPr sz="1400" dirty="0">
              <a:latin typeface="Trebuchet MS"/>
              <a:cs typeface="Trebuchet MS"/>
            </a:endParaRPr>
          </a:p>
        </p:txBody>
      </p:sp>
      <p:sp>
        <p:nvSpPr>
          <p:cNvPr id="39" name="object 39"/>
          <p:cNvSpPr/>
          <p:nvPr/>
        </p:nvSpPr>
        <p:spPr>
          <a:xfrm>
            <a:off x="0" y="3733800"/>
            <a:ext cx="913130" cy="762000"/>
          </a:xfrm>
          <a:custGeom>
            <a:avLst/>
            <a:gdLst/>
            <a:ahLst/>
            <a:cxnLst/>
            <a:rect l="l" t="t" r="r" b="b"/>
            <a:pathLst>
              <a:path w="913130" h="596264">
                <a:moveTo>
                  <a:pt x="236220" y="0"/>
                </a:moveTo>
                <a:lnTo>
                  <a:pt x="0" y="0"/>
                </a:lnTo>
                <a:lnTo>
                  <a:pt x="0" y="595884"/>
                </a:lnTo>
                <a:lnTo>
                  <a:pt x="236220" y="595884"/>
                </a:lnTo>
                <a:lnTo>
                  <a:pt x="236220" y="0"/>
                </a:lnTo>
                <a:close/>
              </a:path>
              <a:path w="913130" h="596264">
                <a:moveTo>
                  <a:pt x="912876" y="0"/>
                </a:moveTo>
                <a:lnTo>
                  <a:pt x="832104" y="0"/>
                </a:lnTo>
                <a:lnTo>
                  <a:pt x="832104" y="595884"/>
                </a:lnTo>
                <a:lnTo>
                  <a:pt x="912876" y="595884"/>
                </a:lnTo>
                <a:lnTo>
                  <a:pt x="912876" y="0"/>
                </a:lnTo>
                <a:close/>
              </a:path>
            </a:pathLst>
          </a:custGeom>
          <a:solidFill>
            <a:srgbClr val="EFAC08"/>
          </a:solidFill>
        </p:spPr>
        <p:txBody>
          <a:bodyPr wrap="square" lIns="0" tIns="0" rIns="0" bIns="0" rtlCol="0"/>
          <a:lstStyle/>
          <a:p>
            <a:endParaRPr/>
          </a:p>
        </p:txBody>
      </p:sp>
      <p:sp>
        <p:nvSpPr>
          <p:cNvPr id="40" name="object 40"/>
          <p:cNvSpPr txBox="1"/>
          <p:nvPr/>
        </p:nvSpPr>
        <p:spPr>
          <a:xfrm>
            <a:off x="1508760" y="3697607"/>
            <a:ext cx="2563495" cy="721993"/>
          </a:xfrm>
          <a:prstGeom prst="rect">
            <a:avLst/>
          </a:prstGeom>
          <a:solidFill>
            <a:srgbClr val="EFAC08"/>
          </a:solidFill>
        </p:spPr>
        <p:txBody>
          <a:bodyPr vert="horz" wrap="square" lIns="0" tIns="74930" rIns="0" bIns="0" rtlCol="0">
            <a:spAutoFit/>
          </a:bodyPr>
          <a:lstStyle/>
          <a:p>
            <a:pPr marL="1056005" marR="81915" indent="313690">
              <a:lnSpc>
                <a:spcPct val="100000"/>
              </a:lnSpc>
              <a:spcBef>
                <a:spcPts val="590"/>
              </a:spcBef>
            </a:pPr>
            <a:r>
              <a:rPr sz="1400" spc="165" dirty="0">
                <a:latin typeface="Trebuchet MS"/>
                <a:cs typeface="Trebuchet MS"/>
              </a:rPr>
              <a:t>S</a:t>
            </a:r>
            <a:r>
              <a:rPr sz="1400" spc="210" dirty="0">
                <a:latin typeface="Trebuchet MS"/>
                <a:cs typeface="Trebuchet MS"/>
              </a:rPr>
              <a:t>A</a:t>
            </a:r>
            <a:r>
              <a:rPr sz="1400" spc="130" dirty="0">
                <a:latin typeface="Trebuchet MS"/>
                <a:cs typeface="Trebuchet MS"/>
              </a:rPr>
              <a:t>P</a:t>
            </a:r>
            <a:r>
              <a:rPr lang="en-US" sz="1400" spc="130" dirty="0">
                <a:latin typeface="Trebuchet MS"/>
                <a:cs typeface="Trebuchet MS"/>
              </a:rPr>
              <a:t> Signavio</a:t>
            </a:r>
            <a:r>
              <a:rPr lang="en-US" sz="1400" spc="95" dirty="0">
                <a:latin typeface="Trebuchet MS"/>
                <a:cs typeface="Trebuchet MS"/>
              </a:rPr>
              <a:t>'s</a:t>
            </a:r>
            <a:r>
              <a:rPr sz="1400" spc="45" dirty="0">
                <a:latin typeface="Trebuchet MS"/>
                <a:cs typeface="Trebuchet MS"/>
              </a:rPr>
              <a:t>  </a:t>
            </a:r>
            <a:r>
              <a:rPr sz="1400" spc="85" dirty="0">
                <a:latin typeface="Trebuchet MS"/>
                <a:cs typeface="Trebuchet MS"/>
              </a:rPr>
              <a:t>P</a:t>
            </a:r>
            <a:r>
              <a:rPr sz="1400" spc="50" dirty="0">
                <a:latin typeface="Trebuchet MS"/>
                <a:cs typeface="Trebuchet MS"/>
              </a:rPr>
              <a:t>ro</a:t>
            </a:r>
            <a:r>
              <a:rPr sz="1400" spc="45" dirty="0">
                <a:latin typeface="Trebuchet MS"/>
                <a:cs typeface="Trebuchet MS"/>
              </a:rPr>
              <a:t>c</a:t>
            </a:r>
            <a:r>
              <a:rPr sz="1400" spc="-10" dirty="0">
                <a:latin typeface="Trebuchet MS"/>
                <a:cs typeface="Trebuchet MS"/>
              </a:rPr>
              <a:t>e</a:t>
            </a:r>
            <a:r>
              <a:rPr sz="1400" spc="135" dirty="0">
                <a:latin typeface="Trebuchet MS"/>
                <a:cs typeface="Trebuchet MS"/>
              </a:rPr>
              <a:t>s</a:t>
            </a:r>
            <a:r>
              <a:rPr sz="1400" spc="150" dirty="0">
                <a:latin typeface="Trebuchet MS"/>
                <a:cs typeface="Trebuchet MS"/>
              </a:rPr>
              <a:t>s</a:t>
            </a:r>
            <a:r>
              <a:rPr sz="1400" spc="-160" dirty="0">
                <a:latin typeface="Trebuchet MS"/>
                <a:cs typeface="Trebuchet MS"/>
              </a:rPr>
              <a:t> </a:t>
            </a:r>
            <a:r>
              <a:rPr sz="1400" spc="225" dirty="0">
                <a:latin typeface="Trebuchet MS"/>
                <a:cs typeface="Trebuchet MS"/>
              </a:rPr>
              <a:t>M</a:t>
            </a:r>
            <a:r>
              <a:rPr sz="1400" spc="40" dirty="0">
                <a:latin typeface="Trebuchet MS"/>
                <a:cs typeface="Trebuchet MS"/>
              </a:rPr>
              <a:t>an</a:t>
            </a:r>
            <a:r>
              <a:rPr sz="1400" spc="30" dirty="0">
                <a:latin typeface="Trebuchet MS"/>
                <a:cs typeface="Trebuchet MS"/>
              </a:rPr>
              <a:t>a</a:t>
            </a:r>
            <a:r>
              <a:rPr sz="1400" spc="80" dirty="0">
                <a:latin typeface="Trebuchet MS"/>
                <a:cs typeface="Trebuchet MS"/>
              </a:rPr>
              <a:t>g</a:t>
            </a:r>
            <a:r>
              <a:rPr sz="1400" spc="-10" dirty="0">
                <a:latin typeface="Trebuchet MS"/>
                <a:cs typeface="Trebuchet MS"/>
              </a:rPr>
              <a:t>e</a:t>
            </a:r>
            <a:r>
              <a:rPr sz="1400" spc="15" dirty="0">
                <a:latin typeface="Trebuchet MS"/>
                <a:cs typeface="Trebuchet MS"/>
              </a:rPr>
              <a:t>r</a:t>
            </a:r>
            <a:endParaRPr sz="1400" dirty="0">
              <a:latin typeface="Trebuchet MS"/>
              <a:cs typeface="Trebuchet MS"/>
            </a:endParaRPr>
          </a:p>
        </p:txBody>
      </p:sp>
      <p:sp>
        <p:nvSpPr>
          <p:cNvPr id="41" name="object 41"/>
          <p:cNvSpPr/>
          <p:nvPr/>
        </p:nvSpPr>
        <p:spPr>
          <a:xfrm>
            <a:off x="6095" y="1350643"/>
            <a:ext cx="4074160" cy="806957"/>
          </a:xfrm>
          <a:custGeom>
            <a:avLst/>
            <a:gdLst/>
            <a:ahLst/>
            <a:cxnLst/>
            <a:rect l="l" t="t" r="r" b="b"/>
            <a:pathLst>
              <a:path w="4074160" h="596264">
                <a:moveTo>
                  <a:pt x="4073652" y="0"/>
                </a:moveTo>
                <a:lnTo>
                  <a:pt x="0" y="0"/>
                </a:lnTo>
                <a:lnTo>
                  <a:pt x="0" y="595884"/>
                </a:lnTo>
                <a:lnTo>
                  <a:pt x="4073652" y="595884"/>
                </a:lnTo>
                <a:lnTo>
                  <a:pt x="4073652" y="0"/>
                </a:lnTo>
                <a:close/>
              </a:path>
            </a:pathLst>
          </a:custGeom>
          <a:solidFill>
            <a:srgbClr val="9A019A"/>
          </a:solidFill>
        </p:spPr>
        <p:txBody>
          <a:bodyPr wrap="square" lIns="0" tIns="0" rIns="0" bIns="0" rtlCol="0"/>
          <a:lstStyle/>
          <a:p>
            <a:endParaRPr/>
          </a:p>
        </p:txBody>
      </p:sp>
      <p:sp>
        <p:nvSpPr>
          <p:cNvPr id="42" name="object 42"/>
          <p:cNvSpPr txBox="1"/>
          <p:nvPr/>
        </p:nvSpPr>
        <p:spPr>
          <a:xfrm>
            <a:off x="2632329" y="1517141"/>
            <a:ext cx="1370965" cy="659796"/>
          </a:xfrm>
          <a:prstGeom prst="rect">
            <a:avLst/>
          </a:prstGeom>
        </p:spPr>
        <p:txBody>
          <a:bodyPr vert="horz" wrap="square" lIns="0" tIns="13335" rIns="0" bIns="0" rtlCol="0">
            <a:spAutoFit/>
          </a:bodyPr>
          <a:lstStyle/>
          <a:p>
            <a:pPr marL="12700" marR="5080" indent="240665">
              <a:lnSpc>
                <a:spcPct val="100000"/>
              </a:lnSpc>
              <a:spcBef>
                <a:spcPts val="105"/>
              </a:spcBef>
            </a:pPr>
            <a:r>
              <a:rPr sz="1400" spc="165" dirty="0">
                <a:solidFill>
                  <a:srgbClr val="FFFFFF"/>
                </a:solidFill>
                <a:latin typeface="Trebuchet MS"/>
                <a:cs typeface="Trebuchet MS"/>
              </a:rPr>
              <a:t>S</a:t>
            </a:r>
            <a:r>
              <a:rPr sz="1400" spc="210" dirty="0">
                <a:solidFill>
                  <a:srgbClr val="FFFFFF"/>
                </a:solidFill>
                <a:latin typeface="Trebuchet MS"/>
                <a:cs typeface="Trebuchet MS"/>
              </a:rPr>
              <a:t>A</a:t>
            </a:r>
            <a:r>
              <a:rPr sz="1400" spc="130" dirty="0">
                <a:solidFill>
                  <a:srgbClr val="FFFFFF"/>
                </a:solidFill>
                <a:latin typeface="Trebuchet MS"/>
                <a:cs typeface="Trebuchet MS"/>
              </a:rPr>
              <a:t>P</a:t>
            </a:r>
            <a:r>
              <a:rPr sz="1400" spc="-110" dirty="0">
                <a:solidFill>
                  <a:srgbClr val="FFFFFF"/>
                </a:solidFill>
                <a:latin typeface="Trebuchet MS"/>
                <a:cs typeface="Trebuchet MS"/>
              </a:rPr>
              <a:t> </a:t>
            </a:r>
            <a:r>
              <a:rPr lang="en-US" sz="1400" spc="80" dirty="0">
                <a:solidFill>
                  <a:srgbClr val="FFFFFF"/>
                </a:solidFill>
                <a:latin typeface="Trebuchet MS"/>
                <a:cs typeface="Trebuchet MS"/>
              </a:rPr>
              <a:t>Signavio's</a:t>
            </a:r>
            <a:r>
              <a:rPr sz="1400" spc="10" dirty="0">
                <a:solidFill>
                  <a:srgbClr val="FFFFFF"/>
                </a:solidFill>
                <a:latin typeface="Trebuchet MS"/>
                <a:cs typeface="Trebuchet MS"/>
              </a:rPr>
              <a:t>  </a:t>
            </a:r>
            <a:r>
              <a:rPr sz="1400" spc="85" dirty="0">
                <a:solidFill>
                  <a:srgbClr val="FFFFFF"/>
                </a:solidFill>
                <a:latin typeface="Trebuchet MS"/>
                <a:cs typeface="Trebuchet MS"/>
              </a:rPr>
              <a:t>P</a:t>
            </a:r>
            <a:r>
              <a:rPr sz="1400" spc="50" dirty="0">
                <a:solidFill>
                  <a:srgbClr val="FFFFFF"/>
                </a:solidFill>
                <a:latin typeface="Trebuchet MS"/>
                <a:cs typeface="Trebuchet MS"/>
              </a:rPr>
              <a:t>ro</a:t>
            </a:r>
            <a:r>
              <a:rPr sz="1400" spc="45" dirty="0">
                <a:solidFill>
                  <a:srgbClr val="FFFFFF"/>
                </a:solidFill>
                <a:latin typeface="Trebuchet MS"/>
                <a:cs typeface="Trebuchet MS"/>
              </a:rPr>
              <a:t>c</a:t>
            </a:r>
            <a:r>
              <a:rPr sz="1400" spc="-10" dirty="0">
                <a:solidFill>
                  <a:srgbClr val="FFFFFF"/>
                </a:solidFill>
                <a:latin typeface="Trebuchet MS"/>
                <a:cs typeface="Trebuchet MS"/>
              </a:rPr>
              <a:t>e</a:t>
            </a:r>
            <a:r>
              <a:rPr sz="1400" spc="135" dirty="0">
                <a:solidFill>
                  <a:srgbClr val="FFFFFF"/>
                </a:solidFill>
                <a:latin typeface="Trebuchet MS"/>
                <a:cs typeface="Trebuchet MS"/>
              </a:rPr>
              <a:t>s</a:t>
            </a:r>
            <a:r>
              <a:rPr sz="1400" spc="150" dirty="0">
                <a:solidFill>
                  <a:srgbClr val="FFFFFF"/>
                </a:solidFill>
                <a:latin typeface="Trebuchet MS"/>
                <a:cs typeface="Trebuchet MS"/>
              </a:rPr>
              <a:t>s</a:t>
            </a:r>
            <a:r>
              <a:rPr sz="1400" spc="-160" dirty="0">
                <a:solidFill>
                  <a:srgbClr val="FFFFFF"/>
                </a:solidFill>
                <a:latin typeface="Trebuchet MS"/>
                <a:cs typeface="Trebuchet MS"/>
              </a:rPr>
              <a:t> </a:t>
            </a:r>
            <a:r>
              <a:rPr sz="1400" spc="70" dirty="0">
                <a:solidFill>
                  <a:srgbClr val="FFFFFF"/>
                </a:solidFill>
                <a:latin typeface="Trebuchet MS"/>
                <a:cs typeface="Trebuchet MS"/>
              </a:rPr>
              <a:t>In</a:t>
            </a:r>
            <a:r>
              <a:rPr sz="1400" spc="75" dirty="0">
                <a:solidFill>
                  <a:srgbClr val="FFFFFF"/>
                </a:solidFill>
                <a:latin typeface="Trebuchet MS"/>
                <a:cs typeface="Trebuchet MS"/>
              </a:rPr>
              <a:t>s</a:t>
            </a:r>
            <a:r>
              <a:rPr sz="1400" spc="20" dirty="0">
                <a:solidFill>
                  <a:srgbClr val="FFFFFF"/>
                </a:solidFill>
                <a:latin typeface="Trebuchet MS"/>
                <a:cs typeface="Trebuchet MS"/>
              </a:rPr>
              <a:t>i</a:t>
            </a:r>
            <a:r>
              <a:rPr sz="1400" dirty="0">
                <a:solidFill>
                  <a:srgbClr val="FFFFFF"/>
                </a:solidFill>
                <a:latin typeface="Trebuchet MS"/>
                <a:cs typeface="Trebuchet MS"/>
              </a:rPr>
              <a:t>g</a:t>
            </a:r>
            <a:r>
              <a:rPr sz="1400" spc="50" dirty="0">
                <a:solidFill>
                  <a:srgbClr val="FFFFFF"/>
                </a:solidFill>
                <a:latin typeface="Trebuchet MS"/>
                <a:cs typeface="Trebuchet MS"/>
              </a:rPr>
              <a:t>h</a:t>
            </a:r>
            <a:r>
              <a:rPr sz="1400" spc="-45" dirty="0">
                <a:solidFill>
                  <a:srgbClr val="FFFFFF"/>
                </a:solidFill>
                <a:latin typeface="Trebuchet MS"/>
                <a:cs typeface="Trebuchet MS"/>
              </a:rPr>
              <a:t>t</a:t>
            </a:r>
            <a:r>
              <a:rPr sz="1400" spc="150" dirty="0">
                <a:solidFill>
                  <a:srgbClr val="FFFFFF"/>
                </a:solidFill>
                <a:latin typeface="Trebuchet MS"/>
                <a:cs typeface="Trebuchet MS"/>
              </a:rPr>
              <a:t>s</a:t>
            </a:r>
            <a:endParaRPr sz="1400" dirty="0">
              <a:latin typeface="Trebuchet MS"/>
              <a:cs typeface="Trebuchet MS"/>
            </a:endParaRPr>
          </a:p>
        </p:txBody>
      </p:sp>
      <p:sp>
        <p:nvSpPr>
          <p:cNvPr id="43" name="object 43"/>
          <p:cNvSpPr/>
          <p:nvPr/>
        </p:nvSpPr>
        <p:spPr>
          <a:xfrm>
            <a:off x="9144" y="2164079"/>
            <a:ext cx="904240" cy="715136"/>
          </a:xfrm>
          <a:custGeom>
            <a:avLst/>
            <a:gdLst/>
            <a:ahLst/>
            <a:cxnLst/>
            <a:rect l="l" t="t" r="r" b="b"/>
            <a:pathLst>
              <a:path w="904240" h="596264">
                <a:moveTo>
                  <a:pt x="227076" y="0"/>
                </a:moveTo>
                <a:lnTo>
                  <a:pt x="0" y="0"/>
                </a:lnTo>
                <a:lnTo>
                  <a:pt x="0" y="595884"/>
                </a:lnTo>
                <a:lnTo>
                  <a:pt x="227076" y="595884"/>
                </a:lnTo>
                <a:lnTo>
                  <a:pt x="227076" y="0"/>
                </a:lnTo>
                <a:close/>
              </a:path>
              <a:path w="904240" h="596264">
                <a:moveTo>
                  <a:pt x="903732" y="0"/>
                </a:moveTo>
                <a:lnTo>
                  <a:pt x="822960" y="0"/>
                </a:lnTo>
                <a:lnTo>
                  <a:pt x="822960" y="595884"/>
                </a:lnTo>
                <a:lnTo>
                  <a:pt x="903732" y="595884"/>
                </a:lnTo>
                <a:lnTo>
                  <a:pt x="903732" y="0"/>
                </a:lnTo>
                <a:close/>
              </a:path>
            </a:pathLst>
          </a:custGeom>
          <a:solidFill>
            <a:srgbClr val="9A019A"/>
          </a:solidFill>
        </p:spPr>
        <p:txBody>
          <a:bodyPr wrap="square" lIns="0" tIns="0" rIns="0" bIns="0" rtlCol="0"/>
          <a:lstStyle/>
          <a:p>
            <a:endParaRPr/>
          </a:p>
        </p:txBody>
      </p:sp>
      <p:sp>
        <p:nvSpPr>
          <p:cNvPr id="44" name="object 44"/>
          <p:cNvSpPr txBox="1"/>
          <p:nvPr/>
        </p:nvSpPr>
        <p:spPr>
          <a:xfrm>
            <a:off x="1508760" y="2173607"/>
            <a:ext cx="2573020" cy="721993"/>
          </a:xfrm>
          <a:prstGeom prst="rect">
            <a:avLst/>
          </a:prstGeom>
          <a:solidFill>
            <a:srgbClr val="9A019A"/>
          </a:solidFill>
        </p:spPr>
        <p:txBody>
          <a:bodyPr vert="horz" wrap="square" lIns="0" tIns="74930" rIns="0" bIns="0" rtlCol="0">
            <a:spAutoFit/>
          </a:bodyPr>
          <a:lstStyle/>
          <a:p>
            <a:pPr marL="843280" marR="82550" indent="536575">
              <a:lnSpc>
                <a:spcPct val="100000"/>
              </a:lnSpc>
              <a:spcBef>
                <a:spcPts val="590"/>
              </a:spcBef>
            </a:pPr>
            <a:r>
              <a:rPr sz="1400" spc="165" dirty="0">
                <a:solidFill>
                  <a:srgbClr val="FFFFFF"/>
                </a:solidFill>
                <a:latin typeface="Trebuchet MS"/>
                <a:cs typeface="Trebuchet MS"/>
              </a:rPr>
              <a:t>S</a:t>
            </a:r>
            <a:r>
              <a:rPr sz="1400" spc="210" dirty="0">
                <a:solidFill>
                  <a:srgbClr val="FFFFFF"/>
                </a:solidFill>
                <a:latin typeface="Trebuchet MS"/>
                <a:cs typeface="Trebuchet MS"/>
              </a:rPr>
              <a:t>A</a:t>
            </a:r>
            <a:r>
              <a:rPr sz="1400" spc="130" dirty="0">
                <a:solidFill>
                  <a:srgbClr val="FFFFFF"/>
                </a:solidFill>
                <a:latin typeface="Trebuchet MS"/>
                <a:cs typeface="Trebuchet MS"/>
              </a:rPr>
              <a:t>P</a:t>
            </a:r>
            <a:r>
              <a:rPr sz="1400" spc="-110" dirty="0">
                <a:solidFill>
                  <a:srgbClr val="FFFFFF"/>
                </a:solidFill>
                <a:latin typeface="Trebuchet MS"/>
                <a:cs typeface="Trebuchet MS"/>
              </a:rPr>
              <a:t> </a:t>
            </a:r>
            <a:r>
              <a:rPr lang="en-US" sz="1400" spc="95" dirty="0">
                <a:solidFill>
                  <a:srgbClr val="FFFFFF"/>
                </a:solidFill>
                <a:latin typeface="Trebuchet MS"/>
                <a:cs typeface="Trebuchet MS"/>
              </a:rPr>
              <a:t>Signavio's</a:t>
            </a:r>
            <a:r>
              <a:rPr sz="1400" spc="45" dirty="0">
                <a:solidFill>
                  <a:srgbClr val="FFFFFF"/>
                </a:solidFill>
                <a:latin typeface="Trebuchet MS"/>
                <a:cs typeface="Trebuchet MS"/>
              </a:rPr>
              <a:t>  </a:t>
            </a:r>
            <a:r>
              <a:rPr sz="1400" spc="85" dirty="0">
                <a:solidFill>
                  <a:srgbClr val="FFFFFF"/>
                </a:solidFill>
                <a:latin typeface="Trebuchet MS"/>
                <a:cs typeface="Trebuchet MS"/>
              </a:rPr>
              <a:t>P</a:t>
            </a:r>
            <a:r>
              <a:rPr sz="1400" spc="50" dirty="0">
                <a:solidFill>
                  <a:srgbClr val="FFFFFF"/>
                </a:solidFill>
                <a:latin typeface="Trebuchet MS"/>
                <a:cs typeface="Trebuchet MS"/>
              </a:rPr>
              <a:t>ro</a:t>
            </a:r>
            <a:r>
              <a:rPr sz="1400" spc="45" dirty="0">
                <a:solidFill>
                  <a:srgbClr val="FFFFFF"/>
                </a:solidFill>
                <a:latin typeface="Trebuchet MS"/>
                <a:cs typeface="Trebuchet MS"/>
              </a:rPr>
              <a:t>c</a:t>
            </a:r>
            <a:r>
              <a:rPr sz="1400" spc="-10" dirty="0">
                <a:solidFill>
                  <a:srgbClr val="FFFFFF"/>
                </a:solidFill>
                <a:latin typeface="Trebuchet MS"/>
                <a:cs typeface="Trebuchet MS"/>
              </a:rPr>
              <a:t>e</a:t>
            </a:r>
            <a:r>
              <a:rPr sz="1400" spc="135" dirty="0">
                <a:solidFill>
                  <a:srgbClr val="FFFFFF"/>
                </a:solidFill>
                <a:latin typeface="Trebuchet MS"/>
                <a:cs typeface="Trebuchet MS"/>
              </a:rPr>
              <a:t>s</a:t>
            </a:r>
            <a:r>
              <a:rPr sz="1400" spc="150" dirty="0">
                <a:solidFill>
                  <a:srgbClr val="FFFFFF"/>
                </a:solidFill>
                <a:latin typeface="Trebuchet MS"/>
                <a:cs typeface="Trebuchet MS"/>
              </a:rPr>
              <a:t>s</a:t>
            </a:r>
            <a:r>
              <a:rPr sz="1400" spc="-160" dirty="0">
                <a:solidFill>
                  <a:srgbClr val="FFFFFF"/>
                </a:solidFill>
                <a:latin typeface="Trebuchet MS"/>
                <a:cs typeface="Trebuchet MS"/>
              </a:rPr>
              <a:t> </a:t>
            </a:r>
            <a:r>
              <a:rPr sz="1400" spc="5" dirty="0">
                <a:solidFill>
                  <a:srgbClr val="FFFFFF"/>
                </a:solidFill>
                <a:latin typeface="Trebuchet MS"/>
                <a:cs typeface="Trebuchet MS"/>
              </a:rPr>
              <a:t>Int</a:t>
            </a:r>
            <a:r>
              <a:rPr sz="1400" spc="-5" dirty="0">
                <a:solidFill>
                  <a:srgbClr val="FFFFFF"/>
                </a:solidFill>
                <a:latin typeface="Trebuchet MS"/>
                <a:cs typeface="Trebuchet MS"/>
              </a:rPr>
              <a:t>e</a:t>
            </a:r>
            <a:r>
              <a:rPr sz="1400" spc="-60" dirty="0">
                <a:solidFill>
                  <a:srgbClr val="FFFFFF"/>
                </a:solidFill>
                <a:latin typeface="Trebuchet MS"/>
                <a:cs typeface="Trebuchet MS"/>
              </a:rPr>
              <a:t>ll</a:t>
            </a:r>
            <a:r>
              <a:rPr sz="1400" spc="-65" dirty="0">
                <a:solidFill>
                  <a:srgbClr val="FFFFFF"/>
                </a:solidFill>
                <a:latin typeface="Trebuchet MS"/>
                <a:cs typeface="Trebuchet MS"/>
              </a:rPr>
              <a:t>i</a:t>
            </a:r>
            <a:r>
              <a:rPr sz="1400" spc="80" dirty="0">
                <a:solidFill>
                  <a:srgbClr val="FFFFFF"/>
                </a:solidFill>
                <a:latin typeface="Trebuchet MS"/>
                <a:cs typeface="Trebuchet MS"/>
              </a:rPr>
              <a:t>g</a:t>
            </a:r>
            <a:r>
              <a:rPr sz="1400" spc="-10" dirty="0">
                <a:solidFill>
                  <a:srgbClr val="FFFFFF"/>
                </a:solidFill>
                <a:latin typeface="Trebuchet MS"/>
                <a:cs typeface="Trebuchet MS"/>
              </a:rPr>
              <a:t>e</a:t>
            </a:r>
            <a:r>
              <a:rPr sz="1400" spc="50" dirty="0">
                <a:solidFill>
                  <a:srgbClr val="FFFFFF"/>
                </a:solidFill>
                <a:latin typeface="Trebuchet MS"/>
                <a:cs typeface="Trebuchet MS"/>
              </a:rPr>
              <a:t>n</a:t>
            </a:r>
            <a:r>
              <a:rPr sz="1400" spc="30" dirty="0">
                <a:solidFill>
                  <a:srgbClr val="FFFFFF"/>
                </a:solidFill>
                <a:latin typeface="Trebuchet MS"/>
                <a:cs typeface="Trebuchet MS"/>
              </a:rPr>
              <a:t>c</a:t>
            </a:r>
            <a:r>
              <a:rPr sz="1400" spc="10" dirty="0">
                <a:solidFill>
                  <a:srgbClr val="FFFFFF"/>
                </a:solidFill>
                <a:latin typeface="Trebuchet MS"/>
                <a:cs typeface="Trebuchet MS"/>
              </a:rPr>
              <a:t>e</a:t>
            </a:r>
            <a:endParaRPr sz="1400" dirty="0">
              <a:latin typeface="Trebuchet MS"/>
              <a:cs typeface="Trebuchet MS"/>
            </a:endParaRPr>
          </a:p>
        </p:txBody>
      </p:sp>
      <p:sp>
        <p:nvSpPr>
          <p:cNvPr id="45" name="object 45"/>
          <p:cNvSpPr/>
          <p:nvPr/>
        </p:nvSpPr>
        <p:spPr>
          <a:xfrm>
            <a:off x="0" y="5804535"/>
            <a:ext cx="913130" cy="596265"/>
          </a:xfrm>
          <a:custGeom>
            <a:avLst/>
            <a:gdLst/>
            <a:ahLst/>
            <a:cxnLst/>
            <a:rect l="l" t="t" r="r" b="b"/>
            <a:pathLst>
              <a:path w="913130" h="596264">
                <a:moveTo>
                  <a:pt x="236220" y="0"/>
                </a:moveTo>
                <a:lnTo>
                  <a:pt x="0" y="0"/>
                </a:lnTo>
                <a:lnTo>
                  <a:pt x="0" y="595884"/>
                </a:lnTo>
                <a:lnTo>
                  <a:pt x="236220" y="595884"/>
                </a:lnTo>
                <a:lnTo>
                  <a:pt x="236220" y="0"/>
                </a:lnTo>
                <a:close/>
              </a:path>
              <a:path w="913130" h="596264">
                <a:moveTo>
                  <a:pt x="912876" y="0"/>
                </a:moveTo>
                <a:lnTo>
                  <a:pt x="832104" y="0"/>
                </a:lnTo>
                <a:lnTo>
                  <a:pt x="832104" y="595884"/>
                </a:lnTo>
                <a:lnTo>
                  <a:pt x="912876" y="595884"/>
                </a:lnTo>
                <a:lnTo>
                  <a:pt x="912876" y="0"/>
                </a:lnTo>
                <a:close/>
              </a:path>
            </a:pathLst>
          </a:custGeom>
          <a:solidFill>
            <a:schemeClr val="tx1">
              <a:lumMod val="65000"/>
              <a:lumOff val="35000"/>
            </a:schemeClr>
          </a:solidFill>
        </p:spPr>
        <p:txBody>
          <a:bodyPr wrap="square" lIns="0" tIns="0" rIns="0" bIns="0" rtlCol="0"/>
          <a:lstStyle/>
          <a:p>
            <a:endParaRPr/>
          </a:p>
        </p:txBody>
      </p:sp>
      <p:sp>
        <p:nvSpPr>
          <p:cNvPr id="46" name="object 46"/>
          <p:cNvSpPr txBox="1"/>
          <p:nvPr/>
        </p:nvSpPr>
        <p:spPr>
          <a:xfrm>
            <a:off x="1508760" y="5804535"/>
            <a:ext cx="2563495" cy="596265"/>
          </a:xfrm>
          <a:prstGeom prst="rect">
            <a:avLst/>
          </a:prstGeom>
          <a:solidFill>
            <a:schemeClr val="tx1">
              <a:lumMod val="65000"/>
              <a:lumOff val="35000"/>
            </a:schemeClr>
          </a:solidFill>
        </p:spPr>
        <p:txBody>
          <a:bodyPr vert="horz" wrap="square" lIns="0" tIns="75565" rIns="0" bIns="0" rtlCol="0">
            <a:spAutoFit/>
          </a:bodyPr>
          <a:lstStyle/>
          <a:p>
            <a:pPr marR="81915" algn="r">
              <a:lnSpc>
                <a:spcPct val="100000"/>
              </a:lnSpc>
              <a:spcBef>
                <a:spcPts val="595"/>
              </a:spcBef>
            </a:pPr>
            <a:r>
              <a:rPr sz="1400" spc="165" dirty="0">
                <a:solidFill>
                  <a:srgbClr val="FFFFFF"/>
                </a:solidFill>
                <a:latin typeface="Trebuchet MS"/>
                <a:cs typeface="Trebuchet MS"/>
              </a:rPr>
              <a:t>S</a:t>
            </a:r>
            <a:r>
              <a:rPr sz="1400" spc="190" dirty="0">
                <a:solidFill>
                  <a:srgbClr val="FFFFFF"/>
                </a:solidFill>
                <a:latin typeface="Trebuchet MS"/>
                <a:cs typeface="Trebuchet MS"/>
              </a:rPr>
              <a:t>A</a:t>
            </a:r>
            <a:r>
              <a:rPr sz="1400" spc="130" dirty="0">
                <a:solidFill>
                  <a:srgbClr val="FFFFFF"/>
                </a:solidFill>
                <a:latin typeface="Trebuchet MS"/>
                <a:cs typeface="Trebuchet MS"/>
              </a:rPr>
              <a:t>P</a:t>
            </a:r>
            <a:r>
              <a:rPr sz="1400" spc="-150" dirty="0">
                <a:solidFill>
                  <a:srgbClr val="FFFFFF"/>
                </a:solidFill>
                <a:latin typeface="Trebuchet MS"/>
                <a:cs typeface="Trebuchet MS"/>
              </a:rPr>
              <a:t> </a:t>
            </a:r>
            <a:r>
              <a:rPr sz="1400" spc="95" dirty="0">
                <a:solidFill>
                  <a:srgbClr val="FFFFFF"/>
                </a:solidFill>
                <a:latin typeface="Trebuchet MS"/>
                <a:cs typeface="Trebuchet MS"/>
              </a:rPr>
              <a:t>So</a:t>
            </a:r>
            <a:r>
              <a:rPr sz="1400" spc="45" dirty="0">
                <a:solidFill>
                  <a:srgbClr val="FFFFFF"/>
                </a:solidFill>
                <a:latin typeface="Trebuchet MS"/>
                <a:cs typeface="Trebuchet MS"/>
              </a:rPr>
              <a:t>l</a:t>
            </a:r>
            <a:r>
              <a:rPr sz="1400" spc="215" dirty="0">
                <a:solidFill>
                  <a:srgbClr val="FFFFFF"/>
                </a:solidFill>
                <a:latin typeface="Trebuchet MS"/>
                <a:cs typeface="Trebuchet MS"/>
              </a:rPr>
              <a:t>M</a:t>
            </a:r>
            <a:r>
              <a:rPr sz="1400" spc="25" dirty="0">
                <a:solidFill>
                  <a:srgbClr val="FFFFFF"/>
                </a:solidFill>
                <a:latin typeface="Trebuchet MS"/>
                <a:cs typeface="Trebuchet MS"/>
              </a:rPr>
              <a:t>a</a:t>
            </a:r>
            <a:r>
              <a:rPr sz="1400" spc="60" dirty="0">
                <a:solidFill>
                  <a:srgbClr val="FFFFFF"/>
                </a:solidFill>
                <a:latin typeface="Trebuchet MS"/>
                <a:cs typeface="Trebuchet MS"/>
              </a:rPr>
              <a:t>n</a:t>
            </a:r>
            <a:r>
              <a:rPr sz="1400" spc="-160" dirty="0">
                <a:solidFill>
                  <a:srgbClr val="FFFFFF"/>
                </a:solidFill>
                <a:latin typeface="Trebuchet MS"/>
                <a:cs typeface="Trebuchet MS"/>
              </a:rPr>
              <a:t> </a:t>
            </a:r>
            <a:r>
              <a:rPr sz="1400" spc="65" dirty="0">
                <a:solidFill>
                  <a:srgbClr val="FFFFFF"/>
                </a:solidFill>
                <a:latin typeface="Trebuchet MS"/>
                <a:cs typeface="Trebuchet MS"/>
              </a:rPr>
              <a:t>(</a:t>
            </a:r>
            <a:r>
              <a:rPr sz="1400" spc="95" dirty="0">
                <a:solidFill>
                  <a:srgbClr val="FFFFFF"/>
                </a:solidFill>
                <a:latin typeface="Trebuchet MS"/>
                <a:cs typeface="Trebuchet MS"/>
              </a:rPr>
              <a:t>A</a:t>
            </a:r>
            <a:r>
              <a:rPr sz="1400" spc="80" dirty="0">
                <a:solidFill>
                  <a:srgbClr val="FFFFFF"/>
                </a:solidFill>
                <a:latin typeface="Trebuchet MS"/>
                <a:cs typeface="Trebuchet MS"/>
              </a:rPr>
              <a:t>L</a:t>
            </a:r>
            <a:r>
              <a:rPr sz="1400" spc="225" dirty="0">
                <a:solidFill>
                  <a:srgbClr val="FFFFFF"/>
                </a:solidFill>
                <a:latin typeface="Trebuchet MS"/>
                <a:cs typeface="Trebuchet MS"/>
              </a:rPr>
              <a:t>M</a:t>
            </a:r>
            <a:r>
              <a:rPr sz="1400" spc="45" dirty="0">
                <a:solidFill>
                  <a:srgbClr val="FFFFFF"/>
                </a:solidFill>
                <a:latin typeface="Trebuchet MS"/>
                <a:cs typeface="Trebuchet MS"/>
              </a:rPr>
              <a:t>)</a:t>
            </a:r>
            <a:r>
              <a:rPr sz="1400" spc="-145" dirty="0">
                <a:solidFill>
                  <a:srgbClr val="FFFFFF"/>
                </a:solidFill>
                <a:latin typeface="Trebuchet MS"/>
                <a:cs typeface="Trebuchet MS"/>
              </a:rPr>
              <a:t> </a:t>
            </a:r>
            <a:r>
              <a:rPr sz="1400" spc="50" dirty="0">
                <a:solidFill>
                  <a:srgbClr val="FFFFFF"/>
                </a:solidFill>
                <a:latin typeface="Trebuchet MS"/>
                <a:cs typeface="Trebuchet MS"/>
              </a:rPr>
              <a:t>and</a:t>
            </a:r>
            <a:endParaRPr sz="1400">
              <a:latin typeface="Trebuchet MS"/>
              <a:cs typeface="Trebuchet MS"/>
            </a:endParaRPr>
          </a:p>
          <a:p>
            <a:pPr marR="81915" algn="r">
              <a:lnSpc>
                <a:spcPct val="100000"/>
              </a:lnSpc>
            </a:pPr>
            <a:r>
              <a:rPr sz="1400" spc="75" dirty="0">
                <a:solidFill>
                  <a:srgbClr val="FFFFFF"/>
                </a:solidFill>
                <a:latin typeface="Trebuchet MS"/>
                <a:cs typeface="Trebuchet MS"/>
              </a:rPr>
              <a:t>L</a:t>
            </a:r>
            <a:r>
              <a:rPr sz="1400" dirty="0">
                <a:solidFill>
                  <a:srgbClr val="FFFFFF"/>
                </a:solidFill>
                <a:latin typeface="Trebuchet MS"/>
                <a:cs typeface="Trebuchet MS"/>
              </a:rPr>
              <a:t>e</a:t>
            </a:r>
            <a:r>
              <a:rPr sz="1400" spc="40" dirty="0">
                <a:solidFill>
                  <a:srgbClr val="FFFFFF"/>
                </a:solidFill>
                <a:latin typeface="Trebuchet MS"/>
                <a:cs typeface="Trebuchet MS"/>
              </a:rPr>
              <a:t>an</a:t>
            </a:r>
            <a:r>
              <a:rPr sz="1400" spc="50" dirty="0">
                <a:solidFill>
                  <a:srgbClr val="FFFFFF"/>
                </a:solidFill>
                <a:latin typeface="Trebuchet MS"/>
                <a:cs typeface="Trebuchet MS"/>
              </a:rPr>
              <a:t>I</a:t>
            </a:r>
            <a:r>
              <a:rPr sz="1400" spc="114" dirty="0">
                <a:solidFill>
                  <a:srgbClr val="FFFFFF"/>
                </a:solidFill>
                <a:latin typeface="Trebuchet MS"/>
                <a:cs typeface="Trebuchet MS"/>
              </a:rPr>
              <a:t>X</a:t>
            </a:r>
            <a:r>
              <a:rPr sz="1400" spc="-150" dirty="0">
                <a:solidFill>
                  <a:srgbClr val="FFFFFF"/>
                </a:solidFill>
                <a:latin typeface="Trebuchet MS"/>
                <a:cs typeface="Trebuchet MS"/>
              </a:rPr>
              <a:t> </a:t>
            </a:r>
            <a:r>
              <a:rPr sz="1400" spc="80" dirty="0">
                <a:solidFill>
                  <a:srgbClr val="FFFFFF"/>
                </a:solidFill>
                <a:latin typeface="Trebuchet MS"/>
                <a:cs typeface="Trebuchet MS"/>
              </a:rPr>
              <a:t>(E</a:t>
            </a:r>
            <a:r>
              <a:rPr sz="1400" spc="100" dirty="0">
                <a:solidFill>
                  <a:srgbClr val="FFFFFF"/>
                </a:solidFill>
                <a:latin typeface="Trebuchet MS"/>
                <a:cs typeface="Trebuchet MS"/>
              </a:rPr>
              <a:t>A</a:t>
            </a:r>
            <a:r>
              <a:rPr sz="1400" spc="210" dirty="0">
                <a:solidFill>
                  <a:srgbClr val="FFFFFF"/>
                </a:solidFill>
                <a:latin typeface="Trebuchet MS"/>
                <a:cs typeface="Trebuchet MS"/>
              </a:rPr>
              <a:t>M</a:t>
            </a:r>
            <a:r>
              <a:rPr sz="1400" spc="45" dirty="0">
                <a:solidFill>
                  <a:srgbClr val="FFFFFF"/>
                </a:solidFill>
                <a:latin typeface="Trebuchet MS"/>
                <a:cs typeface="Trebuchet MS"/>
              </a:rPr>
              <a:t>)</a:t>
            </a:r>
            <a:r>
              <a:rPr sz="1400" spc="-145" dirty="0">
                <a:solidFill>
                  <a:srgbClr val="FFFFFF"/>
                </a:solidFill>
                <a:latin typeface="Trebuchet MS"/>
                <a:cs typeface="Trebuchet MS"/>
              </a:rPr>
              <a:t> </a:t>
            </a:r>
            <a:r>
              <a:rPr sz="1400" spc="10" dirty="0">
                <a:solidFill>
                  <a:srgbClr val="FFFFFF"/>
                </a:solidFill>
                <a:latin typeface="Trebuchet MS"/>
                <a:cs typeface="Trebuchet MS"/>
              </a:rPr>
              <a:t>In</a:t>
            </a:r>
            <a:r>
              <a:rPr sz="1400" spc="5" dirty="0">
                <a:solidFill>
                  <a:srgbClr val="FFFFFF"/>
                </a:solidFill>
                <a:latin typeface="Trebuchet MS"/>
                <a:cs typeface="Trebuchet MS"/>
              </a:rPr>
              <a:t>t</a:t>
            </a:r>
            <a:r>
              <a:rPr sz="1400" dirty="0">
                <a:solidFill>
                  <a:srgbClr val="FFFFFF"/>
                </a:solidFill>
                <a:latin typeface="Trebuchet MS"/>
                <a:cs typeface="Trebuchet MS"/>
              </a:rPr>
              <a:t>e</a:t>
            </a:r>
            <a:r>
              <a:rPr sz="1400" spc="80" dirty="0">
                <a:solidFill>
                  <a:srgbClr val="FFFFFF"/>
                </a:solidFill>
                <a:latin typeface="Trebuchet MS"/>
                <a:cs typeface="Trebuchet MS"/>
              </a:rPr>
              <a:t>g</a:t>
            </a:r>
            <a:r>
              <a:rPr sz="1400" spc="-10" dirty="0">
                <a:solidFill>
                  <a:srgbClr val="FFFFFF"/>
                </a:solidFill>
                <a:latin typeface="Trebuchet MS"/>
                <a:cs typeface="Trebuchet MS"/>
              </a:rPr>
              <a:t>r</a:t>
            </a:r>
            <a:r>
              <a:rPr sz="1400" spc="30" dirty="0">
                <a:solidFill>
                  <a:srgbClr val="FFFFFF"/>
                </a:solidFill>
                <a:latin typeface="Trebuchet MS"/>
                <a:cs typeface="Trebuchet MS"/>
              </a:rPr>
              <a:t>a</a:t>
            </a:r>
            <a:r>
              <a:rPr sz="1400" spc="-45" dirty="0">
                <a:solidFill>
                  <a:srgbClr val="FFFFFF"/>
                </a:solidFill>
                <a:latin typeface="Trebuchet MS"/>
                <a:cs typeface="Trebuchet MS"/>
              </a:rPr>
              <a:t>t</a:t>
            </a:r>
            <a:r>
              <a:rPr sz="1400" spc="5" dirty="0">
                <a:solidFill>
                  <a:srgbClr val="FFFFFF"/>
                </a:solidFill>
                <a:latin typeface="Trebuchet MS"/>
                <a:cs typeface="Trebuchet MS"/>
              </a:rPr>
              <a:t>i</a:t>
            </a:r>
            <a:r>
              <a:rPr sz="1400" spc="-20" dirty="0">
                <a:solidFill>
                  <a:srgbClr val="FFFFFF"/>
                </a:solidFill>
                <a:latin typeface="Trebuchet MS"/>
                <a:cs typeface="Trebuchet MS"/>
              </a:rPr>
              <a:t>o</a:t>
            </a:r>
            <a:r>
              <a:rPr sz="1400" spc="60" dirty="0">
                <a:solidFill>
                  <a:srgbClr val="FFFFFF"/>
                </a:solidFill>
                <a:latin typeface="Trebuchet MS"/>
                <a:cs typeface="Trebuchet MS"/>
              </a:rPr>
              <a:t>n</a:t>
            </a:r>
            <a:endParaRPr sz="1400">
              <a:latin typeface="Trebuchet MS"/>
              <a:cs typeface="Trebuchet MS"/>
            </a:endParaRPr>
          </a:p>
        </p:txBody>
      </p:sp>
      <p:pic>
        <p:nvPicPr>
          <p:cNvPr id="47" name="object 47"/>
          <p:cNvPicPr/>
          <p:nvPr/>
        </p:nvPicPr>
        <p:blipFill>
          <a:blip r:embed="rId7" cstate="print"/>
          <a:stretch>
            <a:fillRect/>
          </a:stretch>
        </p:blipFill>
        <p:spPr>
          <a:xfrm>
            <a:off x="236220" y="1447800"/>
            <a:ext cx="595884" cy="4805172"/>
          </a:xfrm>
          <a:prstGeom prst="rect">
            <a:avLst/>
          </a:prstGeom>
        </p:spPr>
      </p:pic>
      <p:sp>
        <p:nvSpPr>
          <p:cNvPr id="48" name="object 48"/>
          <p:cNvSpPr txBox="1"/>
          <p:nvPr/>
        </p:nvSpPr>
        <p:spPr>
          <a:xfrm>
            <a:off x="307511" y="1622578"/>
            <a:ext cx="215444" cy="4723357"/>
          </a:xfrm>
          <a:prstGeom prst="rect">
            <a:avLst/>
          </a:prstGeom>
        </p:spPr>
        <p:txBody>
          <a:bodyPr vert="vert270" wrap="square" lIns="0" tIns="3175" rIns="0" bIns="0" rtlCol="0">
            <a:spAutoFit/>
          </a:bodyPr>
          <a:lstStyle/>
          <a:p>
            <a:pPr marL="12700" marR="5080" indent="1071245">
              <a:lnSpc>
                <a:spcPct val="100000"/>
              </a:lnSpc>
              <a:spcBef>
                <a:spcPts val="25"/>
              </a:spcBef>
            </a:pPr>
            <a:r>
              <a:rPr sz="1400" spc="-5" dirty="0">
                <a:latin typeface="Trebuchet MS"/>
                <a:cs typeface="Trebuchet MS"/>
              </a:rPr>
              <a:t>S</a:t>
            </a:r>
            <a:r>
              <a:rPr sz="1400" spc="5" dirty="0">
                <a:latin typeface="Trebuchet MS"/>
                <a:cs typeface="Trebuchet MS"/>
              </a:rPr>
              <a:t>A</a:t>
            </a:r>
            <a:r>
              <a:rPr sz="1400" dirty="0">
                <a:latin typeface="Trebuchet MS"/>
                <a:cs typeface="Trebuchet MS"/>
              </a:rPr>
              <a:t>P</a:t>
            </a:r>
            <a:r>
              <a:rPr sz="1400" spc="-110" dirty="0">
                <a:latin typeface="Trebuchet MS"/>
                <a:cs typeface="Trebuchet MS"/>
              </a:rPr>
              <a:t> </a:t>
            </a:r>
            <a:r>
              <a:rPr lang="en-US" sz="1400" spc="-5" dirty="0">
                <a:latin typeface="Trebuchet MS"/>
                <a:cs typeface="Trebuchet MS"/>
              </a:rPr>
              <a:t>Signavio's</a:t>
            </a:r>
            <a:r>
              <a:rPr sz="1400" dirty="0">
                <a:latin typeface="Trebuchet MS"/>
                <a:cs typeface="Trebuchet MS"/>
              </a:rPr>
              <a:t>  P</a:t>
            </a:r>
            <a:r>
              <a:rPr sz="1400" spc="-10" dirty="0">
                <a:latin typeface="Trebuchet MS"/>
                <a:cs typeface="Trebuchet MS"/>
              </a:rPr>
              <a:t>r</a:t>
            </a:r>
            <a:r>
              <a:rPr sz="1400" spc="-15" dirty="0">
                <a:latin typeface="Trebuchet MS"/>
                <a:cs typeface="Trebuchet MS"/>
              </a:rPr>
              <a:t>o</a:t>
            </a:r>
            <a:r>
              <a:rPr sz="1400" spc="-10" dirty="0">
                <a:latin typeface="Trebuchet MS"/>
                <a:cs typeface="Trebuchet MS"/>
              </a:rPr>
              <a:t>c</a:t>
            </a:r>
            <a:r>
              <a:rPr sz="1400" spc="-20" dirty="0">
                <a:latin typeface="Trebuchet MS"/>
                <a:cs typeface="Trebuchet MS"/>
              </a:rPr>
              <a:t>e</a:t>
            </a:r>
            <a:r>
              <a:rPr sz="1400" spc="-15" dirty="0">
                <a:latin typeface="Trebuchet MS"/>
                <a:cs typeface="Trebuchet MS"/>
              </a:rPr>
              <a:t>s</a:t>
            </a:r>
            <a:r>
              <a:rPr sz="1400" dirty="0">
                <a:latin typeface="Trebuchet MS"/>
                <a:cs typeface="Trebuchet MS"/>
              </a:rPr>
              <a:t>s</a:t>
            </a:r>
            <a:r>
              <a:rPr sz="1400" spc="-160" dirty="0">
                <a:latin typeface="Trebuchet MS"/>
                <a:cs typeface="Trebuchet MS"/>
              </a:rPr>
              <a:t> </a:t>
            </a:r>
            <a:r>
              <a:rPr sz="1400" spc="-10" dirty="0">
                <a:latin typeface="Trebuchet MS"/>
                <a:cs typeface="Trebuchet MS"/>
              </a:rPr>
              <a:t>C</a:t>
            </a:r>
            <a:r>
              <a:rPr sz="1400" dirty="0">
                <a:latin typeface="Trebuchet MS"/>
                <a:cs typeface="Trebuchet MS"/>
              </a:rPr>
              <a:t>o</a:t>
            </a:r>
            <a:r>
              <a:rPr sz="1400" spc="-10" dirty="0">
                <a:latin typeface="Trebuchet MS"/>
                <a:cs typeface="Trebuchet MS"/>
              </a:rPr>
              <a:t>l</a:t>
            </a:r>
            <a:r>
              <a:rPr sz="1400" dirty="0">
                <a:latin typeface="Trebuchet MS"/>
                <a:cs typeface="Trebuchet MS"/>
              </a:rPr>
              <a:t>l</a:t>
            </a:r>
            <a:r>
              <a:rPr sz="1400" spc="-15" dirty="0">
                <a:latin typeface="Trebuchet MS"/>
                <a:cs typeface="Trebuchet MS"/>
              </a:rPr>
              <a:t>ab</a:t>
            </a:r>
            <a:r>
              <a:rPr sz="1400" spc="-30" dirty="0">
                <a:latin typeface="Trebuchet MS"/>
                <a:cs typeface="Trebuchet MS"/>
              </a:rPr>
              <a:t>o</a:t>
            </a:r>
            <a:r>
              <a:rPr sz="1400" spc="-10" dirty="0">
                <a:latin typeface="Trebuchet MS"/>
                <a:cs typeface="Trebuchet MS"/>
              </a:rPr>
              <a:t>ra</a:t>
            </a:r>
            <a:r>
              <a:rPr sz="1400" spc="-30" dirty="0">
                <a:latin typeface="Trebuchet MS"/>
                <a:cs typeface="Trebuchet MS"/>
              </a:rPr>
              <a:t>t</a:t>
            </a:r>
            <a:r>
              <a:rPr sz="1400" dirty="0">
                <a:latin typeface="Trebuchet MS"/>
                <a:cs typeface="Trebuchet MS"/>
              </a:rPr>
              <a:t>i</a:t>
            </a:r>
            <a:r>
              <a:rPr sz="1400" spc="-20" dirty="0">
                <a:latin typeface="Trebuchet MS"/>
                <a:cs typeface="Trebuchet MS"/>
              </a:rPr>
              <a:t>o</a:t>
            </a:r>
            <a:r>
              <a:rPr sz="1400" dirty="0">
                <a:latin typeface="Trebuchet MS"/>
                <a:cs typeface="Trebuchet MS"/>
              </a:rPr>
              <a:t>n</a:t>
            </a:r>
            <a:r>
              <a:rPr sz="1400" spc="-145" dirty="0">
                <a:latin typeface="Trebuchet MS"/>
                <a:cs typeface="Trebuchet MS"/>
              </a:rPr>
              <a:t> </a:t>
            </a:r>
            <a:r>
              <a:rPr sz="1400" spc="-10" dirty="0">
                <a:latin typeface="Trebuchet MS"/>
                <a:cs typeface="Trebuchet MS"/>
              </a:rPr>
              <a:t>H</a:t>
            </a:r>
            <a:r>
              <a:rPr sz="1400" dirty="0">
                <a:latin typeface="Trebuchet MS"/>
                <a:cs typeface="Trebuchet MS"/>
              </a:rPr>
              <a:t>ub</a:t>
            </a:r>
          </a:p>
        </p:txBody>
      </p:sp>
      <p:grpSp>
        <p:nvGrpSpPr>
          <p:cNvPr id="49" name="object 49"/>
          <p:cNvGrpSpPr/>
          <p:nvPr/>
        </p:nvGrpSpPr>
        <p:grpSpPr>
          <a:xfrm>
            <a:off x="4212716" y="2882644"/>
            <a:ext cx="452120" cy="1512189"/>
            <a:chOff x="4212716" y="2882645"/>
            <a:chExt cx="452120" cy="1310640"/>
          </a:xfrm>
        </p:grpSpPr>
        <p:sp>
          <p:nvSpPr>
            <p:cNvPr id="50" name="object 50"/>
            <p:cNvSpPr/>
            <p:nvPr/>
          </p:nvSpPr>
          <p:spPr>
            <a:xfrm>
              <a:off x="4438649" y="2882645"/>
              <a:ext cx="0" cy="1310640"/>
            </a:xfrm>
            <a:custGeom>
              <a:avLst/>
              <a:gdLst/>
              <a:ahLst/>
              <a:cxnLst/>
              <a:rect l="l" t="t" r="r" b="b"/>
              <a:pathLst>
                <a:path h="1310639">
                  <a:moveTo>
                    <a:pt x="0" y="0"/>
                  </a:moveTo>
                  <a:lnTo>
                    <a:pt x="0" y="1310512"/>
                  </a:lnTo>
                </a:path>
              </a:pathLst>
            </a:custGeom>
            <a:ln w="25400">
              <a:solidFill>
                <a:srgbClr val="EFAC08"/>
              </a:solidFill>
            </a:ln>
          </p:spPr>
          <p:txBody>
            <a:bodyPr wrap="square" lIns="0" tIns="0" rIns="0" bIns="0" rtlCol="0"/>
            <a:lstStyle/>
            <a:p>
              <a:endParaRPr/>
            </a:p>
          </p:txBody>
        </p:sp>
        <p:sp>
          <p:nvSpPr>
            <p:cNvPr id="51" name="object 51"/>
            <p:cNvSpPr/>
            <p:nvPr/>
          </p:nvSpPr>
          <p:spPr>
            <a:xfrm>
              <a:off x="4222241" y="3329177"/>
              <a:ext cx="433070" cy="433070"/>
            </a:xfrm>
            <a:custGeom>
              <a:avLst/>
              <a:gdLst/>
              <a:ahLst/>
              <a:cxnLst/>
              <a:rect l="l" t="t" r="r" b="b"/>
              <a:pathLst>
                <a:path w="433070" h="433070">
                  <a:moveTo>
                    <a:pt x="216408" y="0"/>
                  </a:moveTo>
                  <a:lnTo>
                    <a:pt x="166791" y="5716"/>
                  </a:lnTo>
                  <a:lnTo>
                    <a:pt x="121242" y="21998"/>
                  </a:lnTo>
                  <a:lnTo>
                    <a:pt x="81060" y="47546"/>
                  </a:lnTo>
                  <a:lnTo>
                    <a:pt x="47546" y="81060"/>
                  </a:lnTo>
                  <a:lnTo>
                    <a:pt x="21998" y="121242"/>
                  </a:lnTo>
                  <a:lnTo>
                    <a:pt x="5716" y="166791"/>
                  </a:lnTo>
                  <a:lnTo>
                    <a:pt x="0" y="216408"/>
                  </a:lnTo>
                  <a:lnTo>
                    <a:pt x="5716" y="266024"/>
                  </a:lnTo>
                  <a:lnTo>
                    <a:pt x="21998" y="311573"/>
                  </a:lnTo>
                  <a:lnTo>
                    <a:pt x="47546" y="351755"/>
                  </a:lnTo>
                  <a:lnTo>
                    <a:pt x="81060" y="385269"/>
                  </a:lnTo>
                  <a:lnTo>
                    <a:pt x="121242" y="410817"/>
                  </a:lnTo>
                  <a:lnTo>
                    <a:pt x="166791" y="427099"/>
                  </a:lnTo>
                  <a:lnTo>
                    <a:pt x="216408" y="432816"/>
                  </a:lnTo>
                  <a:lnTo>
                    <a:pt x="266024" y="427099"/>
                  </a:lnTo>
                  <a:lnTo>
                    <a:pt x="311573" y="410817"/>
                  </a:lnTo>
                  <a:lnTo>
                    <a:pt x="351755" y="385269"/>
                  </a:lnTo>
                  <a:lnTo>
                    <a:pt x="385269" y="351755"/>
                  </a:lnTo>
                  <a:lnTo>
                    <a:pt x="410817" y="311573"/>
                  </a:lnTo>
                  <a:lnTo>
                    <a:pt x="427099" y="266024"/>
                  </a:lnTo>
                  <a:lnTo>
                    <a:pt x="432816" y="216408"/>
                  </a:lnTo>
                  <a:lnTo>
                    <a:pt x="427099" y="166791"/>
                  </a:lnTo>
                  <a:lnTo>
                    <a:pt x="410817" y="121242"/>
                  </a:lnTo>
                  <a:lnTo>
                    <a:pt x="385269" y="81060"/>
                  </a:lnTo>
                  <a:lnTo>
                    <a:pt x="351755" y="47546"/>
                  </a:lnTo>
                  <a:lnTo>
                    <a:pt x="311573" y="21998"/>
                  </a:lnTo>
                  <a:lnTo>
                    <a:pt x="266024" y="5716"/>
                  </a:lnTo>
                  <a:lnTo>
                    <a:pt x="216408" y="0"/>
                  </a:lnTo>
                  <a:close/>
                </a:path>
              </a:pathLst>
            </a:custGeom>
            <a:solidFill>
              <a:srgbClr val="EFAC08"/>
            </a:solidFill>
          </p:spPr>
          <p:txBody>
            <a:bodyPr wrap="square" lIns="0" tIns="0" rIns="0" bIns="0" rtlCol="0"/>
            <a:lstStyle/>
            <a:p>
              <a:endParaRPr/>
            </a:p>
          </p:txBody>
        </p:sp>
        <p:sp>
          <p:nvSpPr>
            <p:cNvPr id="52" name="object 52"/>
            <p:cNvSpPr/>
            <p:nvPr/>
          </p:nvSpPr>
          <p:spPr>
            <a:xfrm>
              <a:off x="4222241" y="3329177"/>
              <a:ext cx="433070" cy="433070"/>
            </a:xfrm>
            <a:custGeom>
              <a:avLst/>
              <a:gdLst/>
              <a:ahLst/>
              <a:cxnLst/>
              <a:rect l="l" t="t" r="r" b="b"/>
              <a:pathLst>
                <a:path w="433070" h="433070">
                  <a:moveTo>
                    <a:pt x="0" y="216408"/>
                  </a:moveTo>
                  <a:lnTo>
                    <a:pt x="5716" y="166791"/>
                  </a:lnTo>
                  <a:lnTo>
                    <a:pt x="21998" y="121242"/>
                  </a:lnTo>
                  <a:lnTo>
                    <a:pt x="47546" y="81060"/>
                  </a:lnTo>
                  <a:lnTo>
                    <a:pt x="81060" y="47546"/>
                  </a:lnTo>
                  <a:lnTo>
                    <a:pt x="121242" y="21998"/>
                  </a:lnTo>
                  <a:lnTo>
                    <a:pt x="166791" y="5716"/>
                  </a:lnTo>
                  <a:lnTo>
                    <a:pt x="216408" y="0"/>
                  </a:lnTo>
                  <a:lnTo>
                    <a:pt x="266024" y="5716"/>
                  </a:lnTo>
                  <a:lnTo>
                    <a:pt x="311573" y="21998"/>
                  </a:lnTo>
                  <a:lnTo>
                    <a:pt x="351755" y="47546"/>
                  </a:lnTo>
                  <a:lnTo>
                    <a:pt x="385269" y="81060"/>
                  </a:lnTo>
                  <a:lnTo>
                    <a:pt x="410817" y="121242"/>
                  </a:lnTo>
                  <a:lnTo>
                    <a:pt x="427099" y="166791"/>
                  </a:lnTo>
                  <a:lnTo>
                    <a:pt x="432816" y="216408"/>
                  </a:lnTo>
                  <a:lnTo>
                    <a:pt x="427099" y="266024"/>
                  </a:lnTo>
                  <a:lnTo>
                    <a:pt x="410817" y="311573"/>
                  </a:lnTo>
                  <a:lnTo>
                    <a:pt x="385269" y="351755"/>
                  </a:lnTo>
                  <a:lnTo>
                    <a:pt x="351755" y="385269"/>
                  </a:lnTo>
                  <a:lnTo>
                    <a:pt x="311573" y="410817"/>
                  </a:lnTo>
                  <a:lnTo>
                    <a:pt x="266024" y="427099"/>
                  </a:lnTo>
                  <a:lnTo>
                    <a:pt x="216408" y="432816"/>
                  </a:lnTo>
                  <a:lnTo>
                    <a:pt x="166791" y="427099"/>
                  </a:lnTo>
                  <a:lnTo>
                    <a:pt x="121242" y="410817"/>
                  </a:lnTo>
                  <a:lnTo>
                    <a:pt x="81060" y="385269"/>
                  </a:lnTo>
                  <a:lnTo>
                    <a:pt x="47546" y="351755"/>
                  </a:lnTo>
                  <a:lnTo>
                    <a:pt x="21998" y="311573"/>
                  </a:lnTo>
                  <a:lnTo>
                    <a:pt x="5716" y="266024"/>
                  </a:lnTo>
                  <a:lnTo>
                    <a:pt x="0" y="216408"/>
                  </a:lnTo>
                  <a:close/>
                </a:path>
              </a:pathLst>
            </a:custGeom>
            <a:ln w="19050">
              <a:solidFill>
                <a:srgbClr val="FFFFFF"/>
              </a:solidFill>
            </a:ln>
          </p:spPr>
          <p:txBody>
            <a:bodyPr wrap="square" lIns="0" tIns="0" rIns="0" bIns="0" rtlCol="0"/>
            <a:lstStyle/>
            <a:p>
              <a:endParaRPr/>
            </a:p>
          </p:txBody>
        </p:sp>
      </p:grpSp>
      <p:grpSp>
        <p:nvGrpSpPr>
          <p:cNvPr id="53" name="object 53"/>
          <p:cNvGrpSpPr/>
          <p:nvPr/>
        </p:nvGrpSpPr>
        <p:grpSpPr>
          <a:xfrm>
            <a:off x="4212716" y="1453133"/>
            <a:ext cx="452120" cy="1315085"/>
            <a:chOff x="4212716" y="1453133"/>
            <a:chExt cx="452120" cy="1315085"/>
          </a:xfrm>
        </p:grpSpPr>
        <p:sp>
          <p:nvSpPr>
            <p:cNvPr id="54" name="object 54"/>
            <p:cNvSpPr/>
            <p:nvPr/>
          </p:nvSpPr>
          <p:spPr>
            <a:xfrm>
              <a:off x="4438649" y="1453133"/>
              <a:ext cx="0" cy="1315085"/>
            </a:xfrm>
            <a:custGeom>
              <a:avLst/>
              <a:gdLst/>
              <a:ahLst/>
              <a:cxnLst/>
              <a:rect l="l" t="t" r="r" b="b"/>
              <a:pathLst>
                <a:path h="1315085">
                  <a:moveTo>
                    <a:pt x="0" y="0"/>
                  </a:moveTo>
                  <a:lnTo>
                    <a:pt x="0" y="1315085"/>
                  </a:lnTo>
                </a:path>
              </a:pathLst>
            </a:custGeom>
            <a:ln w="25400">
              <a:solidFill>
                <a:srgbClr val="9A019A"/>
              </a:solidFill>
            </a:ln>
          </p:spPr>
          <p:txBody>
            <a:bodyPr wrap="square" lIns="0" tIns="0" rIns="0" bIns="0" rtlCol="0"/>
            <a:lstStyle/>
            <a:p>
              <a:endParaRPr/>
            </a:p>
          </p:txBody>
        </p:sp>
        <p:sp>
          <p:nvSpPr>
            <p:cNvPr id="55" name="object 55"/>
            <p:cNvSpPr/>
            <p:nvPr/>
          </p:nvSpPr>
          <p:spPr>
            <a:xfrm>
              <a:off x="4222241" y="1896617"/>
              <a:ext cx="433070" cy="431800"/>
            </a:xfrm>
            <a:custGeom>
              <a:avLst/>
              <a:gdLst/>
              <a:ahLst/>
              <a:cxnLst/>
              <a:rect l="l" t="t" r="r" b="b"/>
              <a:pathLst>
                <a:path w="433070" h="431800">
                  <a:moveTo>
                    <a:pt x="216408" y="0"/>
                  </a:moveTo>
                  <a:lnTo>
                    <a:pt x="166791" y="5693"/>
                  </a:lnTo>
                  <a:lnTo>
                    <a:pt x="121242" y="21913"/>
                  </a:lnTo>
                  <a:lnTo>
                    <a:pt x="81060" y="47366"/>
                  </a:lnTo>
                  <a:lnTo>
                    <a:pt x="47546" y="80758"/>
                  </a:lnTo>
                  <a:lnTo>
                    <a:pt x="21998" y="120798"/>
                  </a:lnTo>
                  <a:lnTo>
                    <a:pt x="5716" y="166191"/>
                  </a:lnTo>
                  <a:lnTo>
                    <a:pt x="0" y="215646"/>
                  </a:lnTo>
                  <a:lnTo>
                    <a:pt x="5716" y="265100"/>
                  </a:lnTo>
                  <a:lnTo>
                    <a:pt x="21998" y="310493"/>
                  </a:lnTo>
                  <a:lnTo>
                    <a:pt x="47546" y="350533"/>
                  </a:lnTo>
                  <a:lnTo>
                    <a:pt x="81060" y="383925"/>
                  </a:lnTo>
                  <a:lnTo>
                    <a:pt x="121242" y="409378"/>
                  </a:lnTo>
                  <a:lnTo>
                    <a:pt x="166791" y="425598"/>
                  </a:lnTo>
                  <a:lnTo>
                    <a:pt x="216408" y="431292"/>
                  </a:lnTo>
                  <a:lnTo>
                    <a:pt x="266024" y="425598"/>
                  </a:lnTo>
                  <a:lnTo>
                    <a:pt x="311573" y="409378"/>
                  </a:lnTo>
                  <a:lnTo>
                    <a:pt x="351755" y="383925"/>
                  </a:lnTo>
                  <a:lnTo>
                    <a:pt x="385269" y="350533"/>
                  </a:lnTo>
                  <a:lnTo>
                    <a:pt x="410817" y="310493"/>
                  </a:lnTo>
                  <a:lnTo>
                    <a:pt x="427099" y="265100"/>
                  </a:lnTo>
                  <a:lnTo>
                    <a:pt x="432816" y="215646"/>
                  </a:lnTo>
                  <a:lnTo>
                    <a:pt x="427099" y="166191"/>
                  </a:lnTo>
                  <a:lnTo>
                    <a:pt x="410817" y="120798"/>
                  </a:lnTo>
                  <a:lnTo>
                    <a:pt x="385269" y="80758"/>
                  </a:lnTo>
                  <a:lnTo>
                    <a:pt x="351755" y="47366"/>
                  </a:lnTo>
                  <a:lnTo>
                    <a:pt x="311573" y="21913"/>
                  </a:lnTo>
                  <a:lnTo>
                    <a:pt x="266024" y="5693"/>
                  </a:lnTo>
                  <a:lnTo>
                    <a:pt x="216408" y="0"/>
                  </a:lnTo>
                  <a:close/>
                </a:path>
              </a:pathLst>
            </a:custGeom>
            <a:solidFill>
              <a:srgbClr val="9A019A"/>
            </a:solidFill>
          </p:spPr>
          <p:txBody>
            <a:bodyPr wrap="square" lIns="0" tIns="0" rIns="0" bIns="0" rtlCol="0"/>
            <a:lstStyle/>
            <a:p>
              <a:endParaRPr/>
            </a:p>
          </p:txBody>
        </p:sp>
        <p:sp>
          <p:nvSpPr>
            <p:cNvPr id="56" name="object 56"/>
            <p:cNvSpPr/>
            <p:nvPr/>
          </p:nvSpPr>
          <p:spPr>
            <a:xfrm>
              <a:off x="4222241" y="1896617"/>
              <a:ext cx="433070" cy="431800"/>
            </a:xfrm>
            <a:custGeom>
              <a:avLst/>
              <a:gdLst/>
              <a:ahLst/>
              <a:cxnLst/>
              <a:rect l="l" t="t" r="r" b="b"/>
              <a:pathLst>
                <a:path w="433070" h="431800">
                  <a:moveTo>
                    <a:pt x="0" y="215646"/>
                  </a:moveTo>
                  <a:lnTo>
                    <a:pt x="5716" y="166191"/>
                  </a:lnTo>
                  <a:lnTo>
                    <a:pt x="21998" y="120798"/>
                  </a:lnTo>
                  <a:lnTo>
                    <a:pt x="47546" y="80758"/>
                  </a:lnTo>
                  <a:lnTo>
                    <a:pt x="81060" y="47366"/>
                  </a:lnTo>
                  <a:lnTo>
                    <a:pt x="121242" y="21913"/>
                  </a:lnTo>
                  <a:lnTo>
                    <a:pt x="166791" y="5693"/>
                  </a:lnTo>
                  <a:lnTo>
                    <a:pt x="216408" y="0"/>
                  </a:lnTo>
                  <a:lnTo>
                    <a:pt x="266024" y="5693"/>
                  </a:lnTo>
                  <a:lnTo>
                    <a:pt x="311573" y="21913"/>
                  </a:lnTo>
                  <a:lnTo>
                    <a:pt x="351755" y="47366"/>
                  </a:lnTo>
                  <a:lnTo>
                    <a:pt x="385269" y="80758"/>
                  </a:lnTo>
                  <a:lnTo>
                    <a:pt x="410817" y="120798"/>
                  </a:lnTo>
                  <a:lnTo>
                    <a:pt x="427099" y="166191"/>
                  </a:lnTo>
                  <a:lnTo>
                    <a:pt x="432816" y="215646"/>
                  </a:lnTo>
                  <a:lnTo>
                    <a:pt x="427099" y="265100"/>
                  </a:lnTo>
                  <a:lnTo>
                    <a:pt x="410817" y="310493"/>
                  </a:lnTo>
                  <a:lnTo>
                    <a:pt x="385269" y="350533"/>
                  </a:lnTo>
                  <a:lnTo>
                    <a:pt x="351755" y="383925"/>
                  </a:lnTo>
                  <a:lnTo>
                    <a:pt x="311573" y="409378"/>
                  </a:lnTo>
                  <a:lnTo>
                    <a:pt x="266024" y="425598"/>
                  </a:lnTo>
                  <a:lnTo>
                    <a:pt x="216408" y="431292"/>
                  </a:lnTo>
                  <a:lnTo>
                    <a:pt x="166791" y="425598"/>
                  </a:lnTo>
                  <a:lnTo>
                    <a:pt x="121242" y="409378"/>
                  </a:lnTo>
                  <a:lnTo>
                    <a:pt x="81060" y="383925"/>
                  </a:lnTo>
                  <a:lnTo>
                    <a:pt x="47546" y="350533"/>
                  </a:lnTo>
                  <a:lnTo>
                    <a:pt x="21998" y="310493"/>
                  </a:lnTo>
                  <a:lnTo>
                    <a:pt x="5716" y="265100"/>
                  </a:lnTo>
                  <a:lnTo>
                    <a:pt x="0" y="215646"/>
                  </a:lnTo>
                  <a:close/>
                </a:path>
              </a:pathLst>
            </a:custGeom>
            <a:ln w="19050">
              <a:solidFill>
                <a:srgbClr val="FFFFFF"/>
              </a:solidFill>
            </a:ln>
          </p:spPr>
          <p:txBody>
            <a:bodyPr wrap="square" lIns="0" tIns="0" rIns="0" bIns="0" rtlCol="0"/>
            <a:lstStyle/>
            <a:p>
              <a:endParaRPr/>
            </a:p>
          </p:txBody>
        </p:sp>
      </p:grpSp>
      <p:sp>
        <p:nvSpPr>
          <p:cNvPr id="57" name="object 57"/>
          <p:cNvSpPr txBox="1"/>
          <p:nvPr/>
        </p:nvSpPr>
        <p:spPr>
          <a:xfrm>
            <a:off x="4369053" y="1937765"/>
            <a:ext cx="136525" cy="321945"/>
          </a:xfrm>
          <a:prstGeom prst="rect">
            <a:avLst/>
          </a:prstGeom>
        </p:spPr>
        <p:txBody>
          <a:bodyPr vert="horz" wrap="square" lIns="0" tIns="11430" rIns="0" bIns="0" rtlCol="0">
            <a:spAutoFit/>
          </a:bodyPr>
          <a:lstStyle/>
          <a:p>
            <a:pPr marL="12700">
              <a:lnSpc>
                <a:spcPct val="100000"/>
              </a:lnSpc>
              <a:spcBef>
                <a:spcPts val="90"/>
              </a:spcBef>
            </a:pPr>
            <a:r>
              <a:rPr sz="1950" spc="-155" dirty="0">
                <a:solidFill>
                  <a:srgbClr val="FFFFFF"/>
                </a:solidFill>
                <a:latin typeface="Trebuchet MS"/>
                <a:cs typeface="Trebuchet MS"/>
              </a:rPr>
              <a:t>1</a:t>
            </a:r>
            <a:endParaRPr sz="1950">
              <a:latin typeface="Trebuchet MS"/>
              <a:cs typeface="Trebuchet MS"/>
            </a:endParaRPr>
          </a:p>
        </p:txBody>
      </p:sp>
      <p:sp>
        <p:nvSpPr>
          <p:cNvPr id="58" name="object 58"/>
          <p:cNvSpPr/>
          <p:nvPr/>
        </p:nvSpPr>
        <p:spPr>
          <a:xfrm>
            <a:off x="4222241" y="4421885"/>
            <a:ext cx="433070" cy="433070"/>
          </a:xfrm>
          <a:custGeom>
            <a:avLst/>
            <a:gdLst/>
            <a:ahLst/>
            <a:cxnLst/>
            <a:rect l="l" t="t" r="r" b="b"/>
            <a:pathLst>
              <a:path w="433070" h="433070">
                <a:moveTo>
                  <a:pt x="216408" y="0"/>
                </a:moveTo>
                <a:lnTo>
                  <a:pt x="166791" y="5716"/>
                </a:lnTo>
                <a:lnTo>
                  <a:pt x="121242" y="21998"/>
                </a:lnTo>
                <a:lnTo>
                  <a:pt x="81060" y="47546"/>
                </a:lnTo>
                <a:lnTo>
                  <a:pt x="47546" y="81060"/>
                </a:lnTo>
                <a:lnTo>
                  <a:pt x="21998" y="121242"/>
                </a:lnTo>
                <a:lnTo>
                  <a:pt x="5716" y="166791"/>
                </a:lnTo>
                <a:lnTo>
                  <a:pt x="0" y="216407"/>
                </a:lnTo>
                <a:lnTo>
                  <a:pt x="5716" y="266024"/>
                </a:lnTo>
                <a:lnTo>
                  <a:pt x="21998" y="311573"/>
                </a:lnTo>
                <a:lnTo>
                  <a:pt x="47546" y="351755"/>
                </a:lnTo>
                <a:lnTo>
                  <a:pt x="81060" y="385269"/>
                </a:lnTo>
                <a:lnTo>
                  <a:pt x="121242" y="410817"/>
                </a:lnTo>
                <a:lnTo>
                  <a:pt x="166791" y="427099"/>
                </a:lnTo>
                <a:lnTo>
                  <a:pt x="216408" y="432815"/>
                </a:lnTo>
                <a:lnTo>
                  <a:pt x="266024" y="427099"/>
                </a:lnTo>
                <a:lnTo>
                  <a:pt x="311573" y="410817"/>
                </a:lnTo>
                <a:lnTo>
                  <a:pt x="351755" y="385269"/>
                </a:lnTo>
                <a:lnTo>
                  <a:pt x="385269" y="351755"/>
                </a:lnTo>
                <a:lnTo>
                  <a:pt x="410817" y="311573"/>
                </a:lnTo>
                <a:lnTo>
                  <a:pt x="427099" y="266024"/>
                </a:lnTo>
                <a:lnTo>
                  <a:pt x="432816" y="216407"/>
                </a:lnTo>
                <a:lnTo>
                  <a:pt x="427099" y="166791"/>
                </a:lnTo>
                <a:lnTo>
                  <a:pt x="410817" y="121242"/>
                </a:lnTo>
                <a:lnTo>
                  <a:pt x="385269" y="81060"/>
                </a:lnTo>
                <a:lnTo>
                  <a:pt x="351755" y="47546"/>
                </a:lnTo>
                <a:lnTo>
                  <a:pt x="311573" y="21998"/>
                </a:lnTo>
                <a:lnTo>
                  <a:pt x="266024" y="5716"/>
                </a:lnTo>
                <a:lnTo>
                  <a:pt x="216408" y="0"/>
                </a:lnTo>
                <a:close/>
              </a:path>
            </a:pathLst>
          </a:custGeom>
          <a:solidFill>
            <a:srgbClr val="E2550F"/>
          </a:solidFill>
        </p:spPr>
        <p:txBody>
          <a:bodyPr wrap="square" lIns="0" tIns="0" rIns="0" bIns="0" rtlCol="0"/>
          <a:lstStyle/>
          <a:p>
            <a:endParaRPr/>
          </a:p>
        </p:txBody>
      </p:sp>
      <p:sp>
        <p:nvSpPr>
          <p:cNvPr id="59" name="object 59"/>
          <p:cNvSpPr txBox="1"/>
          <p:nvPr/>
        </p:nvSpPr>
        <p:spPr>
          <a:xfrm>
            <a:off x="4350258" y="4463922"/>
            <a:ext cx="176530" cy="321945"/>
          </a:xfrm>
          <a:prstGeom prst="rect">
            <a:avLst/>
          </a:prstGeom>
        </p:spPr>
        <p:txBody>
          <a:bodyPr vert="horz" wrap="square" lIns="0" tIns="11430" rIns="0" bIns="0" rtlCol="0">
            <a:spAutoFit/>
          </a:bodyPr>
          <a:lstStyle/>
          <a:p>
            <a:pPr marL="12700">
              <a:lnSpc>
                <a:spcPct val="100000"/>
              </a:lnSpc>
              <a:spcBef>
                <a:spcPts val="90"/>
              </a:spcBef>
            </a:pPr>
            <a:r>
              <a:rPr sz="1950" spc="160" dirty="0">
                <a:solidFill>
                  <a:srgbClr val="FFFFFF"/>
                </a:solidFill>
                <a:latin typeface="Trebuchet MS"/>
                <a:cs typeface="Trebuchet MS"/>
              </a:rPr>
              <a:t>3</a:t>
            </a:r>
            <a:endParaRPr sz="1950">
              <a:latin typeface="Trebuchet MS"/>
              <a:cs typeface="Trebuchet MS"/>
            </a:endParaRPr>
          </a:p>
        </p:txBody>
      </p:sp>
      <p:sp>
        <p:nvSpPr>
          <p:cNvPr id="60" name="object 60"/>
          <p:cNvSpPr/>
          <p:nvPr/>
        </p:nvSpPr>
        <p:spPr>
          <a:xfrm>
            <a:off x="4222241" y="5136641"/>
            <a:ext cx="433070" cy="433070"/>
          </a:xfrm>
          <a:custGeom>
            <a:avLst/>
            <a:gdLst/>
            <a:ahLst/>
            <a:cxnLst/>
            <a:rect l="l" t="t" r="r" b="b"/>
            <a:pathLst>
              <a:path w="433070" h="433070">
                <a:moveTo>
                  <a:pt x="216408" y="0"/>
                </a:moveTo>
                <a:lnTo>
                  <a:pt x="166791" y="5716"/>
                </a:lnTo>
                <a:lnTo>
                  <a:pt x="121242" y="21998"/>
                </a:lnTo>
                <a:lnTo>
                  <a:pt x="81060" y="47546"/>
                </a:lnTo>
                <a:lnTo>
                  <a:pt x="47546" y="81060"/>
                </a:lnTo>
                <a:lnTo>
                  <a:pt x="21998" y="121242"/>
                </a:lnTo>
                <a:lnTo>
                  <a:pt x="5716" y="166791"/>
                </a:lnTo>
                <a:lnTo>
                  <a:pt x="0" y="216407"/>
                </a:lnTo>
                <a:lnTo>
                  <a:pt x="5716" y="266024"/>
                </a:lnTo>
                <a:lnTo>
                  <a:pt x="21998" y="311573"/>
                </a:lnTo>
                <a:lnTo>
                  <a:pt x="47546" y="351755"/>
                </a:lnTo>
                <a:lnTo>
                  <a:pt x="81060" y="385269"/>
                </a:lnTo>
                <a:lnTo>
                  <a:pt x="121242" y="410817"/>
                </a:lnTo>
                <a:lnTo>
                  <a:pt x="166791" y="427099"/>
                </a:lnTo>
                <a:lnTo>
                  <a:pt x="216408" y="432815"/>
                </a:lnTo>
                <a:lnTo>
                  <a:pt x="266024" y="427099"/>
                </a:lnTo>
                <a:lnTo>
                  <a:pt x="311573" y="410817"/>
                </a:lnTo>
                <a:lnTo>
                  <a:pt x="351755" y="385269"/>
                </a:lnTo>
                <a:lnTo>
                  <a:pt x="385269" y="351755"/>
                </a:lnTo>
                <a:lnTo>
                  <a:pt x="410817" y="311573"/>
                </a:lnTo>
                <a:lnTo>
                  <a:pt x="427099" y="266024"/>
                </a:lnTo>
                <a:lnTo>
                  <a:pt x="432816" y="216407"/>
                </a:lnTo>
                <a:lnTo>
                  <a:pt x="427099" y="166791"/>
                </a:lnTo>
                <a:lnTo>
                  <a:pt x="410817" y="121242"/>
                </a:lnTo>
                <a:lnTo>
                  <a:pt x="385269" y="81060"/>
                </a:lnTo>
                <a:lnTo>
                  <a:pt x="351755" y="47546"/>
                </a:lnTo>
                <a:lnTo>
                  <a:pt x="311573" y="21998"/>
                </a:lnTo>
                <a:lnTo>
                  <a:pt x="266024" y="5716"/>
                </a:lnTo>
                <a:lnTo>
                  <a:pt x="216408" y="0"/>
                </a:lnTo>
                <a:close/>
              </a:path>
            </a:pathLst>
          </a:custGeom>
          <a:solidFill>
            <a:srgbClr val="E25400"/>
          </a:solidFill>
        </p:spPr>
        <p:txBody>
          <a:bodyPr wrap="square" lIns="0" tIns="0" rIns="0" bIns="0" rtlCol="0"/>
          <a:lstStyle/>
          <a:p>
            <a:endParaRPr/>
          </a:p>
        </p:txBody>
      </p:sp>
      <p:sp>
        <p:nvSpPr>
          <p:cNvPr id="61" name="object 61"/>
          <p:cNvSpPr txBox="1"/>
          <p:nvPr/>
        </p:nvSpPr>
        <p:spPr>
          <a:xfrm>
            <a:off x="4350765" y="5179314"/>
            <a:ext cx="178435" cy="321945"/>
          </a:xfrm>
          <a:prstGeom prst="rect">
            <a:avLst/>
          </a:prstGeom>
        </p:spPr>
        <p:txBody>
          <a:bodyPr vert="horz" wrap="square" lIns="0" tIns="11430" rIns="0" bIns="0" rtlCol="0">
            <a:spAutoFit/>
          </a:bodyPr>
          <a:lstStyle/>
          <a:p>
            <a:pPr marL="12700">
              <a:lnSpc>
                <a:spcPct val="100000"/>
              </a:lnSpc>
              <a:spcBef>
                <a:spcPts val="90"/>
              </a:spcBef>
            </a:pPr>
            <a:r>
              <a:rPr sz="1950" spc="180" dirty="0">
                <a:solidFill>
                  <a:srgbClr val="FFFFFF"/>
                </a:solidFill>
                <a:latin typeface="Trebuchet MS"/>
                <a:cs typeface="Trebuchet MS"/>
              </a:rPr>
              <a:t>4</a:t>
            </a:r>
            <a:endParaRPr sz="1950">
              <a:latin typeface="Trebuchet MS"/>
              <a:cs typeface="Trebuchet MS"/>
            </a:endParaRPr>
          </a:p>
        </p:txBody>
      </p:sp>
      <p:sp>
        <p:nvSpPr>
          <p:cNvPr id="62" name="object 62"/>
          <p:cNvSpPr txBox="1"/>
          <p:nvPr/>
        </p:nvSpPr>
        <p:spPr>
          <a:xfrm>
            <a:off x="4350765" y="3371850"/>
            <a:ext cx="174625" cy="321945"/>
          </a:xfrm>
          <a:prstGeom prst="rect">
            <a:avLst/>
          </a:prstGeom>
        </p:spPr>
        <p:txBody>
          <a:bodyPr vert="horz" wrap="square" lIns="0" tIns="11430" rIns="0" bIns="0" rtlCol="0">
            <a:spAutoFit/>
          </a:bodyPr>
          <a:lstStyle/>
          <a:p>
            <a:pPr marL="12700">
              <a:lnSpc>
                <a:spcPct val="100000"/>
              </a:lnSpc>
              <a:spcBef>
                <a:spcPts val="90"/>
              </a:spcBef>
            </a:pPr>
            <a:r>
              <a:rPr sz="1950" spc="145" dirty="0">
                <a:latin typeface="Trebuchet MS"/>
                <a:cs typeface="Trebuchet MS"/>
              </a:rPr>
              <a:t>2</a:t>
            </a:r>
            <a:endParaRPr sz="1950">
              <a:latin typeface="Trebuchet MS"/>
              <a:cs typeface="Trebuchet MS"/>
            </a:endParaRPr>
          </a:p>
        </p:txBody>
      </p:sp>
      <p:sp>
        <p:nvSpPr>
          <p:cNvPr id="63" name="object 63"/>
          <p:cNvSpPr/>
          <p:nvPr/>
        </p:nvSpPr>
        <p:spPr>
          <a:xfrm>
            <a:off x="4222241" y="5830061"/>
            <a:ext cx="433070" cy="433070"/>
          </a:xfrm>
          <a:custGeom>
            <a:avLst/>
            <a:gdLst/>
            <a:ahLst/>
            <a:cxnLst/>
            <a:rect l="l" t="t" r="r" b="b"/>
            <a:pathLst>
              <a:path w="433070" h="433070">
                <a:moveTo>
                  <a:pt x="216408" y="0"/>
                </a:moveTo>
                <a:lnTo>
                  <a:pt x="166791" y="5715"/>
                </a:lnTo>
                <a:lnTo>
                  <a:pt x="121242" y="21995"/>
                </a:lnTo>
                <a:lnTo>
                  <a:pt x="81060" y="47542"/>
                </a:lnTo>
                <a:lnTo>
                  <a:pt x="47546" y="81055"/>
                </a:lnTo>
                <a:lnTo>
                  <a:pt x="21998" y="121236"/>
                </a:lnTo>
                <a:lnTo>
                  <a:pt x="5716" y="166787"/>
                </a:lnTo>
                <a:lnTo>
                  <a:pt x="0" y="216408"/>
                </a:lnTo>
                <a:lnTo>
                  <a:pt x="5716" y="266028"/>
                </a:lnTo>
                <a:lnTo>
                  <a:pt x="21998" y="311579"/>
                </a:lnTo>
                <a:lnTo>
                  <a:pt x="47546" y="351760"/>
                </a:lnTo>
                <a:lnTo>
                  <a:pt x="81060" y="385273"/>
                </a:lnTo>
                <a:lnTo>
                  <a:pt x="121242" y="410820"/>
                </a:lnTo>
                <a:lnTo>
                  <a:pt x="166791" y="427100"/>
                </a:lnTo>
                <a:lnTo>
                  <a:pt x="216408" y="432816"/>
                </a:lnTo>
                <a:lnTo>
                  <a:pt x="266024" y="427100"/>
                </a:lnTo>
                <a:lnTo>
                  <a:pt x="311573" y="410820"/>
                </a:lnTo>
                <a:lnTo>
                  <a:pt x="351755" y="385273"/>
                </a:lnTo>
                <a:lnTo>
                  <a:pt x="385269" y="351760"/>
                </a:lnTo>
                <a:lnTo>
                  <a:pt x="410817" y="311579"/>
                </a:lnTo>
                <a:lnTo>
                  <a:pt x="427099" y="266028"/>
                </a:lnTo>
                <a:lnTo>
                  <a:pt x="432816" y="216408"/>
                </a:lnTo>
                <a:lnTo>
                  <a:pt x="427099" y="166787"/>
                </a:lnTo>
                <a:lnTo>
                  <a:pt x="410817" y="121236"/>
                </a:lnTo>
                <a:lnTo>
                  <a:pt x="385269" y="81055"/>
                </a:lnTo>
                <a:lnTo>
                  <a:pt x="351755" y="47542"/>
                </a:lnTo>
                <a:lnTo>
                  <a:pt x="311573" y="21995"/>
                </a:lnTo>
                <a:lnTo>
                  <a:pt x="266024" y="5715"/>
                </a:lnTo>
                <a:lnTo>
                  <a:pt x="216408" y="0"/>
                </a:lnTo>
                <a:close/>
              </a:path>
            </a:pathLst>
          </a:custGeom>
          <a:solidFill>
            <a:schemeClr val="tx1">
              <a:lumMod val="65000"/>
              <a:lumOff val="35000"/>
            </a:schemeClr>
          </a:solidFill>
        </p:spPr>
        <p:txBody>
          <a:bodyPr wrap="square" lIns="0" tIns="0" rIns="0" bIns="0" rtlCol="0"/>
          <a:lstStyle/>
          <a:p>
            <a:endParaRPr/>
          </a:p>
        </p:txBody>
      </p:sp>
      <p:sp>
        <p:nvSpPr>
          <p:cNvPr id="64" name="object 64"/>
          <p:cNvSpPr txBox="1"/>
          <p:nvPr/>
        </p:nvSpPr>
        <p:spPr>
          <a:xfrm>
            <a:off x="4351782" y="5872378"/>
            <a:ext cx="173355" cy="321945"/>
          </a:xfrm>
          <a:prstGeom prst="rect">
            <a:avLst/>
          </a:prstGeom>
        </p:spPr>
        <p:txBody>
          <a:bodyPr vert="horz" wrap="square" lIns="0" tIns="11430" rIns="0" bIns="0" rtlCol="0">
            <a:spAutoFit/>
          </a:bodyPr>
          <a:lstStyle/>
          <a:p>
            <a:pPr marL="12700">
              <a:lnSpc>
                <a:spcPct val="100000"/>
              </a:lnSpc>
              <a:spcBef>
                <a:spcPts val="90"/>
              </a:spcBef>
            </a:pPr>
            <a:r>
              <a:rPr sz="1950" spc="140" dirty="0">
                <a:solidFill>
                  <a:srgbClr val="FFFFFF"/>
                </a:solidFill>
                <a:latin typeface="Trebuchet MS"/>
                <a:cs typeface="Trebuchet MS"/>
              </a:rPr>
              <a:t>5</a:t>
            </a:r>
            <a:endParaRPr sz="1950" dirty="0">
              <a:latin typeface="Trebuchet MS"/>
              <a:cs typeface="Trebuchet MS"/>
            </a:endParaRPr>
          </a:p>
        </p:txBody>
      </p:sp>
      <p:sp>
        <p:nvSpPr>
          <p:cNvPr id="65" name="object 65"/>
          <p:cNvSpPr txBox="1"/>
          <p:nvPr/>
        </p:nvSpPr>
        <p:spPr>
          <a:xfrm>
            <a:off x="8425688" y="1679575"/>
            <a:ext cx="174625" cy="321945"/>
          </a:xfrm>
          <a:prstGeom prst="rect">
            <a:avLst/>
          </a:prstGeom>
        </p:spPr>
        <p:txBody>
          <a:bodyPr vert="horz" wrap="square" lIns="0" tIns="11430" rIns="0" bIns="0" rtlCol="0">
            <a:spAutoFit/>
          </a:bodyPr>
          <a:lstStyle/>
          <a:p>
            <a:pPr marL="12700">
              <a:lnSpc>
                <a:spcPct val="100000"/>
              </a:lnSpc>
              <a:spcBef>
                <a:spcPts val="90"/>
              </a:spcBef>
            </a:pPr>
            <a:r>
              <a:rPr sz="1950" spc="145" dirty="0">
                <a:latin typeface="Trebuchet MS"/>
                <a:cs typeface="Trebuchet MS"/>
              </a:rPr>
              <a:t>2</a:t>
            </a:r>
            <a:endParaRPr sz="1950">
              <a:latin typeface="Trebuchet MS"/>
              <a:cs typeface="Trebuchet MS"/>
            </a:endParaRPr>
          </a:p>
        </p:txBody>
      </p:sp>
      <p:grpSp>
        <p:nvGrpSpPr>
          <p:cNvPr id="66" name="object 66"/>
          <p:cNvGrpSpPr/>
          <p:nvPr/>
        </p:nvGrpSpPr>
        <p:grpSpPr>
          <a:xfrm>
            <a:off x="9161144" y="2988945"/>
            <a:ext cx="468630" cy="468630"/>
            <a:chOff x="9161144" y="2988945"/>
            <a:chExt cx="468630" cy="468630"/>
          </a:xfrm>
        </p:grpSpPr>
        <p:sp>
          <p:nvSpPr>
            <p:cNvPr id="67" name="object 67"/>
            <p:cNvSpPr/>
            <p:nvPr/>
          </p:nvSpPr>
          <p:spPr>
            <a:xfrm>
              <a:off x="9170669" y="2998470"/>
              <a:ext cx="449580" cy="449580"/>
            </a:xfrm>
            <a:custGeom>
              <a:avLst/>
              <a:gdLst/>
              <a:ahLst/>
              <a:cxnLst/>
              <a:rect l="l" t="t" r="r" b="b"/>
              <a:pathLst>
                <a:path w="449579" h="449579">
                  <a:moveTo>
                    <a:pt x="224789" y="0"/>
                  </a:moveTo>
                  <a:lnTo>
                    <a:pt x="179470" y="4564"/>
                  </a:lnTo>
                  <a:lnTo>
                    <a:pt x="137267" y="17656"/>
                  </a:lnTo>
                  <a:lnTo>
                    <a:pt x="99082" y="38375"/>
                  </a:lnTo>
                  <a:lnTo>
                    <a:pt x="65817" y="65817"/>
                  </a:lnTo>
                  <a:lnTo>
                    <a:pt x="38375" y="99082"/>
                  </a:lnTo>
                  <a:lnTo>
                    <a:pt x="17656" y="137267"/>
                  </a:lnTo>
                  <a:lnTo>
                    <a:pt x="4564" y="179470"/>
                  </a:lnTo>
                  <a:lnTo>
                    <a:pt x="0" y="224789"/>
                  </a:lnTo>
                  <a:lnTo>
                    <a:pt x="4564" y="270109"/>
                  </a:lnTo>
                  <a:lnTo>
                    <a:pt x="17656" y="312312"/>
                  </a:lnTo>
                  <a:lnTo>
                    <a:pt x="38375" y="350497"/>
                  </a:lnTo>
                  <a:lnTo>
                    <a:pt x="65817" y="383762"/>
                  </a:lnTo>
                  <a:lnTo>
                    <a:pt x="99082" y="411204"/>
                  </a:lnTo>
                  <a:lnTo>
                    <a:pt x="137267" y="431923"/>
                  </a:lnTo>
                  <a:lnTo>
                    <a:pt x="179470" y="445015"/>
                  </a:lnTo>
                  <a:lnTo>
                    <a:pt x="224789" y="449579"/>
                  </a:lnTo>
                  <a:lnTo>
                    <a:pt x="270109" y="445015"/>
                  </a:lnTo>
                  <a:lnTo>
                    <a:pt x="312312" y="431923"/>
                  </a:lnTo>
                  <a:lnTo>
                    <a:pt x="350497" y="411204"/>
                  </a:lnTo>
                  <a:lnTo>
                    <a:pt x="383762" y="383762"/>
                  </a:lnTo>
                  <a:lnTo>
                    <a:pt x="411204" y="350497"/>
                  </a:lnTo>
                  <a:lnTo>
                    <a:pt x="431923" y="312312"/>
                  </a:lnTo>
                  <a:lnTo>
                    <a:pt x="445015" y="270109"/>
                  </a:lnTo>
                  <a:lnTo>
                    <a:pt x="449579" y="224789"/>
                  </a:lnTo>
                  <a:lnTo>
                    <a:pt x="445015" y="179470"/>
                  </a:lnTo>
                  <a:lnTo>
                    <a:pt x="431923" y="137267"/>
                  </a:lnTo>
                  <a:lnTo>
                    <a:pt x="411204" y="99082"/>
                  </a:lnTo>
                  <a:lnTo>
                    <a:pt x="383762" y="65817"/>
                  </a:lnTo>
                  <a:lnTo>
                    <a:pt x="350497" y="38375"/>
                  </a:lnTo>
                  <a:lnTo>
                    <a:pt x="312312" y="17656"/>
                  </a:lnTo>
                  <a:lnTo>
                    <a:pt x="270109" y="4564"/>
                  </a:lnTo>
                  <a:lnTo>
                    <a:pt x="224789" y="0"/>
                  </a:lnTo>
                  <a:close/>
                </a:path>
              </a:pathLst>
            </a:custGeom>
            <a:solidFill>
              <a:srgbClr val="E2550F"/>
            </a:solidFill>
          </p:spPr>
          <p:txBody>
            <a:bodyPr wrap="square" lIns="0" tIns="0" rIns="0" bIns="0" rtlCol="0"/>
            <a:lstStyle/>
            <a:p>
              <a:endParaRPr/>
            </a:p>
          </p:txBody>
        </p:sp>
        <p:sp>
          <p:nvSpPr>
            <p:cNvPr id="68" name="object 68"/>
            <p:cNvSpPr/>
            <p:nvPr/>
          </p:nvSpPr>
          <p:spPr>
            <a:xfrm>
              <a:off x="9170669" y="2998470"/>
              <a:ext cx="449580" cy="449580"/>
            </a:xfrm>
            <a:custGeom>
              <a:avLst/>
              <a:gdLst/>
              <a:ahLst/>
              <a:cxnLst/>
              <a:rect l="l" t="t" r="r" b="b"/>
              <a:pathLst>
                <a:path w="449579" h="449579">
                  <a:moveTo>
                    <a:pt x="0" y="224789"/>
                  </a:moveTo>
                  <a:lnTo>
                    <a:pt x="4564" y="179470"/>
                  </a:lnTo>
                  <a:lnTo>
                    <a:pt x="17656" y="137267"/>
                  </a:lnTo>
                  <a:lnTo>
                    <a:pt x="38375" y="99082"/>
                  </a:lnTo>
                  <a:lnTo>
                    <a:pt x="65817" y="65817"/>
                  </a:lnTo>
                  <a:lnTo>
                    <a:pt x="99082" y="38375"/>
                  </a:lnTo>
                  <a:lnTo>
                    <a:pt x="137267" y="17656"/>
                  </a:lnTo>
                  <a:lnTo>
                    <a:pt x="179470" y="4564"/>
                  </a:lnTo>
                  <a:lnTo>
                    <a:pt x="224789" y="0"/>
                  </a:lnTo>
                  <a:lnTo>
                    <a:pt x="270109" y="4564"/>
                  </a:lnTo>
                  <a:lnTo>
                    <a:pt x="312312" y="17656"/>
                  </a:lnTo>
                  <a:lnTo>
                    <a:pt x="350497" y="38375"/>
                  </a:lnTo>
                  <a:lnTo>
                    <a:pt x="383762" y="65817"/>
                  </a:lnTo>
                  <a:lnTo>
                    <a:pt x="411204" y="99082"/>
                  </a:lnTo>
                  <a:lnTo>
                    <a:pt x="431923" y="137267"/>
                  </a:lnTo>
                  <a:lnTo>
                    <a:pt x="445015" y="179470"/>
                  </a:lnTo>
                  <a:lnTo>
                    <a:pt x="449579" y="224789"/>
                  </a:lnTo>
                  <a:lnTo>
                    <a:pt x="445015" y="270109"/>
                  </a:lnTo>
                  <a:lnTo>
                    <a:pt x="431923" y="312312"/>
                  </a:lnTo>
                  <a:lnTo>
                    <a:pt x="411204" y="350497"/>
                  </a:lnTo>
                  <a:lnTo>
                    <a:pt x="383762" y="383762"/>
                  </a:lnTo>
                  <a:lnTo>
                    <a:pt x="350497" y="411204"/>
                  </a:lnTo>
                  <a:lnTo>
                    <a:pt x="312312" y="431923"/>
                  </a:lnTo>
                  <a:lnTo>
                    <a:pt x="270109" y="445015"/>
                  </a:lnTo>
                  <a:lnTo>
                    <a:pt x="224789" y="449579"/>
                  </a:lnTo>
                  <a:lnTo>
                    <a:pt x="179470" y="445015"/>
                  </a:lnTo>
                  <a:lnTo>
                    <a:pt x="137267" y="431923"/>
                  </a:lnTo>
                  <a:lnTo>
                    <a:pt x="99082" y="411204"/>
                  </a:lnTo>
                  <a:lnTo>
                    <a:pt x="65817" y="383762"/>
                  </a:lnTo>
                  <a:lnTo>
                    <a:pt x="38375" y="350497"/>
                  </a:lnTo>
                  <a:lnTo>
                    <a:pt x="17656" y="312312"/>
                  </a:lnTo>
                  <a:lnTo>
                    <a:pt x="4564" y="270109"/>
                  </a:lnTo>
                  <a:lnTo>
                    <a:pt x="0" y="224789"/>
                  </a:lnTo>
                  <a:close/>
                </a:path>
              </a:pathLst>
            </a:custGeom>
            <a:ln w="19050">
              <a:solidFill>
                <a:srgbClr val="FFFFFF"/>
              </a:solidFill>
            </a:ln>
          </p:spPr>
          <p:txBody>
            <a:bodyPr wrap="square" lIns="0" tIns="0" rIns="0" bIns="0" rtlCol="0"/>
            <a:lstStyle/>
            <a:p>
              <a:endParaRPr/>
            </a:p>
          </p:txBody>
        </p:sp>
      </p:grpSp>
      <p:sp>
        <p:nvSpPr>
          <p:cNvPr id="69" name="object 69"/>
          <p:cNvSpPr txBox="1"/>
          <p:nvPr/>
        </p:nvSpPr>
        <p:spPr>
          <a:xfrm>
            <a:off x="9307448" y="3049270"/>
            <a:ext cx="176530" cy="321945"/>
          </a:xfrm>
          <a:prstGeom prst="rect">
            <a:avLst/>
          </a:prstGeom>
        </p:spPr>
        <p:txBody>
          <a:bodyPr vert="horz" wrap="square" lIns="0" tIns="11430" rIns="0" bIns="0" rtlCol="0">
            <a:spAutoFit/>
          </a:bodyPr>
          <a:lstStyle/>
          <a:p>
            <a:pPr marL="12700">
              <a:lnSpc>
                <a:spcPct val="100000"/>
              </a:lnSpc>
              <a:spcBef>
                <a:spcPts val="90"/>
              </a:spcBef>
            </a:pPr>
            <a:r>
              <a:rPr sz="1950" spc="160" dirty="0">
                <a:solidFill>
                  <a:srgbClr val="FFFFFF"/>
                </a:solidFill>
                <a:latin typeface="Trebuchet MS"/>
                <a:cs typeface="Trebuchet MS"/>
              </a:rPr>
              <a:t>3</a:t>
            </a:r>
            <a:endParaRPr sz="1950">
              <a:latin typeface="Trebuchet MS"/>
              <a:cs typeface="Trebuchet MS"/>
            </a:endParaRPr>
          </a:p>
        </p:txBody>
      </p:sp>
      <p:grpSp>
        <p:nvGrpSpPr>
          <p:cNvPr id="70" name="object 70"/>
          <p:cNvGrpSpPr/>
          <p:nvPr/>
        </p:nvGrpSpPr>
        <p:grpSpPr>
          <a:xfrm>
            <a:off x="6420992" y="2135504"/>
            <a:ext cx="468630" cy="468630"/>
            <a:chOff x="6420992" y="2135504"/>
            <a:chExt cx="468630" cy="468630"/>
          </a:xfrm>
        </p:grpSpPr>
        <p:sp>
          <p:nvSpPr>
            <p:cNvPr id="71" name="object 71"/>
            <p:cNvSpPr/>
            <p:nvPr/>
          </p:nvSpPr>
          <p:spPr>
            <a:xfrm>
              <a:off x="6430517" y="2145029"/>
              <a:ext cx="449580" cy="449580"/>
            </a:xfrm>
            <a:custGeom>
              <a:avLst/>
              <a:gdLst/>
              <a:ahLst/>
              <a:cxnLst/>
              <a:rect l="l" t="t" r="r" b="b"/>
              <a:pathLst>
                <a:path w="449579" h="449580">
                  <a:moveTo>
                    <a:pt x="224789" y="0"/>
                  </a:moveTo>
                  <a:lnTo>
                    <a:pt x="179470" y="4564"/>
                  </a:lnTo>
                  <a:lnTo>
                    <a:pt x="137267" y="17656"/>
                  </a:lnTo>
                  <a:lnTo>
                    <a:pt x="99082" y="38375"/>
                  </a:lnTo>
                  <a:lnTo>
                    <a:pt x="65817" y="65817"/>
                  </a:lnTo>
                  <a:lnTo>
                    <a:pt x="38375" y="99082"/>
                  </a:lnTo>
                  <a:lnTo>
                    <a:pt x="17656" y="137267"/>
                  </a:lnTo>
                  <a:lnTo>
                    <a:pt x="4564" y="179470"/>
                  </a:lnTo>
                  <a:lnTo>
                    <a:pt x="0" y="224790"/>
                  </a:lnTo>
                  <a:lnTo>
                    <a:pt x="4564" y="270109"/>
                  </a:lnTo>
                  <a:lnTo>
                    <a:pt x="17656" y="312312"/>
                  </a:lnTo>
                  <a:lnTo>
                    <a:pt x="38375" y="350497"/>
                  </a:lnTo>
                  <a:lnTo>
                    <a:pt x="65817" y="383762"/>
                  </a:lnTo>
                  <a:lnTo>
                    <a:pt x="99082" y="411204"/>
                  </a:lnTo>
                  <a:lnTo>
                    <a:pt x="137267" y="431923"/>
                  </a:lnTo>
                  <a:lnTo>
                    <a:pt x="179470" y="445015"/>
                  </a:lnTo>
                  <a:lnTo>
                    <a:pt x="224789" y="449580"/>
                  </a:lnTo>
                  <a:lnTo>
                    <a:pt x="270109" y="445015"/>
                  </a:lnTo>
                  <a:lnTo>
                    <a:pt x="312312" y="431923"/>
                  </a:lnTo>
                  <a:lnTo>
                    <a:pt x="350497" y="411204"/>
                  </a:lnTo>
                  <a:lnTo>
                    <a:pt x="383762" y="383762"/>
                  </a:lnTo>
                  <a:lnTo>
                    <a:pt x="411204" y="350497"/>
                  </a:lnTo>
                  <a:lnTo>
                    <a:pt x="431923" y="312312"/>
                  </a:lnTo>
                  <a:lnTo>
                    <a:pt x="445015" y="270109"/>
                  </a:lnTo>
                  <a:lnTo>
                    <a:pt x="449580" y="224790"/>
                  </a:lnTo>
                  <a:lnTo>
                    <a:pt x="445015" y="179470"/>
                  </a:lnTo>
                  <a:lnTo>
                    <a:pt x="431923" y="137267"/>
                  </a:lnTo>
                  <a:lnTo>
                    <a:pt x="411204" y="99082"/>
                  </a:lnTo>
                  <a:lnTo>
                    <a:pt x="383762" y="65817"/>
                  </a:lnTo>
                  <a:lnTo>
                    <a:pt x="350497" y="38375"/>
                  </a:lnTo>
                  <a:lnTo>
                    <a:pt x="312312" y="17656"/>
                  </a:lnTo>
                  <a:lnTo>
                    <a:pt x="270109" y="4564"/>
                  </a:lnTo>
                  <a:lnTo>
                    <a:pt x="224789" y="0"/>
                  </a:lnTo>
                  <a:close/>
                </a:path>
              </a:pathLst>
            </a:custGeom>
            <a:solidFill>
              <a:srgbClr val="E2550F"/>
            </a:solidFill>
          </p:spPr>
          <p:txBody>
            <a:bodyPr wrap="square" lIns="0" tIns="0" rIns="0" bIns="0" rtlCol="0"/>
            <a:lstStyle/>
            <a:p>
              <a:endParaRPr/>
            </a:p>
          </p:txBody>
        </p:sp>
        <p:sp>
          <p:nvSpPr>
            <p:cNvPr id="72" name="object 72"/>
            <p:cNvSpPr/>
            <p:nvPr/>
          </p:nvSpPr>
          <p:spPr>
            <a:xfrm>
              <a:off x="6430517" y="2145029"/>
              <a:ext cx="449580" cy="449580"/>
            </a:xfrm>
            <a:custGeom>
              <a:avLst/>
              <a:gdLst/>
              <a:ahLst/>
              <a:cxnLst/>
              <a:rect l="l" t="t" r="r" b="b"/>
              <a:pathLst>
                <a:path w="449579" h="449580">
                  <a:moveTo>
                    <a:pt x="0" y="224790"/>
                  </a:moveTo>
                  <a:lnTo>
                    <a:pt x="4564" y="179470"/>
                  </a:lnTo>
                  <a:lnTo>
                    <a:pt x="17656" y="137267"/>
                  </a:lnTo>
                  <a:lnTo>
                    <a:pt x="38375" y="99082"/>
                  </a:lnTo>
                  <a:lnTo>
                    <a:pt x="65817" y="65817"/>
                  </a:lnTo>
                  <a:lnTo>
                    <a:pt x="99082" y="38375"/>
                  </a:lnTo>
                  <a:lnTo>
                    <a:pt x="137267" y="17656"/>
                  </a:lnTo>
                  <a:lnTo>
                    <a:pt x="179470" y="4564"/>
                  </a:lnTo>
                  <a:lnTo>
                    <a:pt x="224789" y="0"/>
                  </a:lnTo>
                  <a:lnTo>
                    <a:pt x="270109" y="4564"/>
                  </a:lnTo>
                  <a:lnTo>
                    <a:pt x="312312" y="17656"/>
                  </a:lnTo>
                  <a:lnTo>
                    <a:pt x="350497" y="38375"/>
                  </a:lnTo>
                  <a:lnTo>
                    <a:pt x="383762" y="65817"/>
                  </a:lnTo>
                  <a:lnTo>
                    <a:pt x="411204" y="99082"/>
                  </a:lnTo>
                  <a:lnTo>
                    <a:pt x="431923" y="137267"/>
                  </a:lnTo>
                  <a:lnTo>
                    <a:pt x="445015" y="179470"/>
                  </a:lnTo>
                  <a:lnTo>
                    <a:pt x="449580" y="224790"/>
                  </a:lnTo>
                  <a:lnTo>
                    <a:pt x="445015" y="270109"/>
                  </a:lnTo>
                  <a:lnTo>
                    <a:pt x="431923" y="312312"/>
                  </a:lnTo>
                  <a:lnTo>
                    <a:pt x="411204" y="350497"/>
                  </a:lnTo>
                  <a:lnTo>
                    <a:pt x="383762" y="383762"/>
                  </a:lnTo>
                  <a:lnTo>
                    <a:pt x="350497" y="411204"/>
                  </a:lnTo>
                  <a:lnTo>
                    <a:pt x="312312" y="431923"/>
                  </a:lnTo>
                  <a:lnTo>
                    <a:pt x="270109" y="445015"/>
                  </a:lnTo>
                  <a:lnTo>
                    <a:pt x="224789" y="449580"/>
                  </a:lnTo>
                  <a:lnTo>
                    <a:pt x="179470" y="445015"/>
                  </a:lnTo>
                  <a:lnTo>
                    <a:pt x="137267" y="431923"/>
                  </a:lnTo>
                  <a:lnTo>
                    <a:pt x="99082" y="411204"/>
                  </a:lnTo>
                  <a:lnTo>
                    <a:pt x="65817" y="383762"/>
                  </a:lnTo>
                  <a:lnTo>
                    <a:pt x="38375" y="350497"/>
                  </a:lnTo>
                  <a:lnTo>
                    <a:pt x="17656" y="312312"/>
                  </a:lnTo>
                  <a:lnTo>
                    <a:pt x="4564" y="270109"/>
                  </a:lnTo>
                  <a:lnTo>
                    <a:pt x="0" y="224790"/>
                  </a:lnTo>
                  <a:close/>
                </a:path>
              </a:pathLst>
            </a:custGeom>
            <a:ln w="19050">
              <a:solidFill>
                <a:srgbClr val="FFFFFF"/>
              </a:solidFill>
            </a:ln>
          </p:spPr>
          <p:txBody>
            <a:bodyPr wrap="square" lIns="0" tIns="0" rIns="0" bIns="0" rtlCol="0"/>
            <a:lstStyle/>
            <a:p>
              <a:endParaRPr/>
            </a:p>
          </p:txBody>
        </p:sp>
      </p:grpSp>
      <p:sp>
        <p:nvSpPr>
          <p:cNvPr id="73" name="object 73"/>
          <p:cNvSpPr txBox="1"/>
          <p:nvPr/>
        </p:nvSpPr>
        <p:spPr>
          <a:xfrm>
            <a:off x="6563359" y="2194940"/>
            <a:ext cx="185420" cy="321945"/>
          </a:xfrm>
          <a:prstGeom prst="rect">
            <a:avLst/>
          </a:prstGeom>
        </p:spPr>
        <p:txBody>
          <a:bodyPr vert="horz" wrap="square" lIns="0" tIns="11430" rIns="0" bIns="0" rtlCol="0">
            <a:spAutoFit/>
          </a:bodyPr>
          <a:lstStyle/>
          <a:p>
            <a:pPr marL="12700">
              <a:lnSpc>
                <a:spcPct val="100000"/>
              </a:lnSpc>
              <a:spcBef>
                <a:spcPts val="90"/>
              </a:spcBef>
            </a:pPr>
            <a:r>
              <a:rPr sz="1950" spc="235" dirty="0">
                <a:solidFill>
                  <a:srgbClr val="FFFFFF"/>
                </a:solidFill>
                <a:latin typeface="Trebuchet MS"/>
                <a:cs typeface="Trebuchet MS"/>
              </a:rPr>
              <a:t>4</a:t>
            </a:r>
            <a:endParaRPr sz="1950">
              <a:latin typeface="Trebuchet MS"/>
              <a:cs typeface="Trebuchet MS"/>
            </a:endParaRPr>
          </a:p>
        </p:txBody>
      </p:sp>
      <p:grpSp>
        <p:nvGrpSpPr>
          <p:cNvPr id="74" name="object 74"/>
          <p:cNvGrpSpPr/>
          <p:nvPr/>
        </p:nvGrpSpPr>
        <p:grpSpPr>
          <a:xfrm>
            <a:off x="5942457" y="3799713"/>
            <a:ext cx="468630" cy="468630"/>
            <a:chOff x="5942457" y="3799713"/>
            <a:chExt cx="468630" cy="468630"/>
          </a:xfrm>
        </p:grpSpPr>
        <p:sp>
          <p:nvSpPr>
            <p:cNvPr id="75" name="object 75"/>
            <p:cNvSpPr/>
            <p:nvPr/>
          </p:nvSpPr>
          <p:spPr>
            <a:xfrm>
              <a:off x="5951982" y="3809238"/>
              <a:ext cx="449580" cy="449580"/>
            </a:xfrm>
            <a:custGeom>
              <a:avLst/>
              <a:gdLst/>
              <a:ahLst/>
              <a:cxnLst/>
              <a:rect l="l" t="t" r="r" b="b"/>
              <a:pathLst>
                <a:path w="449579" h="449579">
                  <a:moveTo>
                    <a:pt x="224789" y="0"/>
                  </a:moveTo>
                  <a:lnTo>
                    <a:pt x="179470" y="4564"/>
                  </a:lnTo>
                  <a:lnTo>
                    <a:pt x="137267" y="17656"/>
                  </a:lnTo>
                  <a:lnTo>
                    <a:pt x="99082" y="38375"/>
                  </a:lnTo>
                  <a:lnTo>
                    <a:pt x="65817" y="65817"/>
                  </a:lnTo>
                  <a:lnTo>
                    <a:pt x="38375" y="99082"/>
                  </a:lnTo>
                  <a:lnTo>
                    <a:pt x="17656" y="137267"/>
                  </a:lnTo>
                  <a:lnTo>
                    <a:pt x="4564" y="179470"/>
                  </a:lnTo>
                  <a:lnTo>
                    <a:pt x="0" y="224789"/>
                  </a:lnTo>
                  <a:lnTo>
                    <a:pt x="4564" y="270109"/>
                  </a:lnTo>
                  <a:lnTo>
                    <a:pt x="17656" y="312312"/>
                  </a:lnTo>
                  <a:lnTo>
                    <a:pt x="38375" y="350497"/>
                  </a:lnTo>
                  <a:lnTo>
                    <a:pt x="65817" y="383762"/>
                  </a:lnTo>
                  <a:lnTo>
                    <a:pt x="99082" y="411204"/>
                  </a:lnTo>
                  <a:lnTo>
                    <a:pt x="137267" y="431923"/>
                  </a:lnTo>
                  <a:lnTo>
                    <a:pt x="179470" y="445015"/>
                  </a:lnTo>
                  <a:lnTo>
                    <a:pt x="224789" y="449580"/>
                  </a:lnTo>
                  <a:lnTo>
                    <a:pt x="270109" y="445015"/>
                  </a:lnTo>
                  <a:lnTo>
                    <a:pt x="312312" y="431923"/>
                  </a:lnTo>
                  <a:lnTo>
                    <a:pt x="350497" y="411204"/>
                  </a:lnTo>
                  <a:lnTo>
                    <a:pt x="383762" y="383762"/>
                  </a:lnTo>
                  <a:lnTo>
                    <a:pt x="411204" y="350497"/>
                  </a:lnTo>
                  <a:lnTo>
                    <a:pt x="431923" y="312312"/>
                  </a:lnTo>
                  <a:lnTo>
                    <a:pt x="445015" y="270109"/>
                  </a:lnTo>
                  <a:lnTo>
                    <a:pt x="449579" y="224789"/>
                  </a:lnTo>
                  <a:lnTo>
                    <a:pt x="445015" y="179470"/>
                  </a:lnTo>
                  <a:lnTo>
                    <a:pt x="431923" y="137267"/>
                  </a:lnTo>
                  <a:lnTo>
                    <a:pt x="411204" y="99082"/>
                  </a:lnTo>
                  <a:lnTo>
                    <a:pt x="383762" y="65817"/>
                  </a:lnTo>
                  <a:lnTo>
                    <a:pt x="350497" y="38375"/>
                  </a:lnTo>
                  <a:lnTo>
                    <a:pt x="312312" y="17656"/>
                  </a:lnTo>
                  <a:lnTo>
                    <a:pt x="270109" y="4564"/>
                  </a:lnTo>
                  <a:lnTo>
                    <a:pt x="224789" y="0"/>
                  </a:lnTo>
                  <a:close/>
                </a:path>
              </a:pathLst>
            </a:custGeom>
            <a:solidFill>
              <a:srgbClr val="9A019A"/>
            </a:solidFill>
          </p:spPr>
          <p:txBody>
            <a:bodyPr wrap="square" lIns="0" tIns="0" rIns="0" bIns="0" rtlCol="0"/>
            <a:lstStyle/>
            <a:p>
              <a:endParaRPr/>
            </a:p>
          </p:txBody>
        </p:sp>
        <p:sp>
          <p:nvSpPr>
            <p:cNvPr id="76" name="object 76"/>
            <p:cNvSpPr/>
            <p:nvPr/>
          </p:nvSpPr>
          <p:spPr>
            <a:xfrm>
              <a:off x="5951982" y="3809238"/>
              <a:ext cx="449580" cy="449580"/>
            </a:xfrm>
            <a:custGeom>
              <a:avLst/>
              <a:gdLst/>
              <a:ahLst/>
              <a:cxnLst/>
              <a:rect l="l" t="t" r="r" b="b"/>
              <a:pathLst>
                <a:path w="449579" h="449579">
                  <a:moveTo>
                    <a:pt x="0" y="224789"/>
                  </a:moveTo>
                  <a:lnTo>
                    <a:pt x="4564" y="179470"/>
                  </a:lnTo>
                  <a:lnTo>
                    <a:pt x="17656" y="137267"/>
                  </a:lnTo>
                  <a:lnTo>
                    <a:pt x="38375" y="99082"/>
                  </a:lnTo>
                  <a:lnTo>
                    <a:pt x="65817" y="65817"/>
                  </a:lnTo>
                  <a:lnTo>
                    <a:pt x="99082" y="38375"/>
                  </a:lnTo>
                  <a:lnTo>
                    <a:pt x="137267" y="17656"/>
                  </a:lnTo>
                  <a:lnTo>
                    <a:pt x="179470" y="4564"/>
                  </a:lnTo>
                  <a:lnTo>
                    <a:pt x="224789" y="0"/>
                  </a:lnTo>
                  <a:lnTo>
                    <a:pt x="270109" y="4564"/>
                  </a:lnTo>
                  <a:lnTo>
                    <a:pt x="312312" y="17656"/>
                  </a:lnTo>
                  <a:lnTo>
                    <a:pt x="350497" y="38375"/>
                  </a:lnTo>
                  <a:lnTo>
                    <a:pt x="383762" y="65817"/>
                  </a:lnTo>
                  <a:lnTo>
                    <a:pt x="411204" y="99082"/>
                  </a:lnTo>
                  <a:lnTo>
                    <a:pt x="431923" y="137267"/>
                  </a:lnTo>
                  <a:lnTo>
                    <a:pt x="445015" y="179470"/>
                  </a:lnTo>
                  <a:lnTo>
                    <a:pt x="449579" y="224789"/>
                  </a:lnTo>
                  <a:lnTo>
                    <a:pt x="445015" y="270109"/>
                  </a:lnTo>
                  <a:lnTo>
                    <a:pt x="431923" y="312312"/>
                  </a:lnTo>
                  <a:lnTo>
                    <a:pt x="411204" y="350497"/>
                  </a:lnTo>
                  <a:lnTo>
                    <a:pt x="383762" y="383762"/>
                  </a:lnTo>
                  <a:lnTo>
                    <a:pt x="350497" y="411204"/>
                  </a:lnTo>
                  <a:lnTo>
                    <a:pt x="312312" y="431923"/>
                  </a:lnTo>
                  <a:lnTo>
                    <a:pt x="270109" y="445015"/>
                  </a:lnTo>
                  <a:lnTo>
                    <a:pt x="224789" y="449580"/>
                  </a:lnTo>
                  <a:lnTo>
                    <a:pt x="179470" y="445015"/>
                  </a:lnTo>
                  <a:lnTo>
                    <a:pt x="137267" y="431923"/>
                  </a:lnTo>
                  <a:lnTo>
                    <a:pt x="99082" y="411204"/>
                  </a:lnTo>
                  <a:lnTo>
                    <a:pt x="65817" y="383762"/>
                  </a:lnTo>
                  <a:lnTo>
                    <a:pt x="38375" y="350497"/>
                  </a:lnTo>
                  <a:lnTo>
                    <a:pt x="17656" y="312312"/>
                  </a:lnTo>
                  <a:lnTo>
                    <a:pt x="4564" y="270109"/>
                  </a:lnTo>
                  <a:lnTo>
                    <a:pt x="0" y="224789"/>
                  </a:lnTo>
                  <a:close/>
                </a:path>
              </a:pathLst>
            </a:custGeom>
            <a:ln w="19050">
              <a:solidFill>
                <a:srgbClr val="FFFFFF"/>
              </a:solidFill>
            </a:ln>
          </p:spPr>
          <p:txBody>
            <a:bodyPr wrap="square" lIns="0" tIns="0" rIns="0" bIns="0" rtlCol="0"/>
            <a:lstStyle/>
            <a:p>
              <a:endParaRPr/>
            </a:p>
          </p:txBody>
        </p:sp>
      </p:grpSp>
      <p:sp>
        <p:nvSpPr>
          <p:cNvPr id="77" name="object 77"/>
          <p:cNvSpPr txBox="1"/>
          <p:nvPr/>
        </p:nvSpPr>
        <p:spPr>
          <a:xfrm>
            <a:off x="6107684" y="3860419"/>
            <a:ext cx="136525" cy="321945"/>
          </a:xfrm>
          <a:prstGeom prst="rect">
            <a:avLst/>
          </a:prstGeom>
        </p:spPr>
        <p:txBody>
          <a:bodyPr vert="horz" wrap="square" lIns="0" tIns="11430" rIns="0" bIns="0" rtlCol="0">
            <a:spAutoFit/>
          </a:bodyPr>
          <a:lstStyle/>
          <a:p>
            <a:pPr marL="12700">
              <a:lnSpc>
                <a:spcPct val="100000"/>
              </a:lnSpc>
              <a:spcBef>
                <a:spcPts val="90"/>
              </a:spcBef>
            </a:pPr>
            <a:r>
              <a:rPr sz="1950" spc="-155" dirty="0">
                <a:solidFill>
                  <a:srgbClr val="FFFFFF"/>
                </a:solidFill>
                <a:latin typeface="Trebuchet MS"/>
                <a:cs typeface="Trebuchet MS"/>
              </a:rPr>
              <a:t>1</a:t>
            </a:r>
            <a:endParaRPr sz="1950">
              <a:latin typeface="Trebuchet MS"/>
              <a:cs typeface="Trebuchet MS"/>
            </a:endParaRPr>
          </a:p>
        </p:txBody>
      </p:sp>
      <p:grpSp>
        <p:nvGrpSpPr>
          <p:cNvPr id="78" name="object 78"/>
          <p:cNvGrpSpPr/>
          <p:nvPr/>
        </p:nvGrpSpPr>
        <p:grpSpPr>
          <a:xfrm>
            <a:off x="11008232" y="3967353"/>
            <a:ext cx="452120" cy="450850"/>
            <a:chOff x="11008232" y="3967353"/>
            <a:chExt cx="452120" cy="450850"/>
          </a:xfrm>
        </p:grpSpPr>
        <p:sp>
          <p:nvSpPr>
            <p:cNvPr id="79" name="object 79"/>
            <p:cNvSpPr/>
            <p:nvPr/>
          </p:nvSpPr>
          <p:spPr>
            <a:xfrm>
              <a:off x="11017757" y="3976878"/>
              <a:ext cx="433070" cy="431800"/>
            </a:xfrm>
            <a:custGeom>
              <a:avLst/>
              <a:gdLst/>
              <a:ahLst/>
              <a:cxnLst/>
              <a:rect l="l" t="t" r="r" b="b"/>
              <a:pathLst>
                <a:path w="433070" h="431800">
                  <a:moveTo>
                    <a:pt x="216408" y="0"/>
                  </a:moveTo>
                  <a:lnTo>
                    <a:pt x="166791" y="5693"/>
                  </a:lnTo>
                  <a:lnTo>
                    <a:pt x="121242" y="21913"/>
                  </a:lnTo>
                  <a:lnTo>
                    <a:pt x="81060" y="47366"/>
                  </a:lnTo>
                  <a:lnTo>
                    <a:pt x="47546" y="80758"/>
                  </a:lnTo>
                  <a:lnTo>
                    <a:pt x="21998" y="120798"/>
                  </a:lnTo>
                  <a:lnTo>
                    <a:pt x="5716" y="166191"/>
                  </a:lnTo>
                  <a:lnTo>
                    <a:pt x="0" y="215646"/>
                  </a:lnTo>
                  <a:lnTo>
                    <a:pt x="5716" y="265100"/>
                  </a:lnTo>
                  <a:lnTo>
                    <a:pt x="21998" y="310493"/>
                  </a:lnTo>
                  <a:lnTo>
                    <a:pt x="47546" y="350533"/>
                  </a:lnTo>
                  <a:lnTo>
                    <a:pt x="81060" y="383925"/>
                  </a:lnTo>
                  <a:lnTo>
                    <a:pt x="121242" y="409378"/>
                  </a:lnTo>
                  <a:lnTo>
                    <a:pt x="166791" y="425598"/>
                  </a:lnTo>
                  <a:lnTo>
                    <a:pt x="216408" y="431292"/>
                  </a:lnTo>
                  <a:lnTo>
                    <a:pt x="266024" y="425598"/>
                  </a:lnTo>
                  <a:lnTo>
                    <a:pt x="311573" y="409378"/>
                  </a:lnTo>
                  <a:lnTo>
                    <a:pt x="351755" y="383925"/>
                  </a:lnTo>
                  <a:lnTo>
                    <a:pt x="385269" y="350533"/>
                  </a:lnTo>
                  <a:lnTo>
                    <a:pt x="410817" y="310493"/>
                  </a:lnTo>
                  <a:lnTo>
                    <a:pt x="427099" y="265100"/>
                  </a:lnTo>
                  <a:lnTo>
                    <a:pt x="432816" y="215646"/>
                  </a:lnTo>
                  <a:lnTo>
                    <a:pt x="427099" y="166191"/>
                  </a:lnTo>
                  <a:lnTo>
                    <a:pt x="410817" y="120798"/>
                  </a:lnTo>
                  <a:lnTo>
                    <a:pt x="385269" y="80758"/>
                  </a:lnTo>
                  <a:lnTo>
                    <a:pt x="351755" y="47366"/>
                  </a:lnTo>
                  <a:lnTo>
                    <a:pt x="311573" y="21913"/>
                  </a:lnTo>
                  <a:lnTo>
                    <a:pt x="266024" y="5693"/>
                  </a:lnTo>
                  <a:lnTo>
                    <a:pt x="216408" y="0"/>
                  </a:lnTo>
                  <a:close/>
                </a:path>
              </a:pathLst>
            </a:custGeom>
            <a:solidFill>
              <a:schemeClr val="tx1">
                <a:lumMod val="65000"/>
                <a:lumOff val="35000"/>
              </a:schemeClr>
            </a:solidFill>
          </p:spPr>
          <p:txBody>
            <a:bodyPr wrap="square" lIns="0" tIns="0" rIns="0" bIns="0" rtlCol="0"/>
            <a:lstStyle/>
            <a:p>
              <a:endParaRPr/>
            </a:p>
          </p:txBody>
        </p:sp>
        <p:sp>
          <p:nvSpPr>
            <p:cNvPr id="80" name="object 80"/>
            <p:cNvSpPr/>
            <p:nvPr/>
          </p:nvSpPr>
          <p:spPr>
            <a:xfrm>
              <a:off x="11017757" y="3976878"/>
              <a:ext cx="433070" cy="431800"/>
            </a:xfrm>
            <a:custGeom>
              <a:avLst/>
              <a:gdLst/>
              <a:ahLst/>
              <a:cxnLst/>
              <a:rect l="l" t="t" r="r" b="b"/>
              <a:pathLst>
                <a:path w="433070" h="431800">
                  <a:moveTo>
                    <a:pt x="0" y="215646"/>
                  </a:moveTo>
                  <a:lnTo>
                    <a:pt x="5716" y="166191"/>
                  </a:lnTo>
                  <a:lnTo>
                    <a:pt x="21998" y="120798"/>
                  </a:lnTo>
                  <a:lnTo>
                    <a:pt x="47546" y="80758"/>
                  </a:lnTo>
                  <a:lnTo>
                    <a:pt x="81060" y="47366"/>
                  </a:lnTo>
                  <a:lnTo>
                    <a:pt x="121242" y="21913"/>
                  </a:lnTo>
                  <a:lnTo>
                    <a:pt x="166791" y="5693"/>
                  </a:lnTo>
                  <a:lnTo>
                    <a:pt x="216408" y="0"/>
                  </a:lnTo>
                  <a:lnTo>
                    <a:pt x="266024" y="5693"/>
                  </a:lnTo>
                  <a:lnTo>
                    <a:pt x="311573" y="21913"/>
                  </a:lnTo>
                  <a:lnTo>
                    <a:pt x="351755" y="47366"/>
                  </a:lnTo>
                  <a:lnTo>
                    <a:pt x="385269" y="80758"/>
                  </a:lnTo>
                  <a:lnTo>
                    <a:pt x="410817" y="120798"/>
                  </a:lnTo>
                  <a:lnTo>
                    <a:pt x="427099" y="166191"/>
                  </a:lnTo>
                  <a:lnTo>
                    <a:pt x="432816" y="215646"/>
                  </a:lnTo>
                  <a:lnTo>
                    <a:pt x="427099" y="265100"/>
                  </a:lnTo>
                  <a:lnTo>
                    <a:pt x="410817" y="310493"/>
                  </a:lnTo>
                  <a:lnTo>
                    <a:pt x="385269" y="350533"/>
                  </a:lnTo>
                  <a:lnTo>
                    <a:pt x="351755" y="383925"/>
                  </a:lnTo>
                  <a:lnTo>
                    <a:pt x="311573" y="409378"/>
                  </a:lnTo>
                  <a:lnTo>
                    <a:pt x="266024" y="425598"/>
                  </a:lnTo>
                  <a:lnTo>
                    <a:pt x="216408" y="431292"/>
                  </a:lnTo>
                  <a:lnTo>
                    <a:pt x="166791" y="425598"/>
                  </a:lnTo>
                  <a:lnTo>
                    <a:pt x="121242" y="409378"/>
                  </a:lnTo>
                  <a:lnTo>
                    <a:pt x="81060" y="383925"/>
                  </a:lnTo>
                  <a:lnTo>
                    <a:pt x="47546" y="350533"/>
                  </a:lnTo>
                  <a:lnTo>
                    <a:pt x="21998" y="310493"/>
                  </a:lnTo>
                  <a:lnTo>
                    <a:pt x="5716" y="265100"/>
                  </a:lnTo>
                  <a:lnTo>
                    <a:pt x="0" y="215646"/>
                  </a:lnTo>
                  <a:close/>
                </a:path>
              </a:pathLst>
            </a:custGeom>
            <a:ln w="19050">
              <a:solidFill>
                <a:srgbClr val="FFFFFF"/>
              </a:solidFill>
            </a:ln>
          </p:spPr>
          <p:txBody>
            <a:bodyPr wrap="square" lIns="0" tIns="0" rIns="0" bIns="0" rtlCol="0"/>
            <a:lstStyle/>
            <a:p>
              <a:endParaRPr/>
            </a:p>
          </p:txBody>
        </p:sp>
      </p:grpSp>
      <p:sp>
        <p:nvSpPr>
          <p:cNvPr id="81" name="object 81"/>
          <p:cNvSpPr txBox="1"/>
          <p:nvPr/>
        </p:nvSpPr>
        <p:spPr>
          <a:xfrm>
            <a:off x="11149076" y="4018534"/>
            <a:ext cx="173355" cy="321945"/>
          </a:xfrm>
          <a:prstGeom prst="rect">
            <a:avLst/>
          </a:prstGeom>
        </p:spPr>
        <p:txBody>
          <a:bodyPr vert="horz" wrap="square" lIns="0" tIns="11430" rIns="0" bIns="0" rtlCol="0">
            <a:spAutoFit/>
          </a:bodyPr>
          <a:lstStyle/>
          <a:p>
            <a:pPr marL="12700">
              <a:lnSpc>
                <a:spcPct val="100000"/>
              </a:lnSpc>
              <a:spcBef>
                <a:spcPts val="90"/>
              </a:spcBef>
            </a:pPr>
            <a:r>
              <a:rPr sz="1950" spc="140" dirty="0">
                <a:solidFill>
                  <a:srgbClr val="FFFFFF"/>
                </a:solidFill>
                <a:latin typeface="Trebuchet MS"/>
                <a:cs typeface="Trebuchet MS"/>
              </a:rPr>
              <a:t>5</a:t>
            </a:r>
            <a:endParaRPr sz="1950">
              <a:latin typeface="Trebuchet MS"/>
              <a:cs typeface="Trebuchet MS"/>
            </a:endParaRPr>
          </a:p>
        </p:txBody>
      </p:sp>
      <p:pic>
        <p:nvPicPr>
          <p:cNvPr id="82" name="object 82"/>
          <p:cNvPicPr/>
          <p:nvPr/>
        </p:nvPicPr>
        <p:blipFill>
          <a:blip r:embed="rId7" cstate="print"/>
          <a:stretch>
            <a:fillRect/>
          </a:stretch>
        </p:blipFill>
        <p:spPr>
          <a:xfrm>
            <a:off x="912875" y="1447800"/>
            <a:ext cx="595884" cy="4806696"/>
          </a:xfrm>
          <a:prstGeom prst="rect">
            <a:avLst/>
          </a:prstGeom>
        </p:spPr>
      </p:pic>
      <p:sp>
        <p:nvSpPr>
          <p:cNvPr id="83" name="object 83"/>
          <p:cNvSpPr txBox="1"/>
          <p:nvPr/>
        </p:nvSpPr>
        <p:spPr>
          <a:xfrm>
            <a:off x="984167" y="1618480"/>
            <a:ext cx="215444" cy="3633732"/>
          </a:xfrm>
          <a:prstGeom prst="rect">
            <a:avLst/>
          </a:prstGeom>
        </p:spPr>
        <p:txBody>
          <a:bodyPr vert="vert270" wrap="square" lIns="0" tIns="3175" rIns="0" bIns="0" rtlCol="0">
            <a:spAutoFit/>
          </a:bodyPr>
          <a:lstStyle/>
          <a:p>
            <a:pPr marL="12700" marR="5080" indent="280670">
              <a:lnSpc>
                <a:spcPct val="100000"/>
              </a:lnSpc>
              <a:spcBef>
                <a:spcPts val="25"/>
              </a:spcBef>
            </a:pPr>
            <a:r>
              <a:rPr sz="1400" spc="-5" dirty="0">
                <a:latin typeface="Trebuchet MS"/>
                <a:cs typeface="Trebuchet MS"/>
              </a:rPr>
              <a:t>S</a:t>
            </a:r>
            <a:r>
              <a:rPr sz="1400" spc="5" dirty="0">
                <a:latin typeface="Trebuchet MS"/>
                <a:cs typeface="Trebuchet MS"/>
              </a:rPr>
              <a:t>A</a:t>
            </a:r>
            <a:r>
              <a:rPr sz="1400" dirty="0">
                <a:latin typeface="Trebuchet MS"/>
                <a:cs typeface="Trebuchet MS"/>
              </a:rPr>
              <a:t>P</a:t>
            </a:r>
            <a:r>
              <a:rPr sz="1400" spc="-110" dirty="0">
                <a:latin typeface="Trebuchet MS"/>
                <a:cs typeface="Trebuchet MS"/>
              </a:rPr>
              <a:t> </a:t>
            </a:r>
            <a:r>
              <a:rPr lang="en-US" sz="1400" spc="-5" dirty="0">
                <a:latin typeface="Trebuchet MS"/>
                <a:cs typeface="Trebuchet MS"/>
              </a:rPr>
              <a:t>Signavio's</a:t>
            </a:r>
            <a:r>
              <a:rPr sz="1400" dirty="0">
                <a:latin typeface="Trebuchet MS"/>
                <a:cs typeface="Trebuchet MS"/>
              </a:rPr>
              <a:t>  P</a:t>
            </a:r>
            <a:r>
              <a:rPr sz="1400" spc="-10" dirty="0">
                <a:latin typeface="Trebuchet MS"/>
                <a:cs typeface="Trebuchet MS"/>
              </a:rPr>
              <a:t>r</a:t>
            </a:r>
            <a:r>
              <a:rPr sz="1400" spc="-15" dirty="0">
                <a:latin typeface="Trebuchet MS"/>
                <a:cs typeface="Trebuchet MS"/>
              </a:rPr>
              <a:t>o</a:t>
            </a:r>
            <a:r>
              <a:rPr sz="1400" spc="-10" dirty="0">
                <a:latin typeface="Trebuchet MS"/>
                <a:cs typeface="Trebuchet MS"/>
              </a:rPr>
              <a:t>c</a:t>
            </a:r>
            <a:r>
              <a:rPr sz="1400" spc="-20" dirty="0">
                <a:latin typeface="Trebuchet MS"/>
                <a:cs typeface="Trebuchet MS"/>
              </a:rPr>
              <a:t>e</a:t>
            </a:r>
            <a:r>
              <a:rPr sz="1400" spc="-15" dirty="0">
                <a:latin typeface="Trebuchet MS"/>
                <a:cs typeface="Trebuchet MS"/>
              </a:rPr>
              <a:t>s</a:t>
            </a:r>
            <a:r>
              <a:rPr sz="1400" dirty="0">
                <a:latin typeface="Trebuchet MS"/>
                <a:cs typeface="Trebuchet MS"/>
              </a:rPr>
              <a:t>s</a:t>
            </a:r>
            <a:r>
              <a:rPr sz="1400" spc="-160" dirty="0">
                <a:latin typeface="Trebuchet MS"/>
                <a:cs typeface="Trebuchet MS"/>
              </a:rPr>
              <a:t> </a:t>
            </a:r>
            <a:r>
              <a:rPr sz="1400" dirty="0">
                <a:latin typeface="Trebuchet MS"/>
                <a:cs typeface="Trebuchet MS"/>
              </a:rPr>
              <a:t>Ex</a:t>
            </a:r>
            <a:r>
              <a:rPr sz="1400" spc="-15" dirty="0">
                <a:latin typeface="Trebuchet MS"/>
                <a:cs typeface="Trebuchet MS"/>
              </a:rPr>
              <a:t>p</a:t>
            </a:r>
            <a:r>
              <a:rPr sz="1400" dirty="0">
                <a:latin typeface="Trebuchet MS"/>
                <a:cs typeface="Trebuchet MS"/>
              </a:rPr>
              <a:t>l</a:t>
            </a:r>
            <a:r>
              <a:rPr sz="1400" spc="-20" dirty="0">
                <a:latin typeface="Trebuchet MS"/>
                <a:cs typeface="Trebuchet MS"/>
              </a:rPr>
              <a:t>o</a:t>
            </a:r>
            <a:r>
              <a:rPr sz="1400" spc="-10" dirty="0">
                <a:latin typeface="Trebuchet MS"/>
                <a:cs typeface="Trebuchet MS"/>
              </a:rPr>
              <a:t>r</a:t>
            </a:r>
            <a:r>
              <a:rPr sz="1400" spc="-20" dirty="0">
                <a:latin typeface="Trebuchet MS"/>
                <a:cs typeface="Trebuchet MS"/>
              </a:rPr>
              <a:t>e</a:t>
            </a:r>
            <a:r>
              <a:rPr sz="1400" dirty="0">
                <a:latin typeface="Trebuchet MS"/>
                <a:cs typeface="Trebuchet MS"/>
              </a:rPr>
              <a:t>r</a:t>
            </a:r>
          </a:p>
        </p:txBody>
      </p:sp>
      <p:sp>
        <p:nvSpPr>
          <p:cNvPr id="84" name="object 84"/>
          <p:cNvSpPr txBox="1"/>
          <p:nvPr/>
        </p:nvSpPr>
        <p:spPr>
          <a:xfrm>
            <a:off x="491439" y="240538"/>
            <a:ext cx="664400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7E7E7E"/>
                </a:solidFill>
                <a:latin typeface="Arial MT"/>
                <a:cs typeface="Arial MT"/>
              </a:rPr>
              <a:t>How</a:t>
            </a:r>
            <a:r>
              <a:rPr sz="1800" spc="15" dirty="0">
                <a:solidFill>
                  <a:srgbClr val="7E7E7E"/>
                </a:solidFill>
                <a:latin typeface="Arial MT"/>
                <a:cs typeface="Arial MT"/>
              </a:rPr>
              <a:t> </a:t>
            </a:r>
            <a:r>
              <a:rPr sz="1800" dirty="0">
                <a:solidFill>
                  <a:srgbClr val="7E7E7E"/>
                </a:solidFill>
                <a:latin typeface="Arial MT"/>
                <a:cs typeface="Arial MT"/>
              </a:rPr>
              <a:t>SAP</a:t>
            </a:r>
            <a:r>
              <a:rPr sz="1800" spc="-35" dirty="0">
                <a:solidFill>
                  <a:srgbClr val="7E7E7E"/>
                </a:solidFill>
                <a:latin typeface="Arial MT"/>
                <a:cs typeface="Arial MT"/>
              </a:rPr>
              <a:t> </a:t>
            </a:r>
            <a:r>
              <a:rPr lang="en-US" sz="1800" spc="-5" dirty="0">
                <a:solidFill>
                  <a:srgbClr val="7E7E7E"/>
                </a:solidFill>
                <a:latin typeface="Arial MT"/>
                <a:cs typeface="Arial MT"/>
              </a:rPr>
              <a:t>Signavio Training</a:t>
            </a:r>
            <a:r>
              <a:rPr sz="1800" spc="25" dirty="0">
                <a:solidFill>
                  <a:srgbClr val="7E7E7E"/>
                </a:solidFill>
                <a:latin typeface="Arial MT"/>
                <a:cs typeface="Arial MT"/>
              </a:rPr>
              <a:t> </a:t>
            </a:r>
            <a:r>
              <a:rPr sz="1800" spc="-5" dirty="0">
                <a:solidFill>
                  <a:srgbClr val="7E7E7E"/>
                </a:solidFill>
                <a:latin typeface="Arial MT"/>
                <a:cs typeface="Arial MT"/>
              </a:rPr>
              <a:t>drive</a:t>
            </a:r>
            <a:r>
              <a:rPr sz="1800" spc="5" dirty="0">
                <a:solidFill>
                  <a:srgbClr val="7E7E7E"/>
                </a:solidFill>
                <a:latin typeface="Arial MT"/>
                <a:cs typeface="Arial MT"/>
              </a:rPr>
              <a:t> </a:t>
            </a:r>
            <a:r>
              <a:rPr sz="1800" dirty="0">
                <a:solidFill>
                  <a:srgbClr val="7E7E7E"/>
                </a:solidFill>
                <a:latin typeface="Arial MT"/>
                <a:cs typeface="Arial MT"/>
              </a:rPr>
              <a:t>SAP</a:t>
            </a:r>
            <a:r>
              <a:rPr sz="1800" spc="-30" dirty="0">
                <a:solidFill>
                  <a:srgbClr val="7E7E7E"/>
                </a:solidFill>
                <a:latin typeface="Arial MT"/>
                <a:cs typeface="Arial MT"/>
              </a:rPr>
              <a:t> </a:t>
            </a:r>
            <a:r>
              <a:rPr sz="1800" spc="-5" dirty="0">
                <a:solidFill>
                  <a:srgbClr val="7E7E7E"/>
                </a:solidFill>
                <a:latin typeface="Arial MT"/>
                <a:cs typeface="Arial MT"/>
              </a:rPr>
              <a:t>S/4HANA</a:t>
            </a:r>
            <a:r>
              <a:rPr sz="1800" spc="-100" dirty="0">
                <a:solidFill>
                  <a:srgbClr val="7E7E7E"/>
                </a:solidFill>
                <a:latin typeface="Arial MT"/>
                <a:cs typeface="Arial MT"/>
              </a:rPr>
              <a:t> </a:t>
            </a:r>
            <a:r>
              <a:rPr sz="1800" spc="-5" dirty="0">
                <a:solidFill>
                  <a:srgbClr val="7E7E7E"/>
                </a:solidFill>
                <a:latin typeface="Arial MT"/>
                <a:cs typeface="Arial MT"/>
              </a:rPr>
              <a:t>transformations</a:t>
            </a:r>
            <a:endParaRPr sz="1800" dirty="0">
              <a:latin typeface="Arial MT"/>
              <a:cs typeface="Arial MT"/>
            </a:endParaRPr>
          </a:p>
        </p:txBody>
      </p:sp>
      <p:sp>
        <p:nvSpPr>
          <p:cNvPr id="85" name="object 85"/>
          <p:cNvSpPr txBox="1">
            <a:spLocks noGrp="1"/>
          </p:cNvSpPr>
          <p:nvPr>
            <p:ph type="title"/>
          </p:nvPr>
        </p:nvSpPr>
        <p:spPr>
          <a:xfrm>
            <a:off x="491439" y="513333"/>
            <a:ext cx="8538210" cy="629018"/>
          </a:xfrm>
          <a:prstGeom prst="rect">
            <a:avLst/>
          </a:prstGeom>
        </p:spPr>
        <p:txBody>
          <a:bodyPr vert="horz" wrap="square" lIns="0" tIns="13335" rIns="0" bIns="0" rtlCol="0">
            <a:spAutoFit/>
          </a:bodyPr>
          <a:lstStyle/>
          <a:p>
            <a:pPr marL="12700">
              <a:lnSpc>
                <a:spcPct val="100000"/>
              </a:lnSpc>
              <a:spcBef>
                <a:spcPts val="105"/>
              </a:spcBef>
            </a:pPr>
            <a:r>
              <a:rPr dirty="0">
                <a:solidFill>
                  <a:srgbClr val="F3B829"/>
                </a:solidFill>
              </a:rPr>
              <a:t>SAP</a:t>
            </a:r>
            <a:r>
              <a:rPr spc="-30" dirty="0">
                <a:solidFill>
                  <a:srgbClr val="F3B829"/>
                </a:solidFill>
              </a:rPr>
              <a:t> </a:t>
            </a:r>
            <a:r>
              <a:rPr lang="en-US" spc="-5" dirty="0">
                <a:solidFill>
                  <a:srgbClr val="F3B829"/>
                </a:solidFill>
              </a:rPr>
              <a:t>Signavio's</a:t>
            </a:r>
            <a:r>
              <a:rPr spc="-5" dirty="0">
                <a:solidFill>
                  <a:srgbClr val="F3B829"/>
                </a:solidFill>
              </a:rPr>
              <a:t>:</a:t>
            </a:r>
            <a:r>
              <a:rPr spc="5" dirty="0">
                <a:solidFill>
                  <a:srgbClr val="F3B829"/>
                </a:solidFill>
              </a:rPr>
              <a:t> </a:t>
            </a:r>
            <a:r>
              <a:rPr dirty="0">
                <a:solidFill>
                  <a:srgbClr val="F3B829"/>
                </a:solidFill>
              </a:rPr>
              <a:t>a process</a:t>
            </a:r>
            <a:r>
              <a:rPr spc="-20" dirty="0">
                <a:solidFill>
                  <a:srgbClr val="F3B829"/>
                </a:solidFill>
              </a:rPr>
              <a:t> </a:t>
            </a:r>
            <a:r>
              <a:rPr dirty="0">
                <a:solidFill>
                  <a:srgbClr val="F3B829"/>
                </a:solidFill>
              </a:rPr>
              <a:t>transformation</a:t>
            </a:r>
            <a:r>
              <a:rPr spc="-40" dirty="0">
                <a:solidFill>
                  <a:srgbClr val="F3B829"/>
                </a:solidFill>
              </a:rPr>
              <a:t> </a:t>
            </a:r>
            <a:r>
              <a:rPr dirty="0">
                <a:solidFill>
                  <a:srgbClr val="F3B829"/>
                </a:solidFill>
              </a:rPr>
              <a:t>suite</a:t>
            </a:r>
            <a:r>
              <a:rPr spc="-10" dirty="0">
                <a:solidFill>
                  <a:srgbClr val="F3B829"/>
                </a:solidFill>
              </a:rPr>
              <a:t> </a:t>
            </a:r>
            <a:r>
              <a:rPr dirty="0">
                <a:solidFill>
                  <a:srgbClr val="F3B829"/>
                </a:solidFill>
              </a:rPr>
              <a:t>for</a:t>
            </a:r>
            <a:r>
              <a:rPr spc="-15" dirty="0">
                <a:solidFill>
                  <a:srgbClr val="F3B829"/>
                </a:solidFill>
              </a:rPr>
              <a:t> </a:t>
            </a:r>
            <a:r>
              <a:rPr spc="-5" dirty="0">
                <a:solidFill>
                  <a:srgbClr val="F3B829"/>
                </a:solidFill>
              </a:rPr>
              <a:t>collaborative</a:t>
            </a:r>
            <a:r>
              <a:rPr spc="-10" dirty="0">
                <a:solidFill>
                  <a:srgbClr val="F3B829"/>
                </a:solidFill>
              </a:rPr>
              <a:t> </a:t>
            </a:r>
            <a:r>
              <a:rPr dirty="0">
                <a:solidFill>
                  <a:srgbClr val="F3B829"/>
                </a:solidFill>
              </a:rPr>
              <a:t>change</a:t>
            </a:r>
          </a:p>
        </p:txBody>
      </p:sp>
      <p:pic>
        <p:nvPicPr>
          <p:cNvPr id="87" name="Picture 86"/>
          <p:cNvPicPr>
            <a:picLocks noChangeAspect="1"/>
          </p:cNvPicPr>
          <p:nvPr/>
        </p:nvPicPr>
        <p:blipFill>
          <a:blip r:embed="rId8"/>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barn(inVertical)">
                                      <p:cBhvr>
                                        <p:cTn id="7" dur="500"/>
                                        <p:tgtEl>
                                          <p:spTgt spid="8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5"/>
                                        </p:tgtEl>
                                        <p:attrNameLst>
                                          <p:attrName>style.visibility</p:attrName>
                                        </p:attrNameLst>
                                      </p:cBhvr>
                                      <p:to>
                                        <p:strVal val="visible"/>
                                      </p:to>
                                    </p:set>
                                    <p:animEffect transition="in" filter="barn(inVertical)">
                                      <p:cBhvr>
                                        <p:cTn id="10" dur="500"/>
                                        <p:tgtEl>
                                          <p:spTgt spid="8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inVertical)">
                                      <p:cBhvr>
                                        <p:cTn id="15" dur="500"/>
                                        <p:tgtEl>
                                          <p:spTgt spid="2"/>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inVertical)">
                                      <p:cBhvr>
                                        <p:cTn id="18" dur="500"/>
                                        <p:tgtEl>
                                          <p:spTgt spid="7"/>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arn(inVertical)">
                                      <p:cBhvr>
                                        <p:cTn id="21" dur="500"/>
                                        <p:tgtEl>
                                          <p:spTgt spid="8"/>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arn(inVertical)">
                                      <p:cBhvr>
                                        <p:cTn id="24" dur="500"/>
                                        <p:tgtEl>
                                          <p:spTgt spid="9"/>
                                        </p:tgtEl>
                                      </p:cBhvr>
                                    </p:animEffect>
                                  </p:childTnLst>
                                </p:cTn>
                              </p:par>
                              <p:par>
                                <p:cTn id="25" presetID="16" presetClass="entr" presetSubtype="21"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inVertical)">
                                      <p:cBhvr>
                                        <p:cTn id="27" dur="500"/>
                                        <p:tgtEl>
                                          <p:spTgt spid="10"/>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barn(inVertical)">
                                      <p:cBhvr>
                                        <p:cTn id="30" dur="500"/>
                                        <p:tgtEl>
                                          <p:spTgt spid="33"/>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barn(inVertical)">
                                      <p:cBhvr>
                                        <p:cTn id="33" dur="500"/>
                                        <p:tgtEl>
                                          <p:spTgt spid="34"/>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barn(inVertical)">
                                      <p:cBhvr>
                                        <p:cTn id="36" dur="500"/>
                                        <p:tgtEl>
                                          <p:spTgt spid="35"/>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barn(inVertical)">
                                      <p:cBhvr>
                                        <p:cTn id="39" dur="500"/>
                                        <p:tgtEl>
                                          <p:spTgt spid="36"/>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barn(inVertical)">
                                      <p:cBhvr>
                                        <p:cTn id="42" dur="500"/>
                                        <p:tgtEl>
                                          <p:spTgt spid="37"/>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barn(inVertical)">
                                      <p:cBhvr>
                                        <p:cTn id="45" dur="500"/>
                                        <p:tgtEl>
                                          <p:spTgt spid="38"/>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barn(inVertical)">
                                      <p:cBhvr>
                                        <p:cTn id="48" dur="500"/>
                                        <p:tgtEl>
                                          <p:spTgt spid="39"/>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barn(inVertical)">
                                      <p:cBhvr>
                                        <p:cTn id="51" dur="500"/>
                                        <p:tgtEl>
                                          <p:spTgt spid="40"/>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barn(inVertical)">
                                      <p:cBhvr>
                                        <p:cTn id="54" dur="500"/>
                                        <p:tgtEl>
                                          <p:spTgt spid="41"/>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barn(inVertical)">
                                      <p:cBhvr>
                                        <p:cTn id="57" dur="500"/>
                                        <p:tgtEl>
                                          <p:spTgt spid="42"/>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barn(inVertical)">
                                      <p:cBhvr>
                                        <p:cTn id="60" dur="500"/>
                                        <p:tgtEl>
                                          <p:spTgt spid="43"/>
                                        </p:tgtEl>
                                      </p:cBhvr>
                                    </p:animEffect>
                                  </p:childTnLst>
                                </p:cTn>
                              </p:par>
                              <p:par>
                                <p:cTn id="61" presetID="16" presetClass="entr" presetSubtype="21"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barn(inVertical)">
                                      <p:cBhvr>
                                        <p:cTn id="63" dur="500"/>
                                        <p:tgtEl>
                                          <p:spTgt spid="44"/>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45"/>
                                        </p:tgtEl>
                                        <p:attrNameLst>
                                          <p:attrName>style.visibility</p:attrName>
                                        </p:attrNameLst>
                                      </p:cBhvr>
                                      <p:to>
                                        <p:strVal val="visible"/>
                                      </p:to>
                                    </p:set>
                                    <p:animEffect transition="in" filter="barn(inVertical)">
                                      <p:cBhvr>
                                        <p:cTn id="66" dur="500"/>
                                        <p:tgtEl>
                                          <p:spTgt spid="45"/>
                                        </p:tgtEl>
                                      </p:cBhvr>
                                    </p:animEffect>
                                  </p:childTnLst>
                                </p:cTn>
                              </p:par>
                              <p:par>
                                <p:cTn id="67" presetID="16" presetClass="entr" presetSubtype="21"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barn(inVertical)">
                                      <p:cBhvr>
                                        <p:cTn id="69" dur="500"/>
                                        <p:tgtEl>
                                          <p:spTgt spid="46"/>
                                        </p:tgtEl>
                                      </p:cBhvr>
                                    </p:animEffect>
                                  </p:childTnLst>
                                </p:cTn>
                              </p:par>
                              <p:par>
                                <p:cTn id="70" presetID="16" presetClass="entr" presetSubtype="21" fill="hold" nodeType="with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barn(inVertical)">
                                      <p:cBhvr>
                                        <p:cTn id="72" dur="500"/>
                                        <p:tgtEl>
                                          <p:spTgt spid="47"/>
                                        </p:tgtEl>
                                      </p:cBhvr>
                                    </p:animEffect>
                                  </p:childTnLst>
                                </p:cTn>
                              </p:par>
                              <p:par>
                                <p:cTn id="73" presetID="16" presetClass="entr" presetSubtype="21" fill="hold" grpId="0" nodeType="withEffect">
                                  <p:stCondLst>
                                    <p:cond delay="0"/>
                                  </p:stCondLst>
                                  <p:childTnLst>
                                    <p:set>
                                      <p:cBhvr>
                                        <p:cTn id="74" dur="1" fill="hold">
                                          <p:stCondLst>
                                            <p:cond delay="0"/>
                                          </p:stCondLst>
                                        </p:cTn>
                                        <p:tgtEl>
                                          <p:spTgt spid="48"/>
                                        </p:tgtEl>
                                        <p:attrNameLst>
                                          <p:attrName>style.visibility</p:attrName>
                                        </p:attrNameLst>
                                      </p:cBhvr>
                                      <p:to>
                                        <p:strVal val="visible"/>
                                      </p:to>
                                    </p:set>
                                    <p:animEffect transition="in" filter="barn(inVertical)">
                                      <p:cBhvr>
                                        <p:cTn id="75" dur="500"/>
                                        <p:tgtEl>
                                          <p:spTgt spid="48"/>
                                        </p:tgtEl>
                                      </p:cBhvr>
                                    </p:animEffect>
                                  </p:childTnLst>
                                </p:cTn>
                              </p:par>
                              <p:par>
                                <p:cTn id="76" presetID="16" presetClass="entr" presetSubtype="21" fill="hold" nodeType="withEffect">
                                  <p:stCondLst>
                                    <p:cond delay="0"/>
                                  </p:stCondLst>
                                  <p:childTnLst>
                                    <p:set>
                                      <p:cBhvr>
                                        <p:cTn id="77" dur="1" fill="hold">
                                          <p:stCondLst>
                                            <p:cond delay="0"/>
                                          </p:stCondLst>
                                        </p:cTn>
                                        <p:tgtEl>
                                          <p:spTgt spid="49"/>
                                        </p:tgtEl>
                                        <p:attrNameLst>
                                          <p:attrName>style.visibility</p:attrName>
                                        </p:attrNameLst>
                                      </p:cBhvr>
                                      <p:to>
                                        <p:strVal val="visible"/>
                                      </p:to>
                                    </p:set>
                                    <p:animEffect transition="in" filter="barn(inVertical)">
                                      <p:cBhvr>
                                        <p:cTn id="78" dur="500"/>
                                        <p:tgtEl>
                                          <p:spTgt spid="49"/>
                                        </p:tgtEl>
                                      </p:cBhvr>
                                    </p:animEffect>
                                  </p:childTnLst>
                                </p:cTn>
                              </p:par>
                              <p:par>
                                <p:cTn id="79" presetID="16" presetClass="entr" presetSubtype="21" fill="hold" nodeType="withEffect">
                                  <p:stCondLst>
                                    <p:cond delay="0"/>
                                  </p:stCondLst>
                                  <p:childTnLst>
                                    <p:set>
                                      <p:cBhvr>
                                        <p:cTn id="80" dur="1" fill="hold">
                                          <p:stCondLst>
                                            <p:cond delay="0"/>
                                          </p:stCondLst>
                                        </p:cTn>
                                        <p:tgtEl>
                                          <p:spTgt spid="53"/>
                                        </p:tgtEl>
                                        <p:attrNameLst>
                                          <p:attrName>style.visibility</p:attrName>
                                        </p:attrNameLst>
                                      </p:cBhvr>
                                      <p:to>
                                        <p:strVal val="visible"/>
                                      </p:to>
                                    </p:set>
                                    <p:animEffect transition="in" filter="barn(inVertical)">
                                      <p:cBhvr>
                                        <p:cTn id="81" dur="500"/>
                                        <p:tgtEl>
                                          <p:spTgt spid="53"/>
                                        </p:tgtEl>
                                      </p:cBhvr>
                                    </p:animEffect>
                                  </p:childTnLst>
                                </p:cTn>
                              </p:par>
                              <p:par>
                                <p:cTn id="82" presetID="16" presetClass="entr" presetSubtype="21" fill="hold" grpId="0" nodeType="withEffect">
                                  <p:stCondLst>
                                    <p:cond delay="0"/>
                                  </p:stCondLst>
                                  <p:childTnLst>
                                    <p:set>
                                      <p:cBhvr>
                                        <p:cTn id="83" dur="1" fill="hold">
                                          <p:stCondLst>
                                            <p:cond delay="0"/>
                                          </p:stCondLst>
                                        </p:cTn>
                                        <p:tgtEl>
                                          <p:spTgt spid="57"/>
                                        </p:tgtEl>
                                        <p:attrNameLst>
                                          <p:attrName>style.visibility</p:attrName>
                                        </p:attrNameLst>
                                      </p:cBhvr>
                                      <p:to>
                                        <p:strVal val="visible"/>
                                      </p:to>
                                    </p:set>
                                    <p:animEffect transition="in" filter="barn(inVertical)">
                                      <p:cBhvr>
                                        <p:cTn id="84" dur="500"/>
                                        <p:tgtEl>
                                          <p:spTgt spid="57"/>
                                        </p:tgtEl>
                                      </p:cBhvr>
                                    </p:animEffect>
                                  </p:childTnLst>
                                </p:cTn>
                              </p:par>
                              <p:par>
                                <p:cTn id="85" presetID="16" presetClass="entr" presetSubtype="21" fill="hold" grpId="0" nodeType="withEffect">
                                  <p:stCondLst>
                                    <p:cond delay="0"/>
                                  </p:stCondLst>
                                  <p:childTnLst>
                                    <p:set>
                                      <p:cBhvr>
                                        <p:cTn id="86" dur="1" fill="hold">
                                          <p:stCondLst>
                                            <p:cond delay="0"/>
                                          </p:stCondLst>
                                        </p:cTn>
                                        <p:tgtEl>
                                          <p:spTgt spid="58"/>
                                        </p:tgtEl>
                                        <p:attrNameLst>
                                          <p:attrName>style.visibility</p:attrName>
                                        </p:attrNameLst>
                                      </p:cBhvr>
                                      <p:to>
                                        <p:strVal val="visible"/>
                                      </p:to>
                                    </p:set>
                                    <p:animEffect transition="in" filter="barn(inVertical)">
                                      <p:cBhvr>
                                        <p:cTn id="87" dur="500"/>
                                        <p:tgtEl>
                                          <p:spTgt spid="58"/>
                                        </p:tgtEl>
                                      </p:cBhvr>
                                    </p:animEffect>
                                  </p:childTnLst>
                                </p:cTn>
                              </p:par>
                              <p:par>
                                <p:cTn id="88" presetID="16" presetClass="entr" presetSubtype="21" fill="hold" grpId="0" nodeType="withEffect">
                                  <p:stCondLst>
                                    <p:cond delay="0"/>
                                  </p:stCondLst>
                                  <p:childTnLst>
                                    <p:set>
                                      <p:cBhvr>
                                        <p:cTn id="89" dur="1" fill="hold">
                                          <p:stCondLst>
                                            <p:cond delay="0"/>
                                          </p:stCondLst>
                                        </p:cTn>
                                        <p:tgtEl>
                                          <p:spTgt spid="59"/>
                                        </p:tgtEl>
                                        <p:attrNameLst>
                                          <p:attrName>style.visibility</p:attrName>
                                        </p:attrNameLst>
                                      </p:cBhvr>
                                      <p:to>
                                        <p:strVal val="visible"/>
                                      </p:to>
                                    </p:set>
                                    <p:animEffect transition="in" filter="barn(inVertical)">
                                      <p:cBhvr>
                                        <p:cTn id="90" dur="500"/>
                                        <p:tgtEl>
                                          <p:spTgt spid="59"/>
                                        </p:tgtEl>
                                      </p:cBhvr>
                                    </p:animEffect>
                                  </p:childTnLst>
                                </p:cTn>
                              </p:par>
                              <p:par>
                                <p:cTn id="91" presetID="16" presetClass="entr" presetSubtype="21" fill="hold" grpId="0" nodeType="withEffect">
                                  <p:stCondLst>
                                    <p:cond delay="0"/>
                                  </p:stCondLst>
                                  <p:childTnLst>
                                    <p:set>
                                      <p:cBhvr>
                                        <p:cTn id="92" dur="1" fill="hold">
                                          <p:stCondLst>
                                            <p:cond delay="0"/>
                                          </p:stCondLst>
                                        </p:cTn>
                                        <p:tgtEl>
                                          <p:spTgt spid="60"/>
                                        </p:tgtEl>
                                        <p:attrNameLst>
                                          <p:attrName>style.visibility</p:attrName>
                                        </p:attrNameLst>
                                      </p:cBhvr>
                                      <p:to>
                                        <p:strVal val="visible"/>
                                      </p:to>
                                    </p:set>
                                    <p:animEffect transition="in" filter="barn(inVertical)">
                                      <p:cBhvr>
                                        <p:cTn id="93" dur="500"/>
                                        <p:tgtEl>
                                          <p:spTgt spid="60"/>
                                        </p:tgtEl>
                                      </p:cBhvr>
                                    </p:animEffect>
                                  </p:childTnLst>
                                </p:cTn>
                              </p:par>
                              <p:par>
                                <p:cTn id="94" presetID="16" presetClass="entr" presetSubtype="21" fill="hold" grpId="0" nodeType="withEffect">
                                  <p:stCondLst>
                                    <p:cond delay="0"/>
                                  </p:stCondLst>
                                  <p:childTnLst>
                                    <p:set>
                                      <p:cBhvr>
                                        <p:cTn id="95" dur="1" fill="hold">
                                          <p:stCondLst>
                                            <p:cond delay="0"/>
                                          </p:stCondLst>
                                        </p:cTn>
                                        <p:tgtEl>
                                          <p:spTgt spid="61"/>
                                        </p:tgtEl>
                                        <p:attrNameLst>
                                          <p:attrName>style.visibility</p:attrName>
                                        </p:attrNameLst>
                                      </p:cBhvr>
                                      <p:to>
                                        <p:strVal val="visible"/>
                                      </p:to>
                                    </p:set>
                                    <p:animEffect transition="in" filter="barn(inVertical)">
                                      <p:cBhvr>
                                        <p:cTn id="96" dur="500"/>
                                        <p:tgtEl>
                                          <p:spTgt spid="61"/>
                                        </p:tgtEl>
                                      </p:cBhvr>
                                    </p:animEffect>
                                  </p:childTnLst>
                                </p:cTn>
                              </p:par>
                              <p:par>
                                <p:cTn id="97" presetID="16" presetClass="entr" presetSubtype="21" fill="hold" grpId="0" nodeType="withEffect">
                                  <p:stCondLst>
                                    <p:cond delay="0"/>
                                  </p:stCondLst>
                                  <p:childTnLst>
                                    <p:set>
                                      <p:cBhvr>
                                        <p:cTn id="98" dur="1" fill="hold">
                                          <p:stCondLst>
                                            <p:cond delay="0"/>
                                          </p:stCondLst>
                                        </p:cTn>
                                        <p:tgtEl>
                                          <p:spTgt spid="62"/>
                                        </p:tgtEl>
                                        <p:attrNameLst>
                                          <p:attrName>style.visibility</p:attrName>
                                        </p:attrNameLst>
                                      </p:cBhvr>
                                      <p:to>
                                        <p:strVal val="visible"/>
                                      </p:to>
                                    </p:set>
                                    <p:animEffect transition="in" filter="barn(inVertical)">
                                      <p:cBhvr>
                                        <p:cTn id="99" dur="500"/>
                                        <p:tgtEl>
                                          <p:spTgt spid="62"/>
                                        </p:tgtEl>
                                      </p:cBhvr>
                                    </p:animEffect>
                                  </p:childTnLst>
                                </p:cTn>
                              </p:par>
                              <p:par>
                                <p:cTn id="100" presetID="16" presetClass="entr" presetSubtype="21" fill="hold" grpId="0" nodeType="withEffect">
                                  <p:stCondLst>
                                    <p:cond delay="0"/>
                                  </p:stCondLst>
                                  <p:childTnLst>
                                    <p:set>
                                      <p:cBhvr>
                                        <p:cTn id="101" dur="1" fill="hold">
                                          <p:stCondLst>
                                            <p:cond delay="0"/>
                                          </p:stCondLst>
                                        </p:cTn>
                                        <p:tgtEl>
                                          <p:spTgt spid="63"/>
                                        </p:tgtEl>
                                        <p:attrNameLst>
                                          <p:attrName>style.visibility</p:attrName>
                                        </p:attrNameLst>
                                      </p:cBhvr>
                                      <p:to>
                                        <p:strVal val="visible"/>
                                      </p:to>
                                    </p:set>
                                    <p:animEffect transition="in" filter="barn(inVertical)">
                                      <p:cBhvr>
                                        <p:cTn id="102" dur="500"/>
                                        <p:tgtEl>
                                          <p:spTgt spid="63"/>
                                        </p:tgtEl>
                                      </p:cBhvr>
                                    </p:animEffect>
                                  </p:childTnLst>
                                </p:cTn>
                              </p:par>
                              <p:par>
                                <p:cTn id="103" presetID="16" presetClass="entr" presetSubtype="21" fill="hold" grpId="0" nodeType="withEffect">
                                  <p:stCondLst>
                                    <p:cond delay="0"/>
                                  </p:stCondLst>
                                  <p:childTnLst>
                                    <p:set>
                                      <p:cBhvr>
                                        <p:cTn id="104" dur="1" fill="hold">
                                          <p:stCondLst>
                                            <p:cond delay="0"/>
                                          </p:stCondLst>
                                        </p:cTn>
                                        <p:tgtEl>
                                          <p:spTgt spid="64"/>
                                        </p:tgtEl>
                                        <p:attrNameLst>
                                          <p:attrName>style.visibility</p:attrName>
                                        </p:attrNameLst>
                                      </p:cBhvr>
                                      <p:to>
                                        <p:strVal val="visible"/>
                                      </p:to>
                                    </p:set>
                                    <p:animEffect transition="in" filter="barn(inVertical)">
                                      <p:cBhvr>
                                        <p:cTn id="105" dur="500"/>
                                        <p:tgtEl>
                                          <p:spTgt spid="64"/>
                                        </p:tgtEl>
                                      </p:cBhvr>
                                    </p:animEffect>
                                  </p:childTnLst>
                                </p:cTn>
                              </p:par>
                              <p:par>
                                <p:cTn id="106" presetID="16" presetClass="entr" presetSubtype="21" fill="hold" grpId="0" nodeType="withEffect">
                                  <p:stCondLst>
                                    <p:cond delay="0"/>
                                  </p:stCondLst>
                                  <p:childTnLst>
                                    <p:set>
                                      <p:cBhvr>
                                        <p:cTn id="107" dur="1" fill="hold">
                                          <p:stCondLst>
                                            <p:cond delay="0"/>
                                          </p:stCondLst>
                                        </p:cTn>
                                        <p:tgtEl>
                                          <p:spTgt spid="65"/>
                                        </p:tgtEl>
                                        <p:attrNameLst>
                                          <p:attrName>style.visibility</p:attrName>
                                        </p:attrNameLst>
                                      </p:cBhvr>
                                      <p:to>
                                        <p:strVal val="visible"/>
                                      </p:to>
                                    </p:set>
                                    <p:animEffect transition="in" filter="barn(inVertical)">
                                      <p:cBhvr>
                                        <p:cTn id="108" dur="500"/>
                                        <p:tgtEl>
                                          <p:spTgt spid="65"/>
                                        </p:tgtEl>
                                      </p:cBhvr>
                                    </p:animEffect>
                                  </p:childTnLst>
                                </p:cTn>
                              </p:par>
                              <p:par>
                                <p:cTn id="109" presetID="16" presetClass="entr" presetSubtype="21" fill="hold" nodeType="withEffect">
                                  <p:stCondLst>
                                    <p:cond delay="0"/>
                                  </p:stCondLst>
                                  <p:childTnLst>
                                    <p:set>
                                      <p:cBhvr>
                                        <p:cTn id="110" dur="1" fill="hold">
                                          <p:stCondLst>
                                            <p:cond delay="0"/>
                                          </p:stCondLst>
                                        </p:cTn>
                                        <p:tgtEl>
                                          <p:spTgt spid="66"/>
                                        </p:tgtEl>
                                        <p:attrNameLst>
                                          <p:attrName>style.visibility</p:attrName>
                                        </p:attrNameLst>
                                      </p:cBhvr>
                                      <p:to>
                                        <p:strVal val="visible"/>
                                      </p:to>
                                    </p:set>
                                    <p:animEffect transition="in" filter="barn(inVertical)">
                                      <p:cBhvr>
                                        <p:cTn id="111" dur="500"/>
                                        <p:tgtEl>
                                          <p:spTgt spid="66"/>
                                        </p:tgtEl>
                                      </p:cBhvr>
                                    </p:animEffect>
                                  </p:childTnLst>
                                </p:cTn>
                              </p:par>
                              <p:par>
                                <p:cTn id="112" presetID="16" presetClass="entr" presetSubtype="21" fill="hold" grpId="0" nodeType="withEffect">
                                  <p:stCondLst>
                                    <p:cond delay="0"/>
                                  </p:stCondLst>
                                  <p:childTnLst>
                                    <p:set>
                                      <p:cBhvr>
                                        <p:cTn id="113" dur="1" fill="hold">
                                          <p:stCondLst>
                                            <p:cond delay="0"/>
                                          </p:stCondLst>
                                        </p:cTn>
                                        <p:tgtEl>
                                          <p:spTgt spid="69"/>
                                        </p:tgtEl>
                                        <p:attrNameLst>
                                          <p:attrName>style.visibility</p:attrName>
                                        </p:attrNameLst>
                                      </p:cBhvr>
                                      <p:to>
                                        <p:strVal val="visible"/>
                                      </p:to>
                                    </p:set>
                                    <p:animEffect transition="in" filter="barn(inVertical)">
                                      <p:cBhvr>
                                        <p:cTn id="114" dur="500"/>
                                        <p:tgtEl>
                                          <p:spTgt spid="69"/>
                                        </p:tgtEl>
                                      </p:cBhvr>
                                    </p:animEffect>
                                  </p:childTnLst>
                                </p:cTn>
                              </p:par>
                              <p:par>
                                <p:cTn id="115" presetID="16" presetClass="entr" presetSubtype="21" fill="hold" nodeType="withEffect">
                                  <p:stCondLst>
                                    <p:cond delay="0"/>
                                  </p:stCondLst>
                                  <p:childTnLst>
                                    <p:set>
                                      <p:cBhvr>
                                        <p:cTn id="116" dur="1" fill="hold">
                                          <p:stCondLst>
                                            <p:cond delay="0"/>
                                          </p:stCondLst>
                                        </p:cTn>
                                        <p:tgtEl>
                                          <p:spTgt spid="70"/>
                                        </p:tgtEl>
                                        <p:attrNameLst>
                                          <p:attrName>style.visibility</p:attrName>
                                        </p:attrNameLst>
                                      </p:cBhvr>
                                      <p:to>
                                        <p:strVal val="visible"/>
                                      </p:to>
                                    </p:set>
                                    <p:animEffect transition="in" filter="barn(inVertical)">
                                      <p:cBhvr>
                                        <p:cTn id="117" dur="500"/>
                                        <p:tgtEl>
                                          <p:spTgt spid="70"/>
                                        </p:tgtEl>
                                      </p:cBhvr>
                                    </p:animEffect>
                                  </p:childTnLst>
                                </p:cTn>
                              </p:par>
                              <p:par>
                                <p:cTn id="118" presetID="16" presetClass="entr" presetSubtype="21" fill="hold" grpId="0" nodeType="withEffect">
                                  <p:stCondLst>
                                    <p:cond delay="0"/>
                                  </p:stCondLst>
                                  <p:childTnLst>
                                    <p:set>
                                      <p:cBhvr>
                                        <p:cTn id="119" dur="1" fill="hold">
                                          <p:stCondLst>
                                            <p:cond delay="0"/>
                                          </p:stCondLst>
                                        </p:cTn>
                                        <p:tgtEl>
                                          <p:spTgt spid="73"/>
                                        </p:tgtEl>
                                        <p:attrNameLst>
                                          <p:attrName>style.visibility</p:attrName>
                                        </p:attrNameLst>
                                      </p:cBhvr>
                                      <p:to>
                                        <p:strVal val="visible"/>
                                      </p:to>
                                    </p:set>
                                    <p:animEffect transition="in" filter="barn(inVertical)">
                                      <p:cBhvr>
                                        <p:cTn id="120" dur="500"/>
                                        <p:tgtEl>
                                          <p:spTgt spid="73"/>
                                        </p:tgtEl>
                                      </p:cBhvr>
                                    </p:animEffect>
                                  </p:childTnLst>
                                </p:cTn>
                              </p:par>
                              <p:par>
                                <p:cTn id="121" presetID="16" presetClass="entr" presetSubtype="21" fill="hold" nodeType="withEffect">
                                  <p:stCondLst>
                                    <p:cond delay="0"/>
                                  </p:stCondLst>
                                  <p:childTnLst>
                                    <p:set>
                                      <p:cBhvr>
                                        <p:cTn id="122" dur="1" fill="hold">
                                          <p:stCondLst>
                                            <p:cond delay="0"/>
                                          </p:stCondLst>
                                        </p:cTn>
                                        <p:tgtEl>
                                          <p:spTgt spid="74"/>
                                        </p:tgtEl>
                                        <p:attrNameLst>
                                          <p:attrName>style.visibility</p:attrName>
                                        </p:attrNameLst>
                                      </p:cBhvr>
                                      <p:to>
                                        <p:strVal val="visible"/>
                                      </p:to>
                                    </p:set>
                                    <p:animEffect transition="in" filter="barn(inVertical)">
                                      <p:cBhvr>
                                        <p:cTn id="123" dur="500"/>
                                        <p:tgtEl>
                                          <p:spTgt spid="74"/>
                                        </p:tgtEl>
                                      </p:cBhvr>
                                    </p:animEffect>
                                  </p:childTnLst>
                                </p:cTn>
                              </p:par>
                              <p:par>
                                <p:cTn id="124" presetID="16" presetClass="entr" presetSubtype="21" fill="hold" grpId="0" nodeType="withEffect">
                                  <p:stCondLst>
                                    <p:cond delay="0"/>
                                  </p:stCondLst>
                                  <p:childTnLst>
                                    <p:set>
                                      <p:cBhvr>
                                        <p:cTn id="125" dur="1" fill="hold">
                                          <p:stCondLst>
                                            <p:cond delay="0"/>
                                          </p:stCondLst>
                                        </p:cTn>
                                        <p:tgtEl>
                                          <p:spTgt spid="77"/>
                                        </p:tgtEl>
                                        <p:attrNameLst>
                                          <p:attrName>style.visibility</p:attrName>
                                        </p:attrNameLst>
                                      </p:cBhvr>
                                      <p:to>
                                        <p:strVal val="visible"/>
                                      </p:to>
                                    </p:set>
                                    <p:animEffect transition="in" filter="barn(inVertical)">
                                      <p:cBhvr>
                                        <p:cTn id="126" dur="500"/>
                                        <p:tgtEl>
                                          <p:spTgt spid="77"/>
                                        </p:tgtEl>
                                      </p:cBhvr>
                                    </p:animEffect>
                                  </p:childTnLst>
                                </p:cTn>
                              </p:par>
                              <p:par>
                                <p:cTn id="127" presetID="16" presetClass="entr" presetSubtype="21" fill="hold" nodeType="withEffect">
                                  <p:stCondLst>
                                    <p:cond delay="0"/>
                                  </p:stCondLst>
                                  <p:childTnLst>
                                    <p:set>
                                      <p:cBhvr>
                                        <p:cTn id="128" dur="1" fill="hold">
                                          <p:stCondLst>
                                            <p:cond delay="0"/>
                                          </p:stCondLst>
                                        </p:cTn>
                                        <p:tgtEl>
                                          <p:spTgt spid="78"/>
                                        </p:tgtEl>
                                        <p:attrNameLst>
                                          <p:attrName>style.visibility</p:attrName>
                                        </p:attrNameLst>
                                      </p:cBhvr>
                                      <p:to>
                                        <p:strVal val="visible"/>
                                      </p:to>
                                    </p:set>
                                    <p:animEffect transition="in" filter="barn(inVertical)">
                                      <p:cBhvr>
                                        <p:cTn id="129" dur="500"/>
                                        <p:tgtEl>
                                          <p:spTgt spid="78"/>
                                        </p:tgtEl>
                                      </p:cBhvr>
                                    </p:animEffect>
                                  </p:childTnLst>
                                </p:cTn>
                              </p:par>
                              <p:par>
                                <p:cTn id="130" presetID="16" presetClass="entr" presetSubtype="21" fill="hold" grpId="0" nodeType="withEffect">
                                  <p:stCondLst>
                                    <p:cond delay="0"/>
                                  </p:stCondLst>
                                  <p:childTnLst>
                                    <p:set>
                                      <p:cBhvr>
                                        <p:cTn id="131" dur="1" fill="hold">
                                          <p:stCondLst>
                                            <p:cond delay="0"/>
                                          </p:stCondLst>
                                        </p:cTn>
                                        <p:tgtEl>
                                          <p:spTgt spid="81"/>
                                        </p:tgtEl>
                                        <p:attrNameLst>
                                          <p:attrName>style.visibility</p:attrName>
                                        </p:attrNameLst>
                                      </p:cBhvr>
                                      <p:to>
                                        <p:strVal val="visible"/>
                                      </p:to>
                                    </p:set>
                                    <p:animEffect transition="in" filter="barn(inVertical)">
                                      <p:cBhvr>
                                        <p:cTn id="132" dur="500"/>
                                        <p:tgtEl>
                                          <p:spTgt spid="81"/>
                                        </p:tgtEl>
                                      </p:cBhvr>
                                    </p:animEffect>
                                  </p:childTnLst>
                                </p:cTn>
                              </p:par>
                              <p:par>
                                <p:cTn id="133" presetID="16" presetClass="entr" presetSubtype="21" fill="hold" nodeType="withEffect">
                                  <p:stCondLst>
                                    <p:cond delay="0"/>
                                  </p:stCondLst>
                                  <p:childTnLst>
                                    <p:set>
                                      <p:cBhvr>
                                        <p:cTn id="134" dur="1" fill="hold">
                                          <p:stCondLst>
                                            <p:cond delay="0"/>
                                          </p:stCondLst>
                                        </p:cTn>
                                        <p:tgtEl>
                                          <p:spTgt spid="82"/>
                                        </p:tgtEl>
                                        <p:attrNameLst>
                                          <p:attrName>style.visibility</p:attrName>
                                        </p:attrNameLst>
                                      </p:cBhvr>
                                      <p:to>
                                        <p:strVal val="visible"/>
                                      </p:to>
                                    </p:set>
                                    <p:animEffect transition="in" filter="barn(inVertical)">
                                      <p:cBhvr>
                                        <p:cTn id="135" dur="500"/>
                                        <p:tgtEl>
                                          <p:spTgt spid="82"/>
                                        </p:tgtEl>
                                      </p:cBhvr>
                                    </p:animEffect>
                                  </p:childTnLst>
                                </p:cTn>
                              </p:par>
                              <p:par>
                                <p:cTn id="136" presetID="16" presetClass="entr" presetSubtype="21" fill="hold" grpId="0" nodeType="withEffect">
                                  <p:stCondLst>
                                    <p:cond delay="0"/>
                                  </p:stCondLst>
                                  <p:childTnLst>
                                    <p:set>
                                      <p:cBhvr>
                                        <p:cTn id="137" dur="1" fill="hold">
                                          <p:stCondLst>
                                            <p:cond delay="0"/>
                                          </p:stCondLst>
                                        </p:cTn>
                                        <p:tgtEl>
                                          <p:spTgt spid="83"/>
                                        </p:tgtEl>
                                        <p:attrNameLst>
                                          <p:attrName>style.visibility</p:attrName>
                                        </p:attrNameLst>
                                      </p:cBhvr>
                                      <p:to>
                                        <p:strVal val="visible"/>
                                      </p:to>
                                    </p:set>
                                    <p:animEffect transition="in" filter="barn(inVertical)">
                                      <p:cBhvr>
                                        <p:cTn id="138"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33" grpId="0" animBg="1"/>
      <p:bldP spid="34" grpId="0" animBg="1"/>
      <p:bldP spid="35" grpId="0" animBg="1"/>
      <p:bldP spid="36" grpId="0" animBg="1"/>
      <p:bldP spid="37" grpId="0" animBg="1"/>
      <p:bldP spid="38" grpId="0" animBg="1"/>
      <p:bldP spid="39" grpId="0" animBg="1"/>
      <p:bldP spid="40" grpId="0" animBg="1"/>
      <p:bldP spid="41" grpId="0" animBg="1"/>
      <p:bldP spid="42" grpId="0"/>
      <p:bldP spid="43" grpId="0" animBg="1"/>
      <p:bldP spid="44" grpId="0" animBg="1"/>
      <p:bldP spid="45" grpId="0" animBg="1"/>
      <p:bldP spid="46" grpId="0" animBg="1"/>
      <p:bldP spid="48" grpId="0"/>
      <p:bldP spid="57" grpId="0"/>
      <p:bldP spid="58" grpId="0" animBg="1"/>
      <p:bldP spid="59" grpId="0"/>
      <p:bldP spid="60" grpId="0" animBg="1"/>
      <p:bldP spid="61" grpId="0"/>
      <p:bldP spid="62" grpId="0"/>
      <p:bldP spid="63" grpId="0" animBg="1"/>
      <p:bldP spid="64" grpId="0"/>
      <p:bldP spid="65" grpId="0"/>
      <p:bldP spid="69" grpId="0"/>
      <p:bldP spid="73" grpId="0"/>
      <p:bldP spid="77" grpId="0"/>
      <p:bldP spid="81" grpId="0"/>
      <p:bldP spid="83" grpId="0"/>
      <p:bldP spid="84" grpId="0"/>
      <p:bldP spid="85" grpId="0"/>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0221468" y="830580"/>
            <a:ext cx="1973580" cy="1150620"/>
            <a:chOff x="10221468" y="499872"/>
            <a:chExt cx="1973580" cy="1150620"/>
          </a:xfrm>
        </p:grpSpPr>
        <p:sp>
          <p:nvSpPr>
            <p:cNvPr id="3" name="object 3"/>
            <p:cNvSpPr/>
            <p:nvPr/>
          </p:nvSpPr>
          <p:spPr>
            <a:xfrm>
              <a:off x="11477244" y="1260347"/>
              <a:ext cx="21590" cy="198755"/>
            </a:xfrm>
            <a:custGeom>
              <a:avLst/>
              <a:gdLst/>
              <a:ahLst/>
              <a:cxnLst/>
              <a:rect l="l" t="t" r="r" b="b"/>
              <a:pathLst>
                <a:path w="21590" h="198755">
                  <a:moveTo>
                    <a:pt x="21336" y="188214"/>
                  </a:moveTo>
                  <a:lnTo>
                    <a:pt x="18034" y="180784"/>
                  </a:lnTo>
                  <a:lnTo>
                    <a:pt x="10668" y="178308"/>
                  </a:lnTo>
                  <a:lnTo>
                    <a:pt x="3289" y="180784"/>
                  </a:lnTo>
                  <a:lnTo>
                    <a:pt x="0" y="188214"/>
                  </a:lnTo>
                  <a:lnTo>
                    <a:pt x="3289" y="195656"/>
                  </a:lnTo>
                  <a:lnTo>
                    <a:pt x="10668" y="198132"/>
                  </a:lnTo>
                  <a:lnTo>
                    <a:pt x="18034" y="195656"/>
                  </a:lnTo>
                  <a:lnTo>
                    <a:pt x="21336" y="188214"/>
                  </a:lnTo>
                  <a:close/>
                </a:path>
                <a:path w="21590" h="198755">
                  <a:moveTo>
                    <a:pt x="21336" y="129540"/>
                  </a:moveTo>
                  <a:lnTo>
                    <a:pt x="18034" y="121539"/>
                  </a:lnTo>
                  <a:lnTo>
                    <a:pt x="10668" y="118872"/>
                  </a:lnTo>
                  <a:lnTo>
                    <a:pt x="3289" y="121539"/>
                  </a:lnTo>
                  <a:lnTo>
                    <a:pt x="0" y="129540"/>
                  </a:lnTo>
                  <a:lnTo>
                    <a:pt x="3289" y="137541"/>
                  </a:lnTo>
                  <a:lnTo>
                    <a:pt x="10668" y="140208"/>
                  </a:lnTo>
                  <a:lnTo>
                    <a:pt x="18034" y="137541"/>
                  </a:lnTo>
                  <a:lnTo>
                    <a:pt x="21336" y="129540"/>
                  </a:lnTo>
                  <a:close/>
                </a:path>
                <a:path w="21590" h="198755">
                  <a:moveTo>
                    <a:pt x="21336" y="70104"/>
                  </a:moveTo>
                  <a:lnTo>
                    <a:pt x="18034" y="62103"/>
                  </a:lnTo>
                  <a:lnTo>
                    <a:pt x="10668" y="59436"/>
                  </a:lnTo>
                  <a:lnTo>
                    <a:pt x="3289" y="62103"/>
                  </a:lnTo>
                  <a:lnTo>
                    <a:pt x="0" y="70104"/>
                  </a:lnTo>
                  <a:lnTo>
                    <a:pt x="3289" y="78105"/>
                  </a:lnTo>
                  <a:lnTo>
                    <a:pt x="10668" y="80772"/>
                  </a:lnTo>
                  <a:lnTo>
                    <a:pt x="18034" y="78105"/>
                  </a:lnTo>
                  <a:lnTo>
                    <a:pt x="21336" y="70104"/>
                  </a:lnTo>
                  <a:close/>
                </a:path>
                <a:path w="21590" h="198755">
                  <a:moveTo>
                    <a:pt x="21336" y="10668"/>
                  </a:moveTo>
                  <a:lnTo>
                    <a:pt x="18034" y="2667"/>
                  </a:lnTo>
                  <a:lnTo>
                    <a:pt x="10668" y="0"/>
                  </a:lnTo>
                  <a:lnTo>
                    <a:pt x="3289" y="2667"/>
                  </a:lnTo>
                  <a:lnTo>
                    <a:pt x="0" y="10668"/>
                  </a:lnTo>
                  <a:lnTo>
                    <a:pt x="3289" y="18669"/>
                  </a:lnTo>
                  <a:lnTo>
                    <a:pt x="10668" y="21336"/>
                  </a:lnTo>
                  <a:lnTo>
                    <a:pt x="18034" y="18669"/>
                  </a:lnTo>
                  <a:lnTo>
                    <a:pt x="21336" y="10668"/>
                  </a:lnTo>
                  <a:close/>
                </a:path>
              </a:pathLst>
            </a:custGeom>
            <a:solidFill>
              <a:srgbClr val="000000"/>
            </a:solidFill>
          </p:spPr>
          <p:txBody>
            <a:bodyPr wrap="square" lIns="0" tIns="0" rIns="0" bIns="0" rtlCol="0"/>
            <a:lstStyle/>
            <a:p>
              <a:endParaRPr/>
            </a:p>
          </p:txBody>
        </p:sp>
        <p:sp>
          <p:nvSpPr>
            <p:cNvPr id="4" name="object 4"/>
            <p:cNvSpPr/>
            <p:nvPr/>
          </p:nvSpPr>
          <p:spPr>
            <a:xfrm>
              <a:off x="10221468" y="499871"/>
              <a:ext cx="1973580" cy="1150620"/>
            </a:xfrm>
            <a:custGeom>
              <a:avLst/>
              <a:gdLst/>
              <a:ahLst/>
              <a:cxnLst/>
              <a:rect l="l" t="t" r="r" b="b"/>
              <a:pathLst>
                <a:path w="1973579" h="1150620">
                  <a:moveTo>
                    <a:pt x="1159764" y="803910"/>
                  </a:moveTo>
                  <a:lnTo>
                    <a:pt x="1054608" y="698500"/>
                  </a:lnTo>
                  <a:lnTo>
                    <a:pt x="876808" y="876554"/>
                  </a:lnTo>
                  <a:lnTo>
                    <a:pt x="840714" y="908888"/>
                  </a:lnTo>
                  <a:lnTo>
                    <a:pt x="801725" y="936625"/>
                  </a:lnTo>
                  <a:lnTo>
                    <a:pt x="760158" y="959650"/>
                  </a:lnTo>
                  <a:lnTo>
                    <a:pt x="716368" y="977811"/>
                  </a:lnTo>
                  <a:lnTo>
                    <a:pt x="670712" y="990968"/>
                  </a:lnTo>
                  <a:lnTo>
                    <a:pt x="623531" y="998956"/>
                  </a:lnTo>
                  <a:lnTo>
                    <a:pt x="575183" y="1001649"/>
                  </a:lnTo>
                  <a:lnTo>
                    <a:pt x="526834" y="998956"/>
                  </a:lnTo>
                  <a:lnTo>
                    <a:pt x="479666" y="990968"/>
                  </a:lnTo>
                  <a:lnTo>
                    <a:pt x="434035" y="977811"/>
                  </a:lnTo>
                  <a:lnTo>
                    <a:pt x="390283" y="959650"/>
                  </a:lnTo>
                  <a:lnTo>
                    <a:pt x="348729" y="936625"/>
                  </a:lnTo>
                  <a:lnTo>
                    <a:pt x="309753" y="908888"/>
                  </a:lnTo>
                  <a:lnTo>
                    <a:pt x="273685" y="876554"/>
                  </a:lnTo>
                  <a:lnTo>
                    <a:pt x="241414" y="840422"/>
                  </a:lnTo>
                  <a:lnTo>
                    <a:pt x="213715" y="801370"/>
                  </a:lnTo>
                  <a:lnTo>
                    <a:pt x="190741" y="759752"/>
                  </a:lnTo>
                  <a:lnTo>
                    <a:pt x="172618" y="715911"/>
                  </a:lnTo>
                  <a:lnTo>
                    <a:pt x="159499" y="670191"/>
                  </a:lnTo>
                  <a:lnTo>
                    <a:pt x="151523" y="622960"/>
                  </a:lnTo>
                  <a:lnTo>
                    <a:pt x="148844" y="574548"/>
                  </a:lnTo>
                  <a:lnTo>
                    <a:pt x="148717" y="574548"/>
                  </a:lnTo>
                  <a:lnTo>
                    <a:pt x="151409" y="526249"/>
                  </a:lnTo>
                  <a:lnTo>
                    <a:pt x="159397" y="479132"/>
                  </a:lnTo>
                  <a:lnTo>
                    <a:pt x="172542" y="433514"/>
                  </a:lnTo>
                  <a:lnTo>
                    <a:pt x="190690" y="389775"/>
                  </a:lnTo>
                  <a:lnTo>
                    <a:pt x="213690" y="348234"/>
                  </a:lnTo>
                  <a:lnTo>
                    <a:pt x="241401" y="309257"/>
                  </a:lnTo>
                  <a:lnTo>
                    <a:pt x="273685" y="273177"/>
                  </a:lnTo>
                  <a:lnTo>
                    <a:pt x="308254" y="242176"/>
                  </a:lnTo>
                  <a:lnTo>
                    <a:pt x="345236" y="215595"/>
                  </a:lnTo>
                  <a:lnTo>
                    <a:pt x="384263" y="193446"/>
                  </a:lnTo>
                  <a:lnTo>
                    <a:pt x="424967" y="175729"/>
                  </a:lnTo>
                  <a:lnTo>
                    <a:pt x="466953" y="162445"/>
                  </a:lnTo>
                  <a:lnTo>
                    <a:pt x="509866" y="153581"/>
                  </a:lnTo>
                  <a:lnTo>
                    <a:pt x="553351" y="149148"/>
                  </a:lnTo>
                  <a:lnTo>
                    <a:pt x="597001" y="149148"/>
                  </a:lnTo>
                  <a:lnTo>
                    <a:pt x="640486" y="153581"/>
                  </a:lnTo>
                  <a:lnTo>
                    <a:pt x="683399" y="162445"/>
                  </a:lnTo>
                  <a:lnTo>
                    <a:pt x="725385" y="175729"/>
                  </a:lnTo>
                  <a:lnTo>
                    <a:pt x="766089" y="193446"/>
                  </a:lnTo>
                  <a:lnTo>
                    <a:pt x="805116" y="215595"/>
                  </a:lnTo>
                  <a:lnTo>
                    <a:pt x="842098" y="242176"/>
                  </a:lnTo>
                  <a:lnTo>
                    <a:pt x="876681" y="273177"/>
                  </a:lnTo>
                  <a:lnTo>
                    <a:pt x="1010412" y="406908"/>
                  </a:lnTo>
                  <a:lnTo>
                    <a:pt x="1115568" y="301752"/>
                  </a:lnTo>
                  <a:lnTo>
                    <a:pt x="981837" y="168021"/>
                  </a:lnTo>
                  <a:lnTo>
                    <a:pt x="947166" y="136105"/>
                  </a:lnTo>
                  <a:lnTo>
                    <a:pt x="910615" y="107543"/>
                  </a:lnTo>
                  <a:lnTo>
                    <a:pt x="872363" y="82334"/>
                  </a:lnTo>
                  <a:lnTo>
                    <a:pt x="832637" y="60490"/>
                  </a:lnTo>
                  <a:lnTo>
                    <a:pt x="791654" y="42011"/>
                  </a:lnTo>
                  <a:lnTo>
                    <a:pt x="749604" y="26885"/>
                  </a:lnTo>
                  <a:lnTo>
                    <a:pt x="706729" y="15125"/>
                  </a:lnTo>
                  <a:lnTo>
                    <a:pt x="663206" y="6731"/>
                  </a:lnTo>
                  <a:lnTo>
                    <a:pt x="619264" y="1689"/>
                  </a:lnTo>
                  <a:lnTo>
                    <a:pt x="575106" y="0"/>
                  </a:lnTo>
                  <a:lnTo>
                    <a:pt x="530961" y="1689"/>
                  </a:lnTo>
                  <a:lnTo>
                    <a:pt x="487019" y="6731"/>
                  </a:lnTo>
                  <a:lnTo>
                    <a:pt x="443496" y="15125"/>
                  </a:lnTo>
                  <a:lnTo>
                    <a:pt x="400621" y="26885"/>
                  </a:lnTo>
                  <a:lnTo>
                    <a:pt x="358571" y="42011"/>
                  </a:lnTo>
                  <a:lnTo>
                    <a:pt x="317588" y="60490"/>
                  </a:lnTo>
                  <a:lnTo>
                    <a:pt x="277863" y="82334"/>
                  </a:lnTo>
                  <a:lnTo>
                    <a:pt x="239610" y="107543"/>
                  </a:lnTo>
                  <a:lnTo>
                    <a:pt x="203060" y="136105"/>
                  </a:lnTo>
                  <a:lnTo>
                    <a:pt x="168402" y="168021"/>
                  </a:lnTo>
                  <a:lnTo>
                    <a:pt x="134023" y="205511"/>
                  </a:lnTo>
                  <a:lnTo>
                    <a:pt x="103352" y="245427"/>
                  </a:lnTo>
                  <a:lnTo>
                    <a:pt x="76479" y="287566"/>
                  </a:lnTo>
                  <a:lnTo>
                    <a:pt x="53479" y="331685"/>
                  </a:lnTo>
                  <a:lnTo>
                    <a:pt x="34467" y="377596"/>
                  </a:lnTo>
                  <a:lnTo>
                    <a:pt x="19519" y="425043"/>
                  </a:lnTo>
                  <a:lnTo>
                    <a:pt x="8737" y="473837"/>
                  </a:lnTo>
                  <a:lnTo>
                    <a:pt x="2197" y="523748"/>
                  </a:lnTo>
                  <a:lnTo>
                    <a:pt x="0" y="574548"/>
                  </a:lnTo>
                  <a:lnTo>
                    <a:pt x="2197" y="625487"/>
                  </a:lnTo>
                  <a:lnTo>
                    <a:pt x="8737" y="675500"/>
                  </a:lnTo>
                  <a:lnTo>
                    <a:pt x="19532" y="724395"/>
                  </a:lnTo>
                  <a:lnTo>
                    <a:pt x="34480" y="771956"/>
                  </a:lnTo>
                  <a:lnTo>
                    <a:pt x="53505" y="817930"/>
                  </a:lnTo>
                  <a:lnTo>
                    <a:pt x="76517" y="862139"/>
                  </a:lnTo>
                  <a:lnTo>
                    <a:pt x="103416" y="904341"/>
                  </a:lnTo>
                  <a:lnTo>
                    <a:pt x="134112" y="944308"/>
                  </a:lnTo>
                  <a:lnTo>
                    <a:pt x="168529" y="981837"/>
                  </a:lnTo>
                  <a:lnTo>
                    <a:pt x="206006" y="1016292"/>
                  </a:lnTo>
                  <a:lnTo>
                    <a:pt x="245922" y="1047038"/>
                  </a:lnTo>
                  <a:lnTo>
                    <a:pt x="288061" y="1073975"/>
                  </a:lnTo>
                  <a:lnTo>
                    <a:pt x="332193" y="1097013"/>
                  </a:lnTo>
                  <a:lnTo>
                    <a:pt x="378104" y="1116076"/>
                  </a:lnTo>
                  <a:lnTo>
                    <a:pt x="425577" y="1131049"/>
                  </a:lnTo>
                  <a:lnTo>
                    <a:pt x="474395" y="1141869"/>
                  </a:lnTo>
                  <a:lnTo>
                    <a:pt x="524332" y="1148422"/>
                  </a:lnTo>
                  <a:lnTo>
                    <a:pt x="575183" y="1150620"/>
                  </a:lnTo>
                  <a:lnTo>
                    <a:pt x="626021" y="1148422"/>
                  </a:lnTo>
                  <a:lnTo>
                    <a:pt x="675970" y="1141869"/>
                  </a:lnTo>
                  <a:lnTo>
                    <a:pt x="724801" y="1131049"/>
                  </a:lnTo>
                  <a:lnTo>
                    <a:pt x="772299" y="1116076"/>
                  </a:lnTo>
                  <a:lnTo>
                    <a:pt x="818235" y="1097013"/>
                  </a:lnTo>
                  <a:lnTo>
                    <a:pt x="862380" y="1073975"/>
                  </a:lnTo>
                  <a:lnTo>
                    <a:pt x="904532" y="1047038"/>
                  </a:lnTo>
                  <a:lnTo>
                    <a:pt x="944473" y="1016292"/>
                  </a:lnTo>
                  <a:lnTo>
                    <a:pt x="981964" y="981837"/>
                  </a:lnTo>
                  <a:lnTo>
                    <a:pt x="1159764" y="803910"/>
                  </a:lnTo>
                  <a:close/>
                </a:path>
                <a:path w="1973579" h="1150620">
                  <a:moveTo>
                    <a:pt x="1973567" y="1000582"/>
                  </a:moveTo>
                  <a:lnTo>
                    <a:pt x="1897240" y="990968"/>
                  </a:lnTo>
                  <a:lnTo>
                    <a:pt x="1851609" y="977811"/>
                  </a:lnTo>
                  <a:lnTo>
                    <a:pt x="1807857" y="959650"/>
                  </a:lnTo>
                  <a:lnTo>
                    <a:pt x="1766303" y="936625"/>
                  </a:lnTo>
                  <a:lnTo>
                    <a:pt x="1727327" y="908888"/>
                  </a:lnTo>
                  <a:lnTo>
                    <a:pt x="1691259" y="876554"/>
                  </a:lnTo>
                  <a:lnTo>
                    <a:pt x="1536192" y="721360"/>
                  </a:lnTo>
                  <a:lnTo>
                    <a:pt x="1535811" y="721753"/>
                  </a:lnTo>
                  <a:lnTo>
                    <a:pt x="1115822" y="301752"/>
                  </a:lnTo>
                  <a:lnTo>
                    <a:pt x="1010412" y="407162"/>
                  </a:lnTo>
                  <a:lnTo>
                    <a:pt x="1430782" y="827532"/>
                  </a:lnTo>
                  <a:lnTo>
                    <a:pt x="1431340" y="826973"/>
                  </a:lnTo>
                  <a:lnTo>
                    <a:pt x="1585976" y="981964"/>
                  </a:lnTo>
                  <a:lnTo>
                    <a:pt x="1623491" y="1016381"/>
                  </a:lnTo>
                  <a:lnTo>
                    <a:pt x="1663446" y="1047102"/>
                  </a:lnTo>
                  <a:lnTo>
                    <a:pt x="1705597" y="1074013"/>
                  </a:lnTo>
                  <a:lnTo>
                    <a:pt x="1749742" y="1097038"/>
                  </a:lnTo>
                  <a:lnTo>
                    <a:pt x="1795665" y="1116088"/>
                  </a:lnTo>
                  <a:lnTo>
                    <a:pt x="1843151" y="1131062"/>
                  </a:lnTo>
                  <a:lnTo>
                    <a:pt x="1891969" y="1141869"/>
                  </a:lnTo>
                  <a:lnTo>
                    <a:pt x="1941906" y="1148422"/>
                  </a:lnTo>
                  <a:lnTo>
                    <a:pt x="1973567" y="1149794"/>
                  </a:lnTo>
                  <a:lnTo>
                    <a:pt x="1973567" y="1000582"/>
                  </a:lnTo>
                  <a:close/>
                </a:path>
                <a:path w="1973579" h="1150620">
                  <a:moveTo>
                    <a:pt x="1973567" y="749"/>
                  </a:moveTo>
                  <a:lnTo>
                    <a:pt x="1903984" y="6756"/>
                  </a:lnTo>
                  <a:lnTo>
                    <a:pt x="1860410" y="15163"/>
                  </a:lnTo>
                  <a:lnTo>
                    <a:pt x="1817458" y="26936"/>
                  </a:lnTo>
                  <a:lnTo>
                    <a:pt x="1775358" y="42062"/>
                  </a:lnTo>
                  <a:lnTo>
                    <a:pt x="1734324" y="60553"/>
                  </a:lnTo>
                  <a:lnTo>
                    <a:pt x="1694548" y="82410"/>
                  </a:lnTo>
                  <a:lnTo>
                    <a:pt x="1656257" y="107632"/>
                  </a:lnTo>
                  <a:lnTo>
                    <a:pt x="1619656" y="136207"/>
                  </a:lnTo>
                  <a:lnTo>
                    <a:pt x="1584960" y="168148"/>
                  </a:lnTo>
                  <a:lnTo>
                    <a:pt x="1505331" y="247523"/>
                  </a:lnTo>
                  <a:lnTo>
                    <a:pt x="1423416" y="166878"/>
                  </a:lnTo>
                  <a:lnTo>
                    <a:pt x="1423416" y="432689"/>
                  </a:lnTo>
                  <a:lnTo>
                    <a:pt x="1693418" y="432689"/>
                  </a:lnTo>
                  <a:lnTo>
                    <a:pt x="1611503" y="351917"/>
                  </a:lnTo>
                  <a:lnTo>
                    <a:pt x="1690370" y="273177"/>
                  </a:lnTo>
                  <a:lnTo>
                    <a:pt x="1724990" y="242176"/>
                  </a:lnTo>
                  <a:lnTo>
                    <a:pt x="1762036" y="215595"/>
                  </a:lnTo>
                  <a:lnTo>
                    <a:pt x="1801114" y="193446"/>
                  </a:lnTo>
                  <a:lnTo>
                    <a:pt x="1841868" y="175729"/>
                  </a:lnTo>
                  <a:lnTo>
                    <a:pt x="1883918" y="162445"/>
                  </a:lnTo>
                  <a:lnTo>
                    <a:pt x="1926894" y="153581"/>
                  </a:lnTo>
                  <a:lnTo>
                    <a:pt x="1970430" y="149148"/>
                  </a:lnTo>
                  <a:lnTo>
                    <a:pt x="1973567" y="149148"/>
                  </a:lnTo>
                  <a:lnTo>
                    <a:pt x="1973567" y="749"/>
                  </a:lnTo>
                  <a:close/>
                </a:path>
              </a:pathLst>
            </a:custGeom>
            <a:solidFill>
              <a:srgbClr val="A6A6A6"/>
            </a:solidFill>
          </p:spPr>
          <p:txBody>
            <a:bodyPr wrap="square" lIns="0" tIns="0" rIns="0" bIns="0" rtlCol="0"/>
            <a:lstStyle/>
            <a:p>
              <a:endParaRPr/>
            </a:p>
          </p:txBody>
        </p:sp>
        <p:pic>
          <p:nvPicPr>
            <p:cNvPr id="5" name="object 5"/>
            <p:cNvPicPr/>
            <p:nvPr/>
          </p:nvPicPr>
          <p:blipFill>
            <a:blip r:embed="rId2" cstate="print"/>
            <a:stretch>
              <a:fillRect/>
            </a:stretch>
          </p:blipFill>
          <p:spPr>
            <a:xfrm>
              <a:off x="10267442" y="573278"/>
              <a:ext cx="1927605" cy="1031748"/>
            </a:xfrm>
            <a:prstGeom prst="rect">
              <a:avLst/>
            </a:prstGeom>
          </p:spPr>
        </p:pic>
      </p:grpSp>
      <p:sp>
        <p:nvSpPr>
          <p:cNvPr id="6" name="object 6"/>
          <p:cNvSpPr txBox="1"/>
          <p:nvPr/>
        </p:nvSpPr>
        <p:spPr>
          <a:xfrm>
            <a:off x="11294491" y="1783206"/>
            <a:ext cx="401320" cy="162560"/>
          </a:xfrm>
          <a:prstGeom prst="rect">
            <a:avLst/>
          </a:prstGeom>
        </p:spPr>
        <p:txBody>
          <a:bodyPr vert="horz" wrap="square" lIns="0" tIns="12700" rIns="0" bIns="0" rtlCol="0">
            <a:spAutoFit/>
          </a:bodyPr>
          <a:lstStyle/>
          <a:p>
            <a:pPr marL="12700">
              <a:lnSpc>
                <a:spcPct val="100000"/>
              </a:lnSpc>
              <a:spcBef>
                <a:spcPts val="100"/>
              </a:spcBef>
            </a:pPr>
            <a:r>
              <a:rPr sz="900" b="1" spc="-5" dirty="0">
                <a:latin typeface="Arial"/>
                <a:cs typeface="Arial"/>
              </a:rPr>
              <a:t>Pe</a:t>
            </a:r>
            <a:r>
              <a:rPr sz="900" b="1" dirty="0">
                <a:latin typeface="Arial"/>
                <a:cs typeface="Arial"/>
              </a:rPr>
              <a:t>ople</a:t>
            </a:r>
            <a:endParaRPr sz="900">
              <a:latin typeface="Arial"/>
              <a:cs typeface="Arial"/>
            </a:endParaRPr>
          </a:p>
        </p:txBody>
      </p:sp>
      <p:sp>
        <p:nvSpPr>
          <p:cNvPr id="7" name="object 7"/>
          <p:cNvSpPr txBox="1"/>
          <p:nvPr/>
        </p:nvSpPr>
        <p:spPr>
          <a:xfrm>
            <a:off x="11938254" y="1341247"/>
            <a:ext cx="261620" cy="162560"/>
          </a:xfrm>
          <a:prstGeom prst="rect">
            <a:avLst/>
          </a:prstGeom>
        </p:spPr>
        <p:txBody>
          <a:bodyPr vert="horz" wrap="square" lIns="0" tIns="12700" rIns="0" bIns="0" rtlCol="0">
            <a:spAutoFit/>
          </a:bodyPr>
          <a:lstStyle/>
          <a:p>
            <a:pPr marL="12700">
              <a:lnSpc>
                <a:spcPct val="100000"/>
              </a:lnSpc>
              <a:spcBef>
                <a:spcPts val="100"/>
              </a:spcBef>
            </a:pPr>
            <a:r>
              <a:rPr sz="900" b="1" spc="-5" dirty="0">
                <a:latin typeface="Arial"/>
                <a:cs typeface="Arial"/>
              </a:rPr>
              <a:t>S</a:t>
            </a:r>
            <a:r>
              <a:rPr sz="900" b="1" spc="-50" dirty="0">
                <a:latin typeface="Arial"/>
                <a:cs typeface="Arial"/>
              </a:rPr>
              <a:t>y</a:t>
            </a:r>
            <a:r>
              <a:rPr sz="900" b="1" spc="-5" dirty="0">
                <a:latin typeface="Arial"/>
                <a:cs typeface="Arial"/>
              </a:rPr>
              <a:t>s</a:t>
            </a:r>
            <a:r>
              <a:rPr sz="900" b="1" dirty="0">
                <a:latin typeface="Arial"/>
                <a:cs typeface="Arial"/>
              </a:rPr>
              <a:t>t</a:t>
            </a:r>
            <a:endParaRPr sz="900">
              <a:latin typeface="Arial"/>
              <a:cs typeface="Arial"/>
            </a:endParaRPr>
          </a:p>
        </p:txBody>
      </p:sp>
      <p:grpSp>
        <p:nvGrpSpPr>
          <p:cNvPr id="8" name="object 8"/>
          <p:cNvGrpSpPr/>
          <p:nvPr/>
        </p:nvGrpSpPr>
        <p:grpSpPr>
          <a:xfrm>
            <a:off x="10011536" y="1207008"/>
            <a:ext cx="1653539" cy="397510"/>
            <a:chOff x="10011536" y="876300"/>
            <a:chExt cx="1653539" cy="397510"/>
          </a:xfrm>
        </p:grpSpPr>
        <p:sp>
          <p:nvSpPr>
            <p:cNvPr id="9" name="object 9"/>
            <p:cNvSpPr/>
            <p:nvPr/>
          </p:nvSpPr>
          <p:spPr>
            <a:xfrm>
              <a:off x="11311127" y="876300"/>
              <a:ext cx="353695" cy="355600"/>
            </a:xfrm>
            <a:custGeom>
              <a:avLst/>
              <a:gdLst/>
              <a:ahLst/>
              <a:cxnLst/>
              <a:rect l="l" t="t" r="r" b="b"/>
              <a:pathLst>
                <a:path w="353695" h="355600">
                  <a:moveTo>
                    <a:pt x="176529" y="0"/>
                  </a:moveTo>
                  <a:lnTo>
                    <a:pt x="152007" y="7270"/>
                  </a:lnTo>
                  <a:lnTo>
                    <a:pt x="136175" y="26447"/>
                  </a:lnTo>
                  <a:lnTo>
                    <a:pt x="131917" y="51006"/>
                  </a:lnTo>
                  <a:lnTo>
                    <a:pt x="142113" y="74422"/>
                  </a:lnTo>
                  <a:lnTo>
                    <a:pt x="136778" y="78652"/>
                  </a:lnTo>
                  <a:lnTo>
                    <a:pt x="131921" y="83502"/>
                  </a:lnTo>
                  <a:lnTo>
                    <a:pt x="127682" y="88923"/>
                  </a:lnTo>
                  <a:lnTo>
                    <a:pt x="124205" y="94869"/>
                  </a:lnTo>
                  <a:lnTo>
                    <a:pt x="116854" y="60393"/>
                  </a:lnTo>
                  <a:lnTo>
                    <a:pt x="95282" y="44280"/>
                  </a:lnTo>
                  <a:lnTo>
                    <a:pt x="68405" y="44148"/>
                  </a:lnTo>
                  <a:lnTo>
                    <a:pt x="45136" y="57615"/>
                  </a:lnTo>
                  <a:lnTo>
                    <a:pt x="34391" y="82301"/>
                  </a:lnTo>
                  <a:lnTo>
                    <a:pt x="45085" y="115824"/>
                  </a:lnTo>
                  <a:lnTo>
                    <a:pt x="33347" y="127003"/>
                  </a:lnTo>
                  <a:lnTo>
                    <a:pt x="25384" y="141160"/>
                  </a:lnTo>
                  <a:lnTo>
                    <a:pt x="21207" y="157222"/>
                  </a:lnTo>
                  <a:lnTo>
                    <a:pt x="20827" y="174116"/>
                  </a:lnTo>
                  <a:lnTo>
                    <a:pt x="20827" y="313054"/>
                  </a:lnTo>
                  <a:lnTo>
                    <a:pt x="0" y="313054"/>
                  </a:lnTo>
                  <a:lnTo>
                    <a:pt x="0" y="355091"/>
                  </a:lnTo>
                  <a:lnTo>
                    <a:pt x="353568" y="355091"/>
                  </a:lnTo>
                  <a:lnTo>
                    <a:pt x="353568" y="313054"/>
                  </a:lnTo>
                  <a:lnTo>
                    <a:pt x="336042" y="313054"/>
                  </a:lnTo>
                  <a:lnTo>
                    <a:pt x="332740" y="313054"/>
                  </a:lnTo>
                  <a:lnTo>
                    <a:pt x="332740" y="174116"/>
                  </a:lnTo>
                  <a:lnTo>
                    <a:pt x="332289" y="157222"/>
                  </a:lnTo>
                  <a:lnTo>
                    <a:pt x="328088" y="141160"/>
                  </a:lnTo>
                  <a:lnTo>
                    <a:pt x="320149" y="127003"/>
                  </a:lnTo>
                  <a:lnTo>
                    <a:pt x="308482" y="115824"/>
                  </a:lnTo>
                  <a:lnTo>
                    <a:pt x="319122" y="82301"/>
                  </a:lnTo>
                  <a:lnTo>
                    <a:pt x="308341" y="57615"/>
                  </a:lnTo>
                  <a:lnTo>
                    <a:pt x="285051" y="44148"/>
                  </a:lnTo>
                  <a:lnTo>
                    <a:pt x="258162" y="44280"/>
                  </a:lnTo>
                  <a:lnTo>
                    <a:pt x="236586" y="60393"/>
                  </a:lnTo>
                  <a:lnTo>
                    <a:pt x="229235" y="94869"/>
                  </a:lnTo>
                  <a:lnTo>
                    <a:pt x="225831" y="88923"/>
                  </a:lnTo>
                  <a:lnTo>
                    <a:pt x="221630" y="83502"/>
                  </a:lnTo>
                  <a:lnTo>
                    <a:pt x="216787" y="78652"/>
                  </a:lnTo>
                  <a:lnTo>
                    <a:pt x="211454" y="74422"/>
                  </a:lnTo>
                  <a:lnTo>
                    <a:pt x="221642" y="50881"/>
                  </a:lnTo>
                  <a:lnTo>
                    <a:pt x="217233" y="26209"/>
                  </a:lnTo>
                  <a:lnTo>
                    <a:pt x="201203" y="7038"/>
                  </a:lnTo>
                  <a:lnTo>
                    <a:pt x="176529" y="0"/>
                  </a:lnTo>
                  <a:close/>
                </a:path>
              </a:pathLst>
            </a:custGeom>
            <a:solidFill>
              <a:srgbClr val="FFFFFF"/>
            </a:solidFill>
          </p:spPr>
          <p:txBody>
            <a:bodyPr wrap="square" lIns="0" tIns="0" rIns="0" bIns="0" rtlCol="0"/>
            <a:lstStyle/>
            <a:p>
              <a:endParaRPr/>
            </a:p>
          </p:txBody>
        </p:sp>
        <p:pic>
          <p:nvPicPr>
            <p:cNvPr id="10" name="object 10"/>
            <p:cNvPicPr/>
            <p:nvPr/>
          </p:nvPicPr>
          <p:blipFill>
            <a:blip r:embed="rId3" cstate="print"/>
            <a:stretch>
              <a:fillRect/>
            </a:stretch>
          </p:blipFill>
          <p:spPr>
            <a:xfrm>
              <a:off x="11348211" y="894588"/>
              <a:ext cx="277876" cy="312420"/>
            </a:xfrm>
            <a:prstGeom prst="rect">
              <a:avLst/>
            </a:prstGeom>
          </p:spPr>
        </p:pic>
        <p:pic>
          <p:nvPicPr>
            <p:cNvPr id="11" name="object 11"/>
            <p:cNvPicPr/>
            <p:nvPr/>
          </p:nvPicPr>
          <p:blipFill>
            <a:blip r:embed="rId4" cstate="print"/>
            <a:stretch>
              <a:fillRect/>
            </a:stretch>
          </p:blipFill>
          <p:spPr>
            <a:xfrm>
              <a:off x="11348338" y="894588"/>
              <a:ext cx="278256" cy="312420"/>
            </a:xfrm>
            <a:prstGeom prst="rect">
              <a:avLst/>
            </a:prstGeom>
          </p:spPr>
        </p:pic>
        <p:pic>
          <p:nvPicPr>
            <p:cNvPr id="12" name="object 12"/>
            <p:cNvPicPr/>
            <p:nvPr/>
          </p:nvPicPr>
          <p:blipFill>
            <a:blip r:embed="rId5" cstate="print"/>
            <a:stretch>
              <a:fillRect/>
            </a:stretch>
          </p:blipFill>
          <p:spPr>
            <a:xfrm>
              <a:off x="10011536" y="1030604"/>
              <a:ext cx="241554" cy="243078"/>
            </a:xfrm>
            <a:prstGeom prst="rect">
              <a:avLst/>
            </a:prstGeom>
          </p:spPr>
        </p:pic>
      </p:grpSp>
      <p:sp>
        <p:nvSpPr>
          <p:cNvPr id="13" name="object 13"/>
          <p:cNvSpPr txBox="1"/>
          <p:nvPr/>
        </p:nvSpPr>
        <p:spPr>
          <a:xfrm>
            <a:off x="10520298" y="1322323"/>
            <a:ext cx="1169035" cy="162560"/>
          </a:xfrm>
          <a:prstGeom prst="rect">
            <a:avLst/>
          </a:prstGeom>
        </p:spPr>
        <p:txBody>
          <a:bodyPr vert="horz" wrap="square" lIns="0" tIns="12700" rIns="0" bIns="0" rtlCol="0">
            <a:spAutoFit/>
          </a:bodyPr>
          <a:lstStyle/>
          <a:p>
            <a:pPr marL="12700">
              <a:lnSpc>
                <a:spcPct val="100000"/>
              </a:lnSpc>
              <a:spcBef>
                <a:spcPts val="100"/>
              </a:spcBef>
              <a:tabLst>
                <a:tab pos="807085" algn="l"/>
                <a:tab pos="1155700" algn="l"/>
              </a:tabLst>
            </a:pPr>
            <a:r>
              <a:rPr sz="900" b="1" spc="-5" dirty="0">
                <a:latin typeface="Arial"/>
                <a:cs typeface="Arial"/>
              </a:rPr>
              <a:t>Processes	</a:t>
            </a:r>
            <a:r>
              <a:rPr sz="900" b="1" u="sng" spc="-5" dirty="0">
                <a:uFill>
                  <a:solidFill>
                    <a:srgbClr val="000000"/>
                  </a:solidFill>
                </a:uFill>
                <a:latin typeface="Arial"/>
                <a:cs typeface="Arial"/>
              </a:rPr>
              <a:t> 	</a:t>
            </a:r>
            <a:endParaRPr sz="900">
              <a:latin typeface="Arial"/>
              <a:cs typeface="Arial"/>
            </a:endParaRPr>
          </a:p>
        </p:txBody>
      </p:sp>
      <p:sp>
        <p:nvSpPr>
          <p:cNvPr id="14" name="object 14"/>
          <p:cNvSpPr txBox="1"/>
          <p:nvPr/>
        </p:nvSpPr>
        <p:spPr>
          <a:xfrm>
            <a:off x="491439" y="240538"/>
            <a:ext cx="664400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7E7E7E"/>
                </a:solidFill>
                <a:latin typeface="Arial MT"/>
                <a:cs typeface="Arial MT"/>
              </a:rPr>
              <a:t>How</a:t>
            </a:r>
            <a:r>
              <a:rPr sz="1800" spc="15" dirty="0">
                <a:solidFill>
                  <a:srgbClr val="7E7E7E"/>
                </a:solidFill>
                <a:latin typeface="Arial MT"/>
                <a:cs typeface="Arial MT"/>
              </a:rPr>
              <a:t> </a:t>
            </a:r>
            <a:r>
              <a:rPr sz="1800" dirty="0">
                <a:solidFill>
                  <a:srgbClr val="7E7E7E"/>
                </a:solidFill>
                <a:latin typeface="Arial MT"/>
                <a:cs typeface="Arial MT"/>
              </a:rPr>
              <a:t>SAP</a:t>
            </a:r>
            <a:r>
              <a:rPr sz="1800" spc="-35" dirty="0">
                <a:solidFill>
                  <a:srgbClr val="7E7E7E"/>
                </a:solidFill>
                <a:latin typeface="Arial MT"/>
                <a:cs typeface="Arial MT"/>
              </a:rPr>
              <a:t> </a:t>
            </a:r>
            <a:r>
              <a:rPr lang="en-US" sz="1800" spc="-5" dirty="0">
                <a:solidFill>
                  <a:srgbClr val="7E7E7E"/>
                </a:solidFill>
                <a:latin typeface="Arial MT"/>
                <a:cs typeface="Arial MT"/>
              </a:rPr>
              <a:t>Signavio Training</a:t>
            </a:r>
            <a:r>
              <a:rPr sz="1800" spc="25" dirty="0">
                <a:solidFill>
                  <a:srgbClr val="7E7E7E"/>
                </a:solidFill>
                <a:latin typeface="Arial MT"/>
                <a:cs typeface="Arial MT"/>
              </a:rPr>
              <a:t> </a:t>
            </a:r>
            <a:r>
              <a:rPr sz="1800" spc="-5" dirty="0">
                <a:solidFill>
                  <a:srgbClr val="7E7E7E"/>
                </a:solidFill>
                <a:latin typeface="Arial MT"/>
                <a:cs typeface="Arial MT"/>
              </a:rPr>
              <a:t>drive</a:t>
            </a:r>
            <a:r>
              <a:rPr sz="1800" spc="5" dirty="0">
                <a:solidFill>
                  <a:srgbClr val="7E7E7E"/>
                </a:solidFill>
                <a:latin typeface="Arial MT"/>
                <a:cs typeface="Arial MT"/>
              </a:rPr>
              <a:t> </a:t>
            </a:r>
            <a:r>
              <a:rPr sz="1800" dirty="0">
                <a:solidFill>
                  <a:srgbClr val="7E7E7E"/>
                </a:solidFill>
                <a:latin typeface="Arial MT"/>
                <a:cs typeface="Arial MT"/>
              </a:rPr>
              <a:t>SAP</a:t>
            </a:r>
            <a:r>
              <a:rPr sz="1800" spc="-30" dirty="0">
                <a:solidFill>
                  <a:srgbClr val="7E7E7E"/>
                </a:solidFill>
                <a:latin typeface="Arial MT"/>
                <a:cs typeface="Arial MT"/>
              </a:rPr>
              <a:t> </a:t>
            </a:r>
            <a:r>
              <a:rPr sz="1800" spc="-5" dirty="0">
                <a:solidFill>
                  <a:srgbClr val="7E7E7E"/>
                </a:solidFill>
                <a:latin typeface="Arial MT"/>
                <a:cs typeface="Arial MT"/>
              </a:rPr>
              <a:t>S/4HANA</a:t>
            </a:r>
            <a:r>
              <a:rPr sz="1800" spc="-100" dirty="0">
                <a:solidFill>
                  <a:srgbClr val="7E7E7E"/>
                </a:solidFill>
                <a:latin typeface="Arial MT"/>
                <a:cs typeface="Arial MT"/>
              </a:rPr>
              <a:t> </a:t>
            </a:r>
            <a:r>
              <a:rPr sz="1800" spc="-5" dirty="0">
                <a:solidFill>
                  <a:srgbClr val="7E7E7E"/>
                </a:solidFill>
                <a:latin typeface="Arial MT"/>
                <a:cs typeface="Arial MT"/>
              </a:rPr>
              <a:t>transformations</a:t>
            </a:r>
            <a:endParaRPr sz="1800" dirty="0">
              <a:latin typeface="Arial MT"/>
              <a:cs typeface="Arial MT"/>
            </a:endParaRPr>
          </a:p>
        </p:txBody>
      </p:sp>
      <p:sp>
        <p:nvSpPr>
          <p:cNvPr id="15" name="object 15"/>
          <p:cNvSpPr txBox="1">
            <a:spLocks noGrp="1"/>
          </p:cNvSpPr>
          <p:nvPr>
            <p:ph type="title"/>
          </p:nvPr>
        </p:nvSpPr>
        <p:spPr>
          <a:xfrm>
            <a:off x="491439" y="513333"/>
            <a:ext cx="3510915" cy="330835"/>
          </a:xfrm>
          <a:prstGeom prst="rect">
            <a:avLst/>
          </a:prstGeom>
        </p:spPr>
        <p:txBody>
          <a:bodyPr vert="horz" wrap="square" lIns="0" tIns="13335" rIns="0" bIns="0" rtlCol="0">
            <a:spAutoFit/>
          </a:bodyPr>
          <a:lstStyle/>
          <a:p>
            <a:pPr marL="12700">
              <a:lnSpc>
                <a:spcPct val="100000"/>
              </a:lnSpc>
              <a:spcBef>
                <a:spcPts val="105"/>
              </a:spcBef>
            </a:pPr>
            <a:r>
              <a:rPr dirty="0">
                <a:solidFill>
                  <a:srgbClr val="F3B829"/>
                </a:solidFill>
              </a:rPr>
              <a:t>Process</a:t>
            </a:r>
            <a:r>
              <a:rPr spc="-30" dirty="0">
                <a:solidFill>
                  <a:srgbClr val="F3B829"/>
                </a:solidFill>
              </a:rPr>
              <a:t> </a:t>
            </a:r>
            <a:r>
              <a:rPr spc="-5" dirty="0">
                <a:solidFill>
                  <a:srgbClr val="F3B829"/>
                </a:solidFill>
              </a:rPr>
              <a:t>analysis</a:t>
            </a:r>
            <a:r>
              <a:rPr spc="-10" dirty="0">
                <a:solidFill>
                  <a:srgbClr val="F3B829"/>
                </a:solidFill>
              </a:rPr>
              <a:t> </a:t>
            </a:r>
            <a:r>
              <a:rPr dirty="0">
                <a:solidFill>
                  <a:srgbClr val="F3B829"/>
                </a:solidFill>
              </a:rPr>
              <a:t>and</a:t>
            </a:r>
            <a:r>
              <a:rPr spc="-15" dirty="0">
                <a:solidFill>
                  <a:srgbClr val="F3B829"/>
                </a:solidFill>
              </a:rPr>
              <a:t> </a:t>
            </a:r>
            <a:r>
              <a:rPr spc="-5" dirty="0">
                <a:solidFill>
                  <a:srgbClr val="F3B829"/>
                </a:solidFill>
              </a:rPr>
              <a:t>mining</a:t>
            </a:r>
          </a:p>
        </p:txBody>
      </p:sp>
      <p:pic>
        <p:nvPicPr>
          <p:cNvPr id="16" name="object 16"/>
          <p:cNvPicPr/>
          <p:nvPr/>
        </p:nvPicPr>
        <p:blipFill>
          <a:blip r:embed="rId6" cstate="print"/>
          <a:stretch>
            <a:fillRect/>
          </a:stretch>
        </p:blipFill>
        <p:spPr>
          <a:xfrm>
            <a:off x="6705600" y="2078828"/>
            <a:ext cx="4069559" cy="3846118"/>
          </a:xfrm>
          <a:prstGeom prst="rect">
            <a:avLst/>
          </a:prstGeom>
        </p:spPr>
      </p:pic>
      <p:sp>
        <p:nvSpPr>
          <p:cNvPr id="17" name="object 17"/>
          <p:cNvSpPr txBox="1"/>
          <p:nvPr/>
        </p:nvSpPr>
        <p:spPr>
          <a:xfrm>
            <a:off x="10086213" y="1368933"/>
            <a:ext cx="93980" cy="208279"/>
          </a:xfrm>
          <a:prstGeom prst="rect">
            <a:avLst/>
          </a:prstGeom>
        </p:spPr>
        <p:txBody>
          <a:bodyPr vert="horz" wrap="square" lIns="0" tIns="12700" rIns="0" bIns="0" rtlCol="0">
            <a:spAutoFit/>
          </a:bodyPr>
          <a:lstStyle/>
          <a:p>
            <a:pPr marL="12700">
              <a:lnSpc>
                <a:spcPct val="100000"/>
              </a:lnSpc>
              <a:spcBef>
                <a:spcPts val="100"/>
              </a:spcBef>
            </a:pPr>
            <a:r>
              <a:rPr sz="1200" spc="-95" dirty="0">
                <a:solidFill>
                  <a:srgbClr val="FFFFFF"/>
                </a:solidFill>
                <a:latin typeface="Trebuchet MS"/>
                <a:cs typeface="Trebuchet MS"/>
              </a:rPr>
              <a:t>1</a:t>
            </a:r>
            <a:endParaRPr sz="1200">
              <a:latin typeface="Trebuchet MS"/>
              <a:cs typeface="Trebuchet MS"/>
            </a:endParaRPr>
          </a:p>
        </p:txBody>
      </p:sp>
      <p:sp>
        <p:nvSpPr>
          <p:cNvPr id="18" name="object 18"/>
          <p:cNvSpPr txBox="1"/>
          <p:nvPr/>
        </p:nvSpPr>
        <p:spPr>
          <a:xfrm>
            <a:off x="522731" y="2278379"/>
            <a:ext cx="5579745" cy="904094"/>
          </a:xfrm>
          <a:prstGeom prst="rect">
            <a:avLst/>
          </a:prstGeom>
          <a:solidFill>
            <a:srgbClr val="990099"/>
          </a:solidFill>
        </p:spPr>
        <p:txBody>
          <a:bodyPr vert="horz" wrap="square" lIns="0" tIns="72390" rIns="0" bIns="0" rtlCol="0">
            <a:spAutoFit/>
          </a:bodyPr>
          <a:lstStyle/>
          <a:p>
            <a:pPr marL="180340" marR="172085" indent="-1905" algn="ctr">
              <a:lnSpc>
                <a:spcPct val="100000"/>
              </a:lnSpc>
              <a:spcBef>
                <a:spcPts val="570"/>
              </a:spcBef>
            </a:pPr>
            <a:r>
              <a:rPr sz="1800" i="1" spc="-5" dirty="0">
                <a:solidFill>
                  <a:schemeClr val="bg1"/>
                </a:solidFill>
                <a:cs typeface="Arial"/>
              </a:rPr>
              <a:t>Understand</a:t>
            </a:r>
            <a:r>
              <a:rPr sz="1800" i="1" spc="15" dirty="0">
                <a:solidFill>
                  <a:schemeClr val="bg1"/>
                </a:solidFill>
                <a:cs typeface="Arial"/>
              </a:rPr>
              <a:t> </a:t>
            </a:r>
            <a:r>
              <a:rPr sz="1800" i="1" spc="-5" dirty="0">
                <a:solidFill>
                  <a:schemeClr val="bg1"/>
                </a:solidFill>
                <a:cs typeface="Arial"/>
              </a:rPr>
              <a:t>your current process</a:t>
            </a:r>
            <a:r>
              <a:rPr sz="1800" i="1" spc="5" dirty="0">
                <a:solidFill>
                  <a:schemeClr val="bg1"/>
                </a:solidFill>
                <a:cs typeface="Arial"/>
              </a:rPr>
              <a:t> </a:t>
            </a:r>
            <a:r>
              <a:rPr sz="1800" i="1" spc="-5" dirty="0">
                <a:solidFill>
                  <a:schemeClr val="bg1"/>
                </a:solidFill>
                <a:cs typeface="Arial"/>
              </a:rPr>
              <a:t>performance</a:t>
            </a:r>
            <a:r>
              <a:rPr sz="1800" i="1" spc="10" dirty="0">
                <a:solidFill>
                  <a:schemeClr val="bg1"/>
                </a:solidFill>
                <a:cs typeface="Arial"/>
              </a:rPr>
              <a:t> </a:t>
            </a:r>
            <a:r>
              <a:rPr sz="1800" i="1" dirty="0">
                <a:solidFill>
                  <a:schemeClr val="bg1"/>
                </a:solidFill>
                <a:cs typeface="Arial"/>
              </a:rPr>
              <a:t>to </a:t>
            </a:r>
            <a:r>
              <a:rPr sz="1800" i="1" spc="5" dirty="0">
                <a:solidFill>
                  <a:schemeClr val="bg1"/>
                </a:solidFill>
                <a:cs typeface="Arial"/>
              </a:rPr>
              <a:t> </a:t>
            </a:r>
            <a:r>
              <a:rPr sz="1800" i="1" spc="-5" dirty="0">
                <a:solidFill>
                  <a:schemeClr val="bg1"/>
                </a:solidFill>
                <a:cs typeface="Arial"/>
              </a:rPr>
              <a:t>determine</a:t>
            </a:r>
            <a:r>
              <a:rPr sz="1800" i="1" spc="20" dirty="0">
                <a:solidFill>
                  <a:schemeClr val="bg1"/>
                </a:solidFill>
                <a:cs typeface="Arial"/>
              </a:rPr>
              <a:t> </a:t>
            </a:r>
            <a:r>
              <a:rPr sz="1800" i="1" spc="-10" dirty="0">
                <a:solidFill>
                  <a:schemeClr val="bg1"/>
                </a:solidFill>
                <a:cs typeface="Arial"/>
              </a:rPr>
              <a:t>improvement</a:t>
            </a:r>
            <a:r>
              <a:rPr sz="1800" i="1" spc="55" dirty="0">
                <a:solidFill>
                  <a:schemeClr val="bg1"/>
                </a:solidFill>
                <a:cs typeface="Arial"/>
              </a:rPr>
              <a:t> </a:t>
            </a:r>
            <a:r>
              <a:rPr sz="1800" i="1" spc="-5" dirty="0">
                <a:solidFill>
                  <a:schemeClr val="bg1"/>
                </a:solidFill>
                <a:cs typeface="Arial"/>
              </a:rPr>
              <a:t>potential</a:t>
            </a:r>
            <a:r>
              <a:rPr sz="1800" i="1" spc="10" dirty="0">
                <a:solidFill>
                  <a:schemeClr val="bg1"/>
                </a:solidFill>
                <a:cs typeface="Arial"/>
              </a:rPr>
              <a:t> </a:t>
            </a:r>
            <a:r>
              <a:rPr sz="1800" i="1" spc="-5" dirty="0">
                <a:solidFill>
                  <a:schemeClr val="bg1"/>
                </a:solidFill>
                <a:cs typeface="Arial"/>
              </a:rPr>
              <a:t>(value)</a:t>
            </a:r>
            <a:r>
              <a:rPr sz="1800" i="1" spc="15" dirty="0">
                <a:solidFill>
                  <a:schemeClr val="bg1"/>
                </a:solidFill>
                <a:cs typeface="Arial"/>
              </a:rPr>
              <a:t> </a:t>
            </a:r>
            <a:r>
              <a:rPr sz="1800" i="1" spc="-5" dirty="0">
                <a:solidFill>
                  <a:schemeClr val="bg1"/>
                </a:solidFill>
                <a:cs typeface="Arial"/>
              </a:rPr>
              <a:t>and</a:t>
            </a:r>
            <a:r>
              <a:rPr sz="1800" i="1" spc="10" dirty="0">
                <a:solidFill>
                  <a:schemeClr val="bg1"/>
                </a:solidFill>
                <a:cs typeface="Arial"/>
              </a:rPr>
              <a:t> </a:t>
            </a:r>
            <a:r>
              <a:rPr sz="1800" i="1" spc="-5" dirty="0">
                <a:solidFill>
                  <a:schemeClr val="bg1"/>
                </a:solidFill>
                <a:cs typeface="Arial"/>
              </a:rPr>
              <a:t>derive </a:t>
            </a:r>
            <a:r>
              <a:rPr sz="1800" i="1" spc="-484" dirty="0">
                <a:solidFill>
                  <a:schemeClr val="bg1"/>
                </a:solidFill>
                <a:cs typeface="Arial"/>
              </a:rPr>
              <a:t> </a:t>
            </a:r>
            <a:r>
              <a:rPr sz="1800" i="1" spc="-5" dirty="0">
                <a:solidFill>
                  <a:schemeClr val="bg1"/>
                </a:solidFill>
                <a:cs typeface="Arial"/>
              </a:rPr>
              <a:t>recommendations</a:t>
            </a:r>
            <a:r>
              <a:rPr sz="1800" i="1" spc="45" dirty="0">
                <a:solidFill>
                  <a:schemeClr val="bg1"/>
                </a:solidFill>
                <a:cs typeface="Arial"/>
              </a:rPr>
              <a:t> </a:t>
            </a:r>
            <a:r>
              <a:rPr sz="1800" i="1" spc="-5" dirty="0">
                <a:solidFill>
                  <a:schemeClr val="bg1"/>
                </a:solidFill>
                <a:cs typeface="Arial"/>
              </a:rPr>
              <a:t>on</a:t>
            </a:r>
            <a:r>
              <a:rPr sz="1800" i="1" dirty="0">
                <a:solidFill>
                  <a:schemeClr val="bg1"/>
                </a:solidFill>
                <a:cs typeface="Arial"/>
              </a:rPr>
              <a:t> </a:t>
            </a:r>
            <a:r>
              <a:rPr sz="1800" i="1" spc="-5" dirty="0">
                <a:solidFill>
                  <a:schemeClr val="bg1"/>
                </a:solidFill>
                <a:cs typeface="Arial"/>
              </a:rPr>
              <a:t>how </a:t>
            </a:r>
            <a:r>
              <a:rPr sz="1800" i="1" dirty="0">
                <a:solidFill>
                  <a:schemeClr val="bg1"/>
                </a:solidFill>
                <a:cs typeface="Arial"/>
              </a:rPr>
              <a:t>to</a:t>
            </a:r>
            <a:r>
              <a:rPr sz="1800" i="1" spc="-5" dirty="0">
                <a:solidFill>
                  <a:schemeClr val="bg1"/>
                </a:solidFill>
                <a:cs typeface="Arial"/>
              </a:rPr>
              <a:t> re-design</a:t>
            </a:r>
            <a:r>
              <a:rPr sz="1800" i="1" spc="20" dirty="0">
                <a:solidFill>
                  <a:schemeClr val="bg1"/>
                </a:solidFill>
                <a:cs typeface="Arial"/>
              </a:rPr>
              <a:t> </a:t>
            </a:r>
            <a:r>
              <a:rPr sz="1800" i="1" spc="-5" dirty="0">
                <a:solidFill>
                  <a:schemeClr val="bg1"/>
                </a:solidFill>
                <a:cs typeface="Arial"/>
              </a:rPr>
              <a:t>your </a:t>
            </a:r>
            <a:r>
              <a:rPr sz="1800" i="1" dirty="0">
                <a:solidFill>
                  <a:schemeClr val="bg1"/>
                </a:solidFill>
                <a:cs typeface="Arial"/>
              </a:rPr>
              <a:t> </a:t>
            </a:r>
            <a:r>
              <a:rPr sz="1800" i="1" spc="-5" dirty="0">
                <a:solidFill>
                  <a:schemeClr val="bg1"/>
                </a:solidFill>
                <a:cs typeface="Arial"/>
              </a:rPr>
              <a:t>processes</a:t>
            </a:r>
            <a:endParaRPr sz="1800" dirty="0">
              <a:solidFill>
                <a:schemeClr val="bg1"/>
              </a:solidFill>
              <a:cs typeface="Arial"/>
            </a:endParaRPr>
          </a:p>
        </p:txBody>
      </p:sp>
      <p:sp>
        <p:nvSpPr>
          <p:cNvPr id="19" name="object 19"/>
          <p:cNvSpPr txBox="1"/>
          <p:nvPr/>
        </p:nvSpPr>
        <p:spPr>
          <a:xfrm>
            <a:off x="522731" y="3656076"/>
            <a:ext cx="5579745" cy="1181734"/>
          </a:xfrm>
          <a:prstGeom prst="rect">
            <a:avLst/>
          </a:prstGeom>
          <a:solidFill>
            <a:srgbClr val="990099"/>
          </a:solidFill>
        </p:spPr>
        <p:txBody>
          <a:bodyPr vert="horz" wrap="square" lIns="0" tIns="73025" rIns="0" bIns="0" rtlCol="0">
            <a:spAutoFit/>
          </a:bodyPr>
          <a:lstStyle/>
          <a:p>
            <a:pPr marL="148590" marR="141605" indent="-1270" algn="ctr">
              <a:lnSpc>
                <a:spcPct val="100000"/>
              </a:lnSpc>
              <a:spcBef>
                <a:spcPts val="575"/>
              </a:spcBef>
            </a:pPr>
            <a:r>
              <a:rPr sz="1800" i="1" spc="-5" dirty="0">
                <a:solidFill>
                  <a:schemeClr val="bg1"/>
                </a:solidFill>
                <a:cs typeface="Arial"/>
              </a:rPr>
              <a:t>Measure</a:t>
            </a:r>
            <a:r>
              <a:rPr sz="1800" i="1" spc="5" dirty="0">
                <a:solidFill>
                  <a:schemeClr val="bg1"/>
                </a:solidFill>
                <a:cs typeface="Arial"/>
              </a:rPr>
              <a:t> </a:t>
            </a:r>
            <a:r>
              <a:rPr sz="1800" i="1" spc="-5" dirty="0">
                <a:solidFill>
                  <a:schemeClr val="bg1"/>
                </a:solidFill>
                <a:cs typeface="Arial"/>
              </a:rPr>
              <a:t>your</a:t>
            </a:r>
            <a:r>
              <a:rPr sz="1800" i="1" dirty="0">
                <a:solidFill>
                  <a:schemeClr val="bg1"/>
                </a:solidFill>
                <a:cs typeface="Arial"/>
              </a:rPr>
              <a:t> </a:t>
            </a:r>
            <a:r>
              <a:rPr sz="1800" i="1" spc="-5" dirty="0">
                <a:solidFill>
                  <a:schemeClr val="bg1"/>
                </a:solidFill>
                <a:cs typeface="Arial"/>
              </a:rPr>
              <a:t>processes</a:t>
            </a:r>
            <a:r>
              <a:rPr sz="1800" i="1" spc="5" dirty="0">
                <a:solidFill>
                  <a:schemeClr val="bg1"/>
                </a:solidFill>
                <a:cs typeface="Arial"/>
              </a:rPr>
              <a:t> </a:t>
            </a:r>
            <a:r>
              <a:rPr sz="1800" i="1" spc="-5" dirty="0">
                <a:solidFill>
                  <a:schemeClr val="bg1"/>
                </a:solidFill>
                <a:cs typeface="Arial"/>
              </a:rPr>
              <a:t>post</a:t>
            </a:r>
            <a:r>
              <a:rPr sz="1800" i="1" spc="5" dirty="0">
                <a:solidFill>
                  <a:schemeClr val="bg1"/>
                </a:solidFill>
                <a:cs typeface="Arial"/>
              </a:rPr>
              <a:t> </a:t>
            </a:r>
            <a:r>
              <a:rPr sz="1800" i="1" dirty="0">
                <a:solidFill>
                  <a:schemeClr val="bg1"/>
                </a:solidFill>
                <a:cs typeface="Arial"/>
              </a:rPr>
              <a:t>SAP </a:t>
            </a:r>
            <a:r>
              <a:rPr sz="1800" i="1" spc="-5" dirty="0">
                <a:solidFill>
                  <a:schemeClr val="bg1"/>
                </a:solidFill>
                <a:cs typeface="Arial"/>
              </a:rPr>
              <a:t>S/4HANA </a:t>
            </a:r>
            <a:r>
              <a:rPr sz="1800" i="1" dirty="0">
                <a:solidFill>
                  <a:schemeClr val="bg1"/>
                </a:solidFill>
                <a:cs typeface="Arial"/>
              </a:rPr>
              <a:t> </a:t>
            </a:r>
            <a:r>
              <a:rPr sz="1800" i="1" spc="-5" dirty="0">
                <a:solidFill>
                  <a:schemeClr val="bg1"/>
                </a:solidFill>
                <a:cs typeface="Arial"/>
              </a:rPr>
              <a:t>transformation</a:t>
            </a:r>
            <a:r>
              <a:rPr sz="1800" i="1" spc="20" dirty="0">
                <a:solidFill>
                  <a:schemeClr val="bg1"/>
                </a:solidFill>
                <a:cs typeface="Arial"/>
              </a:rPr>
              <a:t> </a:t>
            </a:r>
            <a:r>
              <a:rPr sz="1800" i="1" dirty="0">
                <a:solidFill>
                  <a:schemeClr val="bg1"/>
                </a:solidFill>
                <a:cs typeface="Arial"/>
              </a:rPr>
              <a:t>to</a:t>
            </a:r>
            <a:r>
              <a:rPr sz="1800" i="1" spc="5" dirty="0">
                <a:solidFill>
                  <a:schemeClr val="bg1"/>
                </a:solidFill>
                <a:cs typeface="Arial"/>
              </a:rPr>
              <a:t> </a:t>
            </a:r>
            <a:r>
              <a:rPr sz="1800" i="1" spc="-5" dirty="0">
                <a:solidFill>
                  <a:schemeClr val="bg1"/>
                </a:solidFill>
                <a:cs typeface="Arial"/>
              </a:rPr>
              <a:t>determine</a:t>
            </a:r>
            <a:r>
              <a:rPr sz="1800" i="1" spc="25" dirty="0">
                <a:solidFill>
                  <a:schemeClr val="bg1"/>
                </a:solidFill>
                <a:cs typeface="Arial"/>
              </a:rPr>
              <a:t> </a:t>
            </a:r>
            <a:r>
              <a:rPr sz="1800" i="1" dirty="0">
                <a:solidFill>
                  <a:schemeClr val="bg1"/>
                </a:solidFill>
                <a:cs typeface="Arial"/>
              </a:rPr>
              <a:t>if</a:t>
            </a:r>
            <a:r>
              <a:rPr sz="1800" i="1" spc="5" dirty="0">
                <a:solidFill>
                  <a:schemeClr val="bg1"/>
                </a:solidFill>
                <a:cs typeface="Arial"/>
              </a:rPr>
              <a:t> </a:t>
            </a:r>
            <a:r>
              <a:rPr sz="1800" i="1" spc="-10" dirty="0">
                <a:solidFill>
                  <a:schemeClr val="bg1"/>
                </a:solidFill>
                <a:cs typeface="Arial"/>
              </a:rPr>
              <a:t>improvement</a:t>
            </a:r>
            <a:r>
              <a:rPr sz="1800" i="1" spc="40" dirty="0">
                <a:solidFill>
                  <a:schemeClr val="bg1"/>
                </a:solidFill>
                <a:cs typeface="Arial"/>
              </a:rPr>
              <a:t> </a:t>
            </a:r>
            <a:r>
              <a:rPr sz="1800" i="1" spc="-5" dirty="0">
                <a:solidFill>
                  <a:schemeClr val="bg1"/>
                </a:solidFill>
                <a:cs typeface="Arial"/>
              </a:rPr>
              <a:t>potential </a:t>
            </a:r>
            <a:r>
              <a:rPr sz="1800" i="1" spc="-484" dirty="0">
                <a:solidFill>
                  <a:schemeClr val="bg1"/>
                </a:solidFill>
                <a:cs typeface="Arial"/>
              </a:rPr>
              <a:t> </a:t>
            </a:r>
            <a:r>
              <a:rPr sz="1800" i="1" spc="-5" dirty="0">
                <a:solidFill>
                  <a:schemeClr val="bg1"/>
                </a:solidFill>
                <a:cs typeface="Arial"/>
              </a:rPr>
              <a:t>has been</a:t>
            </a:r>
            <a:r>
              <a:rPr sz="1800" i="1" spc="5" dirty="0">
                <a:solidFill>
                  <a:schemeClr val="bg1"/>
                </a:solidFill>
                <a:cs typeface="Arial"/>
              </a:rPr>
              <a:t> </a:t>
            </a:r>
            <a:r>
              <a:rPr sz="1800" i="1" spc="-10" dirty="0">
                <a:solidFill>
                  <a:schemeClr val="bg1"/>
                </a:solidFill>
                <a:cs typeface="Arial"/>
              </a:rPr>
              <a:t>realized</a:t>
            </a:r>
            <a:r>
              <a:rPr sz="1800" i="1" spc="50" dirty="0">
                <a:solidFill>
                  <a:schemeClr val="bg1"/>
                </a:solidFill>
                <a:cs typeface="Arial"/>
              </a:rPr>
              <a:t> </a:t>
            </a:r>
            <a:r>
              <a:rPr sz="1800" i="1" spc="-5" dirty="0">
                <a:solidFill>
                  <a:schemeClr val="bg1"/>
                </a:solidFill>
                <a:cs typeface="Arial"/>
              </a:rPr>
              <a:t>and</a:t>
            </a:r>
            <a:r>
              <a:rPr sz="1800" i="1" spc="5" dirty="0">
                <a:solidFill>
                  <a:schemeClr val="bg1"/>
                </a:solidFill>
                <a:cs typeface="Arial"/>
              </a:rPr>
              <a:t> </a:t>
            </a:r>
            <a:r>
              <a:rPr sz="1800" i="1" dirty="0">
                <a:solidFill>
                  <a:schemeClr val="bg1"/>
                </a:solidFill>
                <a:cs typeface="Arial"/>
              </a:rPr>
              <a:t>to</a:t>
            </a:r>
            <a:r>
              <a:rPr sz="1800" i="1" spc="-10" dirty="0">
                <a:solidFill>
                  <a:schemeClr val="bg1"/>
                </a:solidFill>
                <a:cs typeface="Arial"/>
              </a:rPr>
              <a:t> </a:t>
            </a:r>
            <a:r>
              <a:rPr sz="1800" i="1" spc="-5" dirty="0">
                <a:solidFill>
                  <a:schemeClr val="bg1"/>
                </a:solidFill>
                <a:cs typeface="Arial"/>
              </a:rPr>
              <a:t>enter</a:t>
            </a:r>
            <a:r>
              <a:rPr sz="1800" i="1" spc="10" dirty="0">
                <a:solidFill>
                  <a:schemeClr val="bg1"/>
                </a:solidFill>
                <a:cs typeface="Arial"/>
              </a:rPr>
              <a:t> </a:t>
            </a:r>
            <a:r>
              <a:rPr lang="en-US" sz="1800" i="1" spc="10" dirty="0">
                <a:solidFill>
                  <a:schemeClr val="bg1"/>
                </a:solidFill>
                <a:cs typeface="Arial"/>
              </a:rPr>
              <a:t>a </a:t>
            </a:r>
            <a:r>
              <a:rPr sz="1800" i="1" spc="-5" dirty="0">
                <a:solidFill>
                  <a:schemeClr val="bg1"/>
                </a:solidFill>
                <a:cs typeface="Arial"/>
              </a:rPr>
              <a:t>continuous</a:t>
            </a:r>
            <a:r>
              <a:rPr sz="1800" i="1" spc="10" dirty="0">
                <a:solidFill>
                  <a:schemeClr val="bg1"/>
                </a:solidFill>
                <a:cs typeface="Arial"/>
              </a:rPr>
              <a:t> </a:t>
            </a:r>
            <a:r>
              <a:rPr sz="1800" i="1" spc="-5" dirty="0">
                <a:solidFill>
                  <a:schemeClr val="bg1"/>
                </a:solidFill>
                <a:cs typeface="Arial"/>
              </a:rPr>
              <a:t>process </a:t>
            </a:r>
            <a:r>
              <a:rPr sz="1800" i="1" dirty="0">
                <a:solidFill>
                  <a:schemeClr val="bg1"/>
                </a:solidFill>
                <a:cs typeface="Arial"/>
              </a:rPr>
              <a:t> </a:t>
            </a:r>
            <a:r>
              <a:rPr sz="1800" i="1" spc="-10" dirty="0">
                <a:solidFill>
                  <a:schemeClr val="bg1"/>
                </a:solidFill>
                <a:cs typeface="Arial"/>
              </a:rPr>
              <a:t>improvement</a:t>
            </a:r>
            <a:r>
              <a:rPr sz="1800" i="1" spc="35" dirty="0">
                <a:solidFill>
                  <a:schemeClr val="bg1"/>
                </a:solidFill>
                <a:cs typeface="Arial"/>
              </a:rPr>
              <a:t> </a:t>
            </a:r>
            <a:r>
              <a:rPr sz="1800" i="1" spc="-5" dirty="0">
                <a:solidFill>
                  <a:schemeClr val="bg1"/>
                </a:solidFill>
                <a:cs typeface="Arial"/>
              </a:rPr>
              <a:t>cycle</a:t>
            </a:r>
            <a:endParaRPr sz="1800" dirty="0">
              <a:solidFill>
                <a:schemeClr val="bg1"/>
              </a:solidFill>
              <a:cs typeface="Arial"/>
            </a:endParaRPr>
          </a:p>
        </p:txBody>
      </p:sp>
      <p:pic>
        <p:nvPicPr>
          <p:cNvPr id="21" name="Picture 20"/>
          <p:cNvPicPr>
            <a:picLocks noChangeAspect="1"/>
          </p:cNvPicPr>
          <p:nvPr/>
        </p:nvPicPr>
        <p:blipFill>
          <a:blip r:embed="rId7"/>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inVertical)">
                                      <p:cBhvr>
                                        <p:cTn id="15" dur="500"/>
                                        <p:tgtEl>
                                          <p:spTgt spid="2"/>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par>
                                <p:cTn id="22" presetID="16" presetClass="entr" presetSubtype="21"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arn(inVertical)">
                                      <p:cBhvr>
                                        <p:cTn id="27" dur="500"/>
                                        <p:tgtEl>
                                          <p:spTgt spid="13"/>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barn(inVertical)">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arn(inVertical)">
                                      <p:cBhvr>
                                        <p:cTn id="35" dur="500"/>
                                        <p:tgtEl>
                                          <p:spTgt spid="16"/>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barn(inVertical)">
                                      <p:cBhvr>
                                        <p:cTn id="38" dur="500"/>
                                        <p:tgtEl>
                                          <p:spTgt spid="18"/>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barn(inVertical)">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3" grpId="0"/>
      <p:bldP spid="14" grpId="0"/>
      <p:bldP spid="15" grpId="0"/>
      <p:bldP spid="17" grpId="0"/>
      <p:bldP spid="18" grpId="0" animBg="1"/>
      <p:bldP spid="19"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8390571" y="0"/>
            <a:ext cx="878205" cy="6858000"/>
            <a:chOff x="8518586" y="518609"/>
            <a:chExt cx="878205" cy="6013577"/>
          </a:xfrm>
          <a:solidFill>
            <a:srgbClr val="FFF9E9"/>
          </a:solidFill>
        </p:grpSpPr>
        <p:sp>
          <p:nvSpPr>
            <p:cNvPr id="3" name="object 3"/>
            <p:cNvSpPr/>
            <p:nvPr/>
          </p:nvSpPr>
          <p:spPr>
            <a:xfrm>
              <a:off x="8518586" y="518609"/>
              <a:ext cx="878205" cy="6013577"/>
            </a:xfrm>
            <a:custGeom>
              <a:avLst/>
              <a:gdLst/>
              <a:ahLst/>
              <a:cxnLst/>
              <a:rect l="l" t="t" r="r" b="b"/>
              <a:pathLst>
                <a:path w="878204" h="6858000">
                  <a:moveTo>
                    <a:pt x="877824" y="0"/>
                  </a:moveTo>
                  <a:lnTo>
                    <a:pt x="0" y="0"/>
                  </a:lnTo>
                  <a:lnTo>
                    <a:pt x="0" y="6858000"/>
                  </a:lnTo>
                  <a:lnTo>
                    <a:pt x="877824" y="6858000"/>
                  </a:lnTo>
                  <a:lnTo>
                    <a:pt x="877824" y="0"/>
                  </a:lnTo>
                  <a:close/>
                </a:path>
              </a:pathLst>
            </a:custGeom>
            <a:grpFill/>
          </p:spPr>
          <p:txBody>
            <a:bodyPr wrap="square" lIns="0" tIns="0" rIns="0" bIns="0" rtlCol="0"/>
            <a:lstStyle/>
            <a:p>
              <a:endParaRPr/>
            </a:p>
          </p:txBody>
        </p:sp>
        <p:pic>
          <p:nvPicPr>
            <p:cNvPr id="4" name="object 4"/>
            <p:cNvPicPr/>
            <p:nvPr/>
          </p:nvPicPr>
          <p:blipFill>
            <a:blip r:embed="rId2" cstate="print"/>
            <a:stretch>
              <a:fillRect/>
            </a:stretch>
          </p:blipFill>
          <p:spPr>
            <a:xfrm>
              <a:off x="8597262" y="2027357"/>
              <a:ext cx="720851" cy="720851"/>
            </a:xfrm>
            <a:prstGeom prst="rect">
              <a:avLst/>
            </a:prstGeom>
            <a:grpFill/>
          </p:spPr>
        </p:pic>
        <p:pic>
          <p:nvPicPr>
            <p:cNvPr id="5" name="object 5"/>
            <p:cNvPicPr/>
            <p:nvPr/>
          </p:nvPicPr>
          <p:blipFill>
            <a:blip r:embed="rId3" cstate="print"/>
            <a:stretch>
              <a:fillRect/>
            </a:stretch>
          </p:blipFill>
          <p:spPr>
            <a:xfrm>
              <a:off x="8627364" y="4099559"/>
              <a:ext cx="720851" cy="720851"/>
            </a:xfrm>
            <a:prstGeom prst="rect">
              <a:avLst/>
            </a:prstGeom>
            <a:grpFill/>
          </p:spPr>
        </p:pic>
        <p:pic>
          <p:nvPicPr>
            <p:cNvPr id="6" name="object 6"/>
            <p:cNvPicPr/>
            <p:nvPr/>
          </p:nvPicPr>
          <p:blipFill>
            <a:blip r:embed="rId4" cstate="print"/>
            <a:stretch>
              <a:fillRect/>
            </a:stretch>
          </p:blipFill>
          <p:spPr>
            <a:xfrm>
              <a:off x="8627364" y="3071815"/>
              <a:ext cx="720851" cy="720852"/>
            </a:xfrm>
            <a:prstGeom prst="rect">
              <a:avLst/>
            </a:prstGeom>
            <a:grpFill/>
          </p:spPr>
        </p:pic>
      </p:grpSp>
      <p:sp>
        <p:nvSpPr>
          <p:cNvPr id="7" name="object 7"/>
          <p:cNvSpPr txBox="1">
            <a:spLocks noGrp="1"/>
          </p:cNvSpPr>
          <p:nvPr>
            <p:ph type="title"/>
          </p:nvPr>
        </p:nvSpPr>
        <p:spPr>
          <a:xfrm>
            <a:off x="491439" y="240538"/>
            <a:ext cx="6644005" cy="603885"/>
          </a:xfrm>
          <a:prstGeom prst="rect">
            <a:avLst/>
          </a:prstGeom>
        </p:spPr>
        <p:txBody>
          <a:bodyPr vert="horz" wrap="square" lIns="0" tIns="12700" rIns="0" bIns="0" rtlCol="0">
            <a:spAutoFit/>
          </a:bodyPr>
          <a:lstStyle/>
          <a:p>
            <a:pPr marL="12700">
              <a:lnSpc>
                <a:spcPts val="2155"/>
              </a:lnSpc>
              <a:spcBef>
                <a:spcPts val="100"/>
              </a:spcBef>
            </a:pPr>
            <a:r>
              <a:rPr sz="1800" b="0" spc="-5" dirty="0">
                <a:solidFill>
                  <a:srgbClr val="7E7E7E"/>
                </a:solidFill>
                <a:latin typeface="Arial MT"/>
                <a:cs typeface="Arial MT"/>
              </a:rPr>
              <a:t>How</a:t>
            </a:r>
            <a:r>
              <a:rPr sz="1800" b="0" spc="15" dirty="0">
                <a:solidFill>
                  <a:srgbClr val="7E7E7E"/>
                </a:solidFill>
                <a:latin typeface="Arial MT"/>
                <a:cs typeface="Arial MT"/>
              </a:rPr>
              <a:t> </a:t>
            </a:r>
            <a:r>
              <a:rPr sz="1800" b="0" dirty="0">
                <a:solidFill>
                  <a:srgbClr val="7E7E7E"/>
                </a:solidFill>
                <a:latin typeface="Arial MT"/>
                <a:cs typeface="Arial MT"/>
              </a:rPr>
              <a:t>SAP</a:t>
            </a:r>
            <a:r>
              <a:rPr sz="1800" b="0" spc="-35" dirty="0">
                <a:solidFill>
                  <a:srgbClr val="7E7E7E"/>
                </a:solidFill>
                <a:latin typeface="Arial MT"/>
                <a:cs typeface="Arial MT"/>
              </a:rPr>
              <a:t> </a:t>
            </a:r>
            <a:r>
              <a:rPr lang="en-US" sz="1800" b="0" spc="-5" dirty="0">
                <a:solidFill>
                  <a:srgbClr val="7E7E7E"/>
                </a:solidFill>
                <a:latin typeface="Arial MT"/>
                <a:cs typeface="Arial MT"/>
              </a:rPr>
              <a:t>Signavio Training</a:t>
            </a:r>
            <a:r>
              <a:rPr sz="1800" b="0" spc="25" dirty="0">
                <a:solidFill>
                  <a:srgbClr val="7E7E7E"/>
                </a:solidFill>
                <a:latin typeface="Arial MT"/>
                <a:cs typeface="Arial MT"/>
              </a:rPr>
              <a:t> </a:t>
            </a:r>
            <a:r>
              <a:rPr sz="1800" b="0" spc="-5" dirty="0">
                <a:solidFill>
                  <a:srgbClr val="7E7E7E"/>
                </a:solidFill>
                <a:latin typeface="Arial MT"/>
                <a:cs typeface="Arial MT"/>
              </a:rPr>
              <a:t>drive</a:t>
            </a:r>
            <a:r>
              <a:rPr sz="1800" b="0" spc="5" dirty="0">
                <a:solidFill>
                  <a:srgbClr val="7E7E7E"/>
                </a:solidFill>
                <a:latin typeface="Arial MT"/>
                <a:cs typeface="Arial MT"/>
              </a:rPr>
              <a:t> </a:t>
            </a:r>
            <a:r>
              <a:rPr sz="1800" b="0" dirty="0">
                <a:solidFill>
                  <a:srgbClr val="7E7E7E"/>
                </a:solidFill>
                <a:latin typeface="Arial MT"/>
                <a:cs typeface="Arial MT"/>
              </a:rPr>
              <a:t>SAP</a:t>
            </a:r>
            <a:r>
              <a:rPr sz="1800" b="0" spc="-30" dirty="0">
                <a:solidFill>
                  <a:srgbClr val="7E7E7E"/>
                </a:solidFill>
                <a:latin typeface="Arial MT"/>
                <a:cs typeface="Arial MT"/>
              </a:rPr>
              <a:t> </a:t>
            </a:r>
            <a:r>
              <a:rPr sz="1800" b="0" spc="-5" dirty="0">
                <a:solidFill>
                  <a:srgbClr val="7E7E7E"/>
                </a:solidFill>
                <a:latin typeface="Arial MT"/>
                <a:cs typeface="Arial MT"/>
              </a:rPr>
              <a:t>S/4HANA</a:t>
            </a:r>
            <a:r>
              <a:rPr sz="1800" b="0" spc="-100" dirty="0">
                <a:solidFill>
                  <a:srgbClr val="7E7E7E"/>
                </a:solidFill>
                <a:latin typeface="Arial MT"/>
                <a:cs typeface="Arial MT"/>
              </a:rPr>
              <a:t> </a:t>
            </a:r>
            <a:r>
              <a:rPr sz="1800" b="0" spc="-5" dirty="0">
                <a:solidFill>
                  <a:srgbClr val="7E7E7E"/>
                </a:solidFill>
                <a:latin typeface="Arial MT"/>
                <a:cs typeface="Arial MT"/>
              </a:rPr>
              <a:t>transformations</a:t>
            </a:r>
            <a:endParaRPr sz="1800" dirty="0">
              <a:latin typeface="Arial MT"/>
              <a:cs typeface="Arial MT"/>
            </a:endParaRPr>
          </a:p>
          <a:p>
            <a:pPr marL="12700">
              <a:lnSpc>
                <a:spcPts val="2395"/>
              </a:lnSpc>
            </a:pPr>
            <a:r>
              <a:rPr dirty="0">
                <a:solidFill>
                  <a:srgbClr val="F3B829"/>
                </a:solidFill>
              </a:rPr>
              <a:t>SAP</a:t>
            </a:r>
            <a:r>
              <a:rPr spc="-50" dirty="0">
                <a:solidFill>
                  <a:srgbClr val="F3B829"/>
                </a:solidFill>
              </a:rPr>
              <a:t> </a:t>
            </a:r>
            <a:r>
              <a:rPr lang="en-US" spc="-5" dirty="0">
                <a:solidFill>
                  <a:srgbClr val="F3B829"/>
                </a:solidFill>
              </a:rPr>
              <a:t>Signavio's</a:t>
            </a:r>
            <a:r>
              <a:rPr spc="-10" dirty="0">
                <a:solidFill>
                  <a:srgbClr val="F3B829"/>
                </a:solidFill>
              </a:rPr>
              <a:t> </a:t>
            </a:r>
            <a:r>
              <a:rPr dirty="0">
                <a:solidFill>
                  <a:srgbClr val="F3B829"/>
                </a:solidFill>
              </a:rPr>
              <a:t>Process</a:t>
            </a:r>
            <a:r>
              <a:rPr spc="-25" dirty="0">
                <a:solidFill>
                  <a:srgbClr val="F3B829"/>
                </a:solidFill>
              </a:rPr>
              <a:t> </a:t>
            </a:r>
            <a:r>
              <a:rPr dirty="0">
                <a:solidFill>
                  <a:srgbClr val="F3B829"/>
                </a:solidFill>
              </a:rPr>
              <a:t>Insights</a:t>
            </a:r>
          </a:p>
        </p:txBody>
      </p:sp>
      <p:sp>
        <p:nvSpPr>
          <p:cNvPr id="13" name="object 13"/>
          <p:cNvSpPr txBox="1"/>
          <p:nvPr/>
        </p:nvSpPr>
        <p:spPr>
          <a:xfrm>
            <a:off x="9470897" y="2054732"/>
            <a:ext cx="2089150" cy="2705228"/>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3B829"/>
                </a:solidFill>
                <a:latin typeface="Arial"/>
                <a:cs typeface="Arial"/>
              </a:rPr>
              <a:t>Immediate</a:t>
            </a:r>
            <a:r>
              <a:rPr sz="1600" b="1" spc="10" dirty="0">
                <a:solidFill>
                  <a:srgbClr val="F3B829"/>
                </a:solidFill>
                <a:latin typeface="Arial"/>
                <a:cs typeface="Arial"/>
              </a:rPr>
              <a:t> </a:t>
            </a:r>
            <a:r>
              <a:rPr sz="1600" b="1" spc="-5" dirty="0">
                <a:solidFill>
                  <a:srgbClr val="F3B829"/>
                </a:solidFill>
                <a:latin typeface="Arial"/>
                <a:cs typeface="Arial"/>
              </a:rPr>
              <a:t>process</a:t>
            </a:r>
            <a:endParaRPr sz="1600" dirty="0">
              <a:solidFill>
                <a:srgbClr val="F3B829"/>
              </a:solidFill>
              <a:latin typeface="Arial"/>
              <a:cs typeface="Arial"/>
            </a:endParaRPr>
          </a:p>
          <a:p>
            <a:pPr marL="12700">
              <a:lnSpc>
                <a:spcPct val="100000"/>
              </a:lnSpc>
            </a:pPr>
            <a:r>
              <a:rPr sz="1600" b="1" spc="-5" dirty="0">
                <a:solidFill>
                  <a:srgbClr val="F3B829"/>
                </a:solidFill>
                <a:latin typeface="Arial"/>
                <a:cs typeface="Arial"/>
              </a:rPr>
              <a:t>performance</a:t>
            </a:r>
            <a:r>
              <a:rPr sz="1600" b="1" spc="-30" dirty="0">
                <a:solidFill>
                  <a:srgbClr val="F3B829"/>
                </a:solidFill>
                <a:latin typeface="Arial"/>
                <a:cs typeface="Arial"/>
              </a:rPr>
              <a:t> </a:t>
            </a:r>
            <a:r>
              <a:rPr sz="1600" b="1" spc="-5" dirty="0">
                <a:solidFill>
                  <a:srgbClr val="F3B829"/>
                </a:solidFill>
                <a:latin typeface="Arial"/>
                <a:cs typeface="Arial"/>
              </a:rPr>
              <a:t>insights</a:t>
            </a:r>
            <a:endParaRPr sz="1600" dirty="0">
              <a:solidFill>
                <a:srgbClr val="F3B829"/>
              </a:solidFill>
              <a:latin typeface="Arial"/>
              <a:cs typeface="Arial"/>
            </a:endParaRPr>
          </a:p>
          <a:p>
            <a:pPr>
              <a:lnSpc>
                <a:spcPct val="100000"/>
              </a:lnSpc>
            </a:pPr>
            <a:endParaRPr sz="1800" dirty="0">
              <a:solidFill>
                <a:srgbClr val="F3B829"/>
              </a:solidFill>
              <a:latin typeface="Arial"/>
              <a:cs typeface="Arial"/>
            </a:endParaRPr>
          </a:p>
          <a:p>
            <a:pPr>
              <a:lnSpc>
                <a:spcPct val="100000"/>
              </a:lnSpc>
              <a:spcBef>
                <a:spcPts val="20"/>
              </a:spcBef>
            </a:pPr>
            <a:endParaRPr sz="2150" dirty="0">
              <a:solidFill>
                <a:srgbClr val="F3B829"/>
              </a:solidFill>
              <a:latin typeface="Arial"/>
              <a:cs typeface="Arial"/>
            </a:endParaRPr>
          </a:p>
          <a:p>
            <a:pPr marL="12700" marR="473075">
              <a:lnSpc>
                <a:spcPct val="100000"/>
              </a:lnSpc>
            </a:pPr>
            <a:r>
              <a:rPr sz="1600" b="1" spc="-5" dirty="0">
                <a:solidFill>
                  <a:srgbClr val="F3B829"/>
                </a:solidFill>
                <a:latin typeface="Arial"/>
                <a:cs typeface="Arial"/>
              </a:rPr>
              <a:t>Benchmark</a:t>
            </a:r>
            <a:r>
              <a:rPr sz="1600" b="1" spc="-70" dirty="0">
                <a:solidFill>
                  <a:srgbClr val="F3B829"/>
                </a:solidFill>
                <a:latin typeface="Arial"/>
                <a:cs typeface="Arial"/>
              </a:rPr>
              <a:t> </a:t>
            </a:r>
            <a:r>
              <a:rPr sz="1600" b="1" spc="-15" dirty="0">
                <a:solidFill>
                  <a:srgbClr val="F3B829"/>
                </a:solidFill>
                <a:latin typeface="Arial"/>
                <a:cs typeface="Arial"/>
              </a:rPr>
              <a:t>your </a:t>
            </a:r>
            <a:r>
              <a:rPr sz="1600" b="1" spc="-430" dirty="0">
                <a:solidFill>
                  <a:srgbClr val="F3B829"/>
                </a:solidFill>
                <a:latin typeface="Arial"/>
                <a:cs typeface="Arial"/>
              </a:rPr>
              <a:t> </a:t>
            </a:r>
            <a:r>
              <a:rPr sz="1600" b="1" spc="-5" dirty="0">
                <a:solidFill>
                  <a:srgbClr val="F3B829"/>
                </a:solidFill>
                <a:latin typeface="Arial"/>
                <a:cs typeface="Arial"/>
              </a:rPr>
              <a:t>processes</a:t>
            </a:r>
            <a:endParaRPr sz="1600" dirty="0">
              <a:solidFill>
                <a:srgbClr val="F3B829"/>
              </a:solidFill>
              <a:latin typeface="Arial"/>
              <a:cs typeface="Arial"/>
            </a:endParaRPr>
          </a:p>
          <a:p>
            <a:pPr>
              <a:lnSpc>
                <a:spcPct val="100000"/>
              </a:lnSpc>
            </a:pPr>
            <a:endParaRPr sz="1800" dirty="0">
              <a:solidFill>
                <a:srgbClr val="F3B829"/>
              </a:solidFill>
              <a:latin typeface="Arial"/>
              <a:cs typeface="Arial"/>
            </a:endParaRPr>
          </a:p>
          <a:p>
            <a:pPr>
              <a:lnSpc>
                <a:spcPct val="100000"/>
              </a:lnSpc>
              <a:spcBef>
                <a:spcPts val="15"/>
              </a:spcBef>
            </a:pPr>
            <a:endParaRPr sz="2150" dirty="0">
              <a:solidFill>
                <a:srgbClr val="F3B829"/>
              </a:solidFill>
              <a:latin typeface="Arial"/>
              <a:cs typeface="Arial"/>
            </a:endParaRPr>
          </a:p>
          <a:p>
            <a:pPr marL="12700">
              <a:lnSpc>
                <a:spcPct val="100000"/>
              </a:lnSpc>
              <a:spcBef>
                <a:spcPts val="5"/>
              </a:spcBef>
            </a:pPr>
            <a:r>
              <a:rPr sz="1600" b="1" spc="-5" dirty="0">
                <a:solidFill>
                  <a:srgbClr val="F3B829"/>
                </a:solidFill>
                <a:latin typeface="Arial"/>
                <a:cs typeface="Arial"/>
              </a:rPr>
              <a:t>Start</a:t>
            </a:r>
            <a:r>
              <a:rPr sz="1600" b="1" spc="-10" dirty="0">
                <a:solidFill>
                  <a:srgbClr val="F3B829"/>
                </a:solidFill>
                <a:latin typeface="Arial"/>
                <a:cs typeface="Arial"/>
              </a:rPr>
              <a:t> improving</a:t>
            </a:r>
            <a:endParaRPr sz="1600" dirty="0">
              <a:solidFill>
                <a:srgbClr val="F3B829"/>
              </a:solidFill>
              <a:latin typeface="Arial"/>
              <a:cs typeface="Arial"/>
            </a:endParaRPr>
          </a:p>
          <a:p>
            <a:pPr marL="12700">
              <a:lnSpc>
                <a:spcPct val="100000"/>
              </a:lnSpc>
            </a:pPr>
            <a:r>
              <a:rPr sz="1600" b="1" spc="-5" dirty="0">
                <a:solidFill>
                  <a:srgbClr val="F3B829"/>
                </a:solidFill>
                <a:latin typeface="Arial"/>
                <a:cs typeface="Arial"/>
              </a:rPr>
              <a:t>right</a:t>
            </a:r>
            <a:r>
              <a:rPr sz="1600" b="1" spc="-25" dirty="0">
                <a:solidFill>
                  <a:srgbClr val="F3B829"/>
                </a:solidFill>
                <a:latin typeface="Arial"/>
                <a:cs typeface="Arial"/>
              </a:rPr>
              <a:t> </a:t>
            </a:r>
            <a:r>
              <a:rPr sz="1600" b="1" spc="5" dirty="0">
                <a:solidFill>
                  <a:srgbClr val="F3B829"/>
                </a:solidFill>
                <a:latin typeface="Arial"/>
                <a:cs typeface="Arial"/>
              </a:rPr>
              <a:t>away</a:t>
            </a:r>
            <a:endParaRPr sz="1600" dirty="0">
              <a:solidFill>
                <a:srgbClr val="F3B829"/>
              </a:solidFill>
              <a:latin typeface="Arial"/>
              <a:cs typeface="Arial"/>
            </a:endParaRPr>
          </a:p>
        </p:txBody>
      </p:sp>
      <p:pic>
        <p:nvPicPr>
          <p:cNvPr id="19" name="Picture 18"/>
          <p:cNvPicPr>
            <a:picLocks noChangeAspect="1"/>
          </p:cNvPicPr>
          <p:nvPr/>
        </p:nvPicPr>
        <p:blipFill>
          <a:blip r:embed="rId5"/>
          <a:stretch>
            <a:fillRect/>
          </a:stretch>
        </p:blipFill>
        <p:spPr>
          <a:xfrm>
            <a:off x="491439" y="1295400"/>
            <a:ext cx="7514461" cy="5325048"/>
          </a:xfrm>
          <a:prstGeom prst="rect">
            <a:avLst/>
          </a:prstGeom>
        </p:spPr>
      </p:pic>
      <p:pic>
        <p:nvPicPr>
          <p:cNvPr id="11" name="Picture 10"/>
          <p:cNvPicPr>
            <a:picLocks noChangeAspect="1"/>
          </p:cNvPicPr>
          <p:nvPr/>
        </p:nvPicPr>
        <p:blipFill>
          <a:blip r:embed="rId6"/>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arn(inVertical)">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91439" y="240538"/>
            <a:ext cx="172529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7E7E7E"/>
                </a:solidFill>
                <a:latin typeface="Arial MT"/>
                <a:cs typeface="Arial MT"/>
              </a:rPr>
              <a:t>Course</a:t>
            </a:r>
            <a:r>
              <a:rPr sz="1800" spc="-50" dirty="0">
                <a:solidFill>
                  <a:srgbClr val="7E7E7E"/>
                </a:solidFill>
                <a:latin typeface="Arial MT"/>
                <a:cs typeface="Arial MT"/>
              </a:rPr>
              <a:t> </a:t>
            </a:r>
            <a:r>
              <a:rPr sz="1800" spc="-5" dirty="0">
                <a:solidFill>
                  <a:srgbClr val="7E7E7E"/>
                </a:solidFill>
                <a:latin typeface="Arial MT"/>
                <a:cs typeface="Arial MT"/>
              </a:rPr>
              <a:t>overview</a:t>
            </a:r>
            <a:endParaRPr sz="1800" dirty="0">
              <a:latin typeface="Arial MT"/>
              <a:cs typeface="Arial MT"/>
            </a:endParaRPr>
          </a:p>
        </p:txBody>
      </p:sp>
      <p:sp>
        <p:nvSpPr>
          <p:cNvPr id="3" name="object 3"/>
          <p:cNvSpPr txBox="1">
            <a:spLocks noGrp="1"/>
          </p:cNvSpPr>
          <p:nvPr>
            <p:ph type="title"/>
          </p:nvPr>
        </p:nvSpPr>
        <p:spPr>
          <a:xfrm>
            <a:off x="491439" y="513333"/>
            <a:ext cx="3787140" cy="330835"/>
          </a:xfrm>
          <a:prstGeom prst="rect">
            <a:avLst/>
          </a:prstGeom>
        </p:spPr>
        <p:txBody>
          <a:bodyPr vert="horz" wrap="square" lIns="0" tIns="13335" rIns="0" bIns="0" rtlCol="0">
            <a:spAutoFit/>
          </a:bodyPr>
          <a:lstStyle/>
          <a:p>
            <a:pPr marL="12700">
              <a:lnSpc>
                <a:spcPct val="100000"/>
              </a:lnSpc>
              <a:spcBef>
                <a:spcPts val="105"/>
              </a:spcBef>
            </a:pPr>
            <a:r>
              <a:rPr dirty="0">
                <a:solidFill>
                  <a:srgbClr val="EFAB00"/>
                </a:solidFill>
              </a:rPr>
              <a:t>The</a:t>
            </a:r>
            <a:r>
              <a:rPr spc="-15" dirty="0">
                <a:solidFill>
                  <a:srgbClr val="EFAB00"/>
                </a:solidFill>
              </a:rPr>
              <a:t> </a:t>
            </a:r>
            <a:r>
              <a:rPr dirty="0">
                <a:solidFill>
                  <a:srgbClr val="EFAB00"/>
                </a:solidFill>
              </a:rPr>
              <a:t>story</a:t>
            </a:r>
            <a:r>
              <a:rPr spc="-40" dirty="0">
                <a:solidFill>
                  <a:srgbClr val="EFAB00"/>
                </a:solidFill>
              </a:rPr>
              <a:t> </a:t>
            </a:r>
            <a:r>
              <a:rPr dirty="0">
                <a:solidFill>
                  <a:srgbClr val="EFAB00"/>
                </a:solidFill>
              </a:rPr>
              <a:t>behind</a:t>
            </a:r>
            <a:r>
              <a:rPr spc="-20" dirty="0">
                <a:solidFill>
                  <a:srgbClr val="EFAB00"/>
                </a:solidFill>
              </a:rPr>
              <a:t> </a:t>
            </a:r>
            <a:r>
              <a:rPr dirty="0">
                <a:solidFill>
                  <a:srgbClr val="EFAB00"/>
                </a:solidFill>
              </a:rPr>
              <a:t>SAP</a:t>
            </a:r>
            <a:r>
              <a:rPr spc="-50" dirty="0">
                <a:solidFill>
                  <a:srgbClr val="EFAB00"/>
                </a:solidFill>
              </a:rPr>
              <a:t> </a:t>
            </a:r>
            <a:r>
              <a:rPr spc="-5" dirty="0">
                <a:solidFill>
                  <a:srgbClr val="EFAB00"/>
                </a:solidFill>
              </a:rPr>
              <a:t>Signavio</a:t>
            </a:r>
          </a:p>
        </p:txBody>
      </p:sp>
      <p:pic>
        <p:nvPicPr>
          <p:cNvPr id="4" name="object 4"/>
          <p:cNvPicPr/>
          <p:nvPr/>
        </p:nvPicPr>
        <p:blipFill>
          <a:blip r:embed="rId2" cstate="print"/>
          <a:stretch>
            <a:fillRect/>
          </a:stretch>
        </p:blipFill>
        <p:spPr>
          <a:xfrm>
            <a:off x="1219160" y="1540522"/>
            <a:ext cx="3035336" cy="957554"/>
          </a:xfrm>
          <a:prstGeom prst="rect">
            <a:avLst/>
          </a:prstGeom>
        </p:spPr>
      </p:pic>
      <p:pic>
        <p:nvPicPr>
          <p:cNvPr id="5" name="object 5"/>
          <p:cNvPicPr/>
          <p:nvPr/>
        </p:nvPicPr>
        <p:blipFill>
          <a:blip r:embed="rId3" cstate="print"/>
          <a:stretch>
            <a:fillRect/>
          </a:stretch>
        </p:blipFill>
        <p:spPr>
          <a:xfrm>
            <a:off x="7310628" y="1620011"/>
            <a:ext cx="4227576" cy="890015"/>
          </a:xfrm>
          <a:prstGeom prst="rect">
            <a:avLst/>
          </a:prstGeom>
        </p:spPr>
      </p:pic>
      <p:sp>
        <p:nvSpPr>
          <p:cNvPr id="6" name="object 6"/>
          <p:cNvSpPr/>
          <p:nvPr/>
        </p:nvSpPr>
        <p:spPr>
          <a:xfrm>
            <a:off x="4495800" y="1830323"/>
            <a:ext cx="2707371" cy="455677"/>
          </a:xfrm>
          <a:custGeom>
            <a:avLst/>
            <a:gdLst/>
            <a:ahLst/>
            <a:cxnLst/>
            <a:rect l="l" t="t" r="r" b="b"/>
            <a:pathLst>
              <a:path w="1346200" h="469900">
                <a:moveTo>
                  <a:pt x="1110995" y="0"/>
                </a:moveTo>
                <a:lnTo>
                  <a:pt x="0" y="0"/>
                </a:lnTo>
                <a:lnTo>
                  <a:pt x="0" y="469391"/>
                </a:lnTo>
                <a:lnTo>
                  <a:pt x="1110995" y="469391"/>
                </a:lnTo>
                <a:lnTo>
                  <a:pt x="1345691" y="234696"/>
                </a:lnTo>
                <a:lnTo>
                  <a:pt x="1110995" y="0"/>
                </a:lnTo>
                <a:close/>
              </a:path>
            </a:pathLst>
          </a:custGeom>
          <a:solidFill>
            <a:srgbClr val="A93F67"/>
          </a:solidFill>
        </p:spPr>
        <p:txBody>
          <a:bodyPr wrap="square" lIns="0" tIns="0" rIns="0" bIns="0" rtlCol="0"/>
          <a:lstStyle/>
          <a:p>
            <a:endParaRPr dirty="0">
              <a:solidFill>
                <a:srgbClr val="EFAB00"/>
              </a:solidFill>
            </a:endParaRPr>
          </a:p>
        </p:txBody>
      </p:sp>
      <p:pic>
        <p:nvPicPr>
          <p:cNvPr id="7" name="object 7"/>
          <p:cNvPicPr/>
          <p:nvPr/>
        </p:nvPicPr>
        <p:blipFill>
          <a:blip r:embed="rId4" cstate="print"/>
          <a:stretch>
            <a:fillRect/>
          </a:stretch>
        </p:blipFill>
        <p:spPr>
          <a:xfrm>
            <a:off x="519683" y="3247644"/>
            <a:ext cx="4896612" cy="1155191"/>
          </a:xfrm>
          <a:prstGeom prst="rect">
            <a:avLst/>
          </a:prstGeom>
        </p:spPr>
      </p:pic>
      <p:pic>
        <p:nvPicPr>
          <p:cNvPr id="8" name="object 8"/>
          <p:cNvPicPr/>
          <p:nvPr/>
        </p:nvPicPr>
        <p:blipFill>
          <a:blip r:embed="rId5" cstate="print"/>
          <a:stretch>
            <a:fillRect/>
          </a:stretch>
        </p:blipFill>
        <p:spPr>
          <a:xfrm>
            <a:off x="7203171" y="3313074"/>
            <a:ext cx="4428103" cy="1002182"/>
          </a:xfrm>
          <a:prstGeom prst="rect">
            <a:avLst/>
          </a:prstGeom>
        </p:spPr>
      </p:pic>
      <p:sp>
        <p:nvSpPr>
          <p:cNvPr id="9" name="object 9"/>
          <p:cNvSpPr txBox="1"/>
          <p:nvPr/>
        </p:nvSpPr>
        <p:spPr>
          <a:xfrm>
            <a:off x="2719197" y="2450338"/>
            <a:ext cx="53149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Arial MT"/>
                <a:cs typeface="Arial MT"/>
              </a:rPr>
              <a:t>2009</a:t>
            </a:r>
            <a:endParaRPr sz="1800" dirty="0">
              <a:latin typeface="Arial MT"/>
              <a:cs typeface="Arial MT"/>
            </a:endParaRPr>
          </a:p>
        </p:txBody>
      </p:sp>
      <p:sp>
        <p:nvSpPr>
          <p:cNvPr id="10" name="object 10"/>
          <p:cNvSpPr txBox="1"/>
          <p:nvPr/>
        </p:nvSpPr>
        <p:spPr>
          <a:xfrm>
            <a:off x="8902954" y="2450338"/>
            <a:ext cx="53149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Arial MT"/>
                <a:cs typeface="Arial MT"/>
              </a:rPr>
              <a:t>2021</a:t>
            </a:r>
            <a:endParaRPr sz="1800">
              <a:latin typeface="Arial MT"/>
              <a:cs typeface="Arial MT"/>
            </a:endParaRPr>
          </a:p>
        </p:txBody>
      </p:sp>
      <p:sp>
        <p:nvSpPr>
          <p:cNvPr id="11" name="object 11"/>
          <p:cNvSpPr txBox="1"/>
          <p:nvPr/>
        </p:nvSpPr>
        <p:spPr>
          <a:xfrm>
            <a:off x="506983" y="5096383"/>
            <a:ext cx="4453255" cy="1245870"/>
          </a:xfrm>
          <a:prstGeom prst="rect">
            <a:avLst/>
          </a:prstGeom>
        </p:spPr>
        <p:txBody>
          <a:bodyPr vert="horz" wrap="square" lIns="0" tIns="12700" rIns="0" bIns="0" rtlCol="0">
            <a:spAutoFit/>
          </a:bodyPr>
          <a:lstStyle/>
          <a:p>
            <a:pPr marL="12700" marR="487045">
              <a:lnSpc>
                <a:spcPct val="100000"/>
              </a:lnSpc>
              <a:spcBef>
                <a:spcPts val="100"/>
              </a:spcBef>
            </a:pPr>
            <a:r>
              <a:rPr sz="2000" b="1" spc="-5" dirty="0">
                <a:solidFill>
                  <a:srgbClr val="EFAB00"/>
                </a:solidFill>
                <a:latin typeface="Arial"/>
                <a:cs typeface="Arial"/>
              </a:rPr>
              <a:t>Signavio</a:t>
            </a:r>
            <a:r>
              <a:rPr sz="2000" b="1" spc="5" dirty="0">
                <a:solidFill>
                  <a:srgbClr val="EFAB00"/>
                </a:solidFill>
                <a:latin typeface="Arial"/>
                <a:cs typeface="Arial"/>
              </a:rPr>
              <a:t> </a:t>
            </a:r>
            <a:r>
              <a:rPr sz="2000" b="1" dirty="0">
                <a:solidFill>
                  <a:srgbClr val="EFAB00"/>
                </a:solidFill>
                <a:latin typeface="Arial"/>
                <a:cs typeface="Arial"/>
              </a:rPr>
              <a:t>=</a:t>
            </a:r>
            <a:r>
              <a:rPr sz="2000" b="1" spc="-35" dirty="0">
                <a:solidFill>
                  <a:srgbClr val="EFAB00"/>
                </a:solidFill>
                <a:latin typeface="Arial"/>
                <a:cs typeface="Arial"/>
              </a:rPr>
              <a:t> </a:t>
            </a:r>
            <a:r>
              <a:rPr sz="2000" spc="-5" dirty="0">
                <a:latin typeface="Arial MT"/>
                <a:cs typeface="Arial MT"/>
              </a:rPr>
              <a:t>Italian</a:t>
            </a:r>
            <a:r>
              <a:rPr sz="2000" spc="-10" dirty="0">
                <a:latin typeface="Arial MT"/>
                <a:cs typeface="Arial MT"/>
              </a:rPr>
              <a:t> </a:t>
            </a:r>
            <a:r>
              <a:rPr sz="2000" dirty="0">
                <a:latin typeface="Arial MT"/>
                <a:cs typeface="Arial MT"/>
              </a:rPr>
              <a:t>word</a:t>
            </a:r>
            <a:r>
              <a:rPr sz="2000" spc="-40" dirty="0">
                <a:latin typeface="Arial MT"/>
                <a:cs typeface="Arial MT"/>
              </a:rPr>
              <a:t> </a:t>
            </a:r>
            <a:r>
              <a:rPr sz="2000" dirty="0">
                <a:latin typeface="Arial MT"/>
                <a:cs typeface="Arial MT"/>
              </a:rPr>
              <a:t>“Segnavia” </a:t>
            </a:r>
            <a:r>
              <a:rPr sz="2000" spc="-540" dirty="0">
                <a:latin typeface="Arial MT"/>
                <a:cs typeface="Arial MT"/>
              </a:rPr>
              <a:t> </a:t>
            </a:r>
            <a:r>
              <a:rPr sz="2000" dirty="0">
                <a:latin typeface="Arial MT"/>
                <a:cs typeface="Arial MT"/>
              </a:rPr>
              <a:t>meaning</a:t>
            </a:r>
            <a:r>
              <a:rPr sz="2000" spc="-35" dirty="0">
                <a:latin typeface="Arial MT"/>
                <a:cs typeface="Arial MT"/>
              </a:rPr>
              <a:t> </a:t>
            </a:r>
            <a:r>
              <a:rPr sz="2000" dirty="0">
                <a:latin typeface="Arial MT"/>
                <a:cs typeface="Arial MT"/>
              </a:rPr>
              <a:t>signpost.</a:t>
            </a:r>
            <a:r>
              <a:rPr sz="2000" spc="-45" dirty="0">
                <a:latin typeface="Arial MT"/>
                <a:cs typeface="Arial MT"/>
              </a:rPr>
              <a:t> </a:t>
            </a:r>
            <a:r>
              <a:rPr sz="2000" dirty="0">
                <a:latin typeface="Arial MT"/>
                <a:cs typeface="Arial MT"/>
              </a:rPr>
              <a:t>Because</a:t>
            </a:r>
            <a:r>
              <a:rPr sz="2000" spc="-35" dirty="0">
                <a:latin typeface="Arial MT"/>
                <a:cs typeface="Arial MT"/>
              </a:rPr>
              <a:t> </a:t>
            </a:r>
            <a:r>
              <a:rPr sz="2000" dirty="0">
                <a:latin typeface="Arial MT"/>
                <a:cs typeface="Arial MT"/>
              </a:rPr>
              <a:t>it</a:t>
            </a:r>
            <a:r>
              <a:rPr sz="2000" spc="-20" dirty="0">
                <a:latin typeface="Arial MT"/>
                <a:cs typeface="Arial MT"/>
              </a:rPr>
              <a:t> </a:t>
            </a:r>
            <a:r>
              <a:rPr sz="2000" dirty="0">
                <a:latin typeface="Arial MT"/>
                <a:cs typeface="Arial MT"/>
              </a:rPr>
              <a:t>was</a:t>
            </a:r>
          </a:p>
          <a:p>
            <a:pPr marL="12700">
              <a:lnSpc>
                <a:spcPct val="100000"/>
              </a:lnSpc>
            </a:pPr>
            <a:r>
              <a:rPr sz="2000" spc="-5" dirty="0">
                <a:latin typeface="Arial MT"/>
                <a:cs typeface="Arial MT"/>
              </a:rPr>
              <a:t>Signavio’s goal from</a:t>
            </a:r>
            <a:r>
              <a:rPr sz="2000" spc="-35" dirty="0">
                <a:latin typeface="Arial MT"/>
                <a:cs typeface="Arial MT"/>
              </a:rPr>
              <a:t> </a:t>
            </a:r>
            <a:r>
              <a:rPr sz="2000" dirty="0">
                <a:latin typeface="Arial MT"/>
                <a:cs typeface="Arial MT"/>
              </a:rPr>
              <a:t>the</a:t>
            </a:r>
            <a:r>
              <a:rPr sz="2000" spc="-25" dirty="0">
                <a:latin typeface="Arial MT"/>
                <a:cs typeface="Arial MT"/>
              </a:rPr>
              <a:t> </a:t>
            </a:r>
            <a:r>
              <a:rPr sz="2000" dirty="0">
                <a:latin typeface="Arial MT"/>
                <a:cs typeface="Arial MT"/>
              </a:rPr>
              <a:t>very</a:t>
            </a:r>
            <a:r>
              <a:rPr sz="2000" spc="-30" dirty="0">
                <a:latin typeface="Arial MT"/>
                <a:cs typeface="Arial MT"/>
              </a:rPr>
              <a:t> </a:t>
            </a:r>
            <a:r>
              <a:rPr sz="2000" spc="-5" dirty="0">
                <a:latin typeface="Arial MT"/>
                <a:cs typeface="Arial MT"/>
              </a:rPr>
              <a:t>beginning</a:t>
            </a:r>
            <a:endParaRPr sz="2000" dirty="0">
              <a:latin typeface="Arial MT"/>
              <a:cs typeface="Arial MT"/>
            </a:endParaRPr>
          </a:p>
          <a:p>
            <a:pPr marL="12700">
              <a:lnSpc>
                <a:spcPct val="100000"/>
              </a:lnSpc>
            </a:pPr>
            <a:r>
              <a:rPr sz="2000" dirty="0">
                <a:latin typeface="Arial MT"/>
                <a:cs typeface="Arial MT"/>
              </a:rPr>
              <a:t>to</a:t>
            </a:r>
            <a:r>
              <a:rPr sz="2000" spc="-30" dirty="0">
                <a:latin typeface="Arial MT"/>
                <a:cs typeface="Arial MT"/>
              </a:rPr>
              <a:t> </a:t>
            </a:r>
            <a:r>
              <a:rPr sz="2000" b="1" dirty="0">
                <a:solidFill>
                  <a:srgbClr val="EFAB00"/>
                </a:solidFill>
                <a:latin typeface="Arial"/>
                <a:cs typeface="Arial"/>
              </a:rPr>
              <a:t>help</a:t>
            </a:r>
            <a:r>
              <a:rPr sz="2000" b="1" spc="-15" dirty="0">
                <a:solidFill>
                  <a:srgbClr val="EFAB00"/>
                </a:solidFill>
                <a:latin typeface="Arial"/>
                <a:cs typeface="Arial"/>
              </a:rPr>
              <a:t> </a:t>
            </a:r>
            <a:r>
              <a:rPr sz="2000" b="1" dirty="0">
                <a:solidFill>
                  <a:srgbClr val="EFAB00"/>
                </a:solidFill>
                <a:latin typeface="Arial"/>
                <a:cs typeface="Arial"/>
              </a:rPr>
              <a:t>businesses</a:t>
            </a:r>
            <a:r>
              <a:rPr sz="2000" b="1" spc="-30" dirty="0">
                <a:solidFill>
                  <a:srgbClr val="EFAB00"/>
                </a:solidFill>
                <a:latin typeface="Arial"/>
                <a:cs typeface="Arial"/>
              </a:rPr>
              <a:t> </a:t>
            </a:r>
            <a:r>
              <a:rPr sz="2000" b="1" spc="-5" dirty="0">
                <a:solidFill>
                  <a:srgbClr val="EFAB00"/>
                </a:solidFill>
                <a:latin typeface="Arial"/>
                <a:cs typeface="Arial"/>
              </a:rPr>
              <a:t>navigate </a:t>
            </a:r>
            <a:r>
              <a:rPr sz="2000" b="1" dirty="0">
                <a:solidFill>
                  <a:srgbClr val="EFAB00"/>
                </a:solidFill>
                <a:latin typeface="Arial"/>
                <a:cs typeface="Arial"/>
              </a:rPr>
              <a:t>change</a:t>
            </a:r>
            <a:endParaRPr sz="2000" dirty="0">
              <a:latin typeface="Arial"/>
              <a:cs typeface="Arial"/>
            </a:endParaRPr>
          </a:p>
        </p:txBody>
      </p:sp>
      <p:grpSp>
        <p:nvGrpSpPr>
          <p:cNvPr id="12" name="object 12"/>
          <p:cNvGrpSpPr/>
          <p:nvPr/>
        </p:nvGrpSpPr>
        <p:grpSpPr>
          <a:xfrm>
            <a:off x="7104356" y="5143500"/>
            <a:ext cx="927735" cy="983615"/>
            <a:chOff x="7104356" y="5143500"/>
            <a:chExt cx="927735" cy="983615"/>
          </a:xfrm>
        </p:grpSpPr>
        <p:pic>
          <p:nvPicPr>
            <p:cNvPr id="13" name="object 13"/>
            <p:cNvPicPr/>
            <p:nvPr/>
          </p:nvPicPr>
          <p:blipFill>
            <a:blip r:embed="rId6" cstate="print"/>
            <a:stretch>
              <a:fillRect/>
            </a:stretch>
          </p:blipFill>
          <p:spPr>
            <a:xfrm>
              <a:off x="7104356" y="5276087"/>
              <a:ext cx="895119" cy="850426"/>
            </a:xfrm>
            <a:prstGeom prst="rect">
              <a:avLst/>
            </a:prstGeom>
          </p:spPr>
        </p:pic>
        <p:pic>
          <p:nvPicPr>
            <p:cNvPr id="14" name="object 14"/>
            <p:cNvPicPr/>
            <p:nvPr/>
          </p:nvPicPr>
          <p:blipFill>
            <a:blip r:embed="rId7" cstate="print"/>
            <a:stretch>
              <a:fillRect/>
            </a:stretch>
          </p:blipFill>
          <p:spPr>
            <a:xfrm>
              <a:off x="7563611" y="5143500"/>
              <a:ext cx="467868" cy="941832"/>
            </a:xfrm>
            <a:prstGeom prst="rect">
              <a:avLst/>
            </a:prstGeom>
          </p:spPr>
        </p:pic>
      </p:grpSp>
      <p:sp>
        <p:nvSpPr>
          <p:cNvPr id="15" name="object 15"/>
          <p:cNvSpPr txBox="1"/>
          <p:nvPr/>
        </p:nvSpPr>
        <p:spPr>
          <a:xfrm>
            <a:off x="8235442" y="5096383"/>
            <a:ext cx="2852420" cy="330835"/>
          </a:xfrm>
          <a:prstGeom prst="rect">
            <a:avLst/>
          </a:prstGeom>
        </p:spPr>
        <p:txBody>
          <a:bodyPr vert="horz" wrap="square" lIns="0" tIns="12700" rIns="0" bIns="0" rtlCol="0">
            <a:spAutoFit/>
          </a:bodyPr>
          <a:lstStyle/>
          <a:p>
            <a:pPr marL="12700">
              <a:lnSpc>
                <a:spcPct val="100000"/>
              </a:lnSpc>
              <a:spcBef>
                <a:spcPts val="100"/>
              </a:spcBef>
            </a:pPr>
            <a:r>
              <a:rPr sz="2000" dirty="0">
                <a:latin typeface="Arial MT"/>
                <a:cs typeface="Arial MT"/>
              </a:rPr>
              <a:t>Siggi</a:t>
            </a:r>
            <a:r>
              <a:rPr sz="2000" spc="-15" dirty="0">
                <a:latin typeface="Arial MT"/>
                <a:cs typeface="Arial MT"/>
              </a:rPr>
              <a:t> </a:t>
            </a:r>
            <a:r>
              <a:rPr sz="2000" dirty="0">
                <a:latin typeface="Arial MT"/>
                <a:cs typeface="Arial MT"/>
              </a:rPr>
              <a:t>the</a:t>
            </a:r>
            <a:r>
              <a:rPr sz="2000" spc="-40" dirty="0">
                <a:latin typeface="Arial MT"/>
                <a:cs typeface="Arial MT"/>
              </a:rPr>
              <a:t> </a:t>
            </a:r>
            <a:r>
              <a:rPr sz="2000" dirty="0">
                <a:latin typeface="Arial MT"/>
                <a:cs typeface="Arial MT"/>
              </a:rPr>
              <a:t>jumping</a:t>
            </a:r>
            <a:r>
              <a:rPr sz="2000" spc="-35" dirty="0">
                <a:latin typeface="Arial MT"/>
                <a:cs typeface="Arial MT"/>
              </a:rPr>
              <a:t> </a:t>
            </a:r>
            <a:r>
              <a:rPr sz="2000" dirty="0">
                <a:latin typeface="Arial MT"/>
                <a:cs typeface="Arial MT"/>
              </a:rPr>
              <a:t>gazelle</a:t>
            </a:r>
            <a:endParaRPr sz="2000">
              <a:latin typeface="Arial MT"/>
              <a:cs typeface="Arial MT"/>
            </a:endParaRPr>
          </a:p>
        </p:txBody>
      </p:sp>
      <p:sp>
        <p:nvSpPr>
          <p:cNvPr id="16" name="object 16"/>
          <p:cNvSpPr txBox="1"/>
          <p:nvPr/>
        </p:nvSpPr>
        <p:spPr>
          <a:xfrm>
            <a:off x="8235442" y="5632805"/>
            <a:ext cx="3368040" cy="513080"/>
          </a:xfrm>
          <a:prstGeom prst="rect">
            <a:avLst/>
          </a:prstGeom>
        </p:spPr>
        <p:txBody>
          <a:bodyPr vert="horz" wrap="square" lIns="0" tIns="12065" rIns="0" bIns="0" rtlCol="0">
            <a:spAutoFit/>
          </a:bodyPr>
          <a:lstStyle/>
          <a:p>
            <a:pPr marL="12700" marR="5080">
              <a:lnSpc>
                <a:spcPct val="100000"/>
              </a:lnSpc>
              <a:spcBef>
                <a:spcPts val="95"/>
              </a:spcBef>
            </a:pPr>
            <a:r>
              <a:rPr sz="1600" spc="-15" dirty="0">
                <a:latin typeface="Arial MT"/>
                <a:cs typeface="Arial MT"/>
              </a:rPr>
              <a:t>Oryx:</a:t>
            </a:r>
            <a:r>
              <a:rPr sz="1600" spc="50" dirty="0">
                <a:latin typeface="Arial MT"/>
                <a:cs typeface="Arial MT"/>
              </a:rPr>
              <a:t> </a:t>
            </a:r>
            <a:r>
              <a:rPr sz="1600" spc="-5" dirty="0">
                <a:latin typeface="Arial MT"/>
                <a:cs typeface="Arial MT"/>
              </a:rPr>
              <a:t>Codename</a:t>
            </a:r>
            <a:r>
              <a:rPr sz="1600" spc="10" dirty="0">
                <a:latin typeface="Arial MT"/>
                <a:cs typeface="Arial MT"/>
              </a:rPr>
              <a:t> </a:t>
            </a:r>
            <a:r>
              <a:rPr sz="1600" spc="-5" dirty="0">
                <a:latin typeface="Arial MT"/>
                <a:cs typeface="Arial MT"/>
              </a:rPr>
              <a:t>of</a:t>
            </a:r>
            <a:r>
              <a:rPr sz="1600" spc="10" dirty="0">
                <a:latin typeface="Arial MT"/>
                <a:cs typeface="Arial MT"/>
              </a:rPr>
              <a:t> </a:t>
            </a:r>
            <a:r>
              <a:rPr sz="1600" spc="-5" dirty="0">
                <a:latin typeface="Arial MT"/>
                <a:cs typeface="Arial MT"/>
              </a:rPr>
              <a:t>the</a:t>
            </a:r>
            <a:r>
              <a:rPr sz="1600" spc="10" dirty="0">
                <a:latin typeface="Arial MT"/>
                <a:cs typeface="Arial MT"/>
              </a:rPr>
              <a:t> </a:t>
            </a:r>
            <a:r>
              <a:rPr sz="1600" spc="-5" dirty="0">
                <a:latin typeface="Arial MT"/>
                <a:cs typeface="Arial MT"/>
              </a:rPr>
              <a:t>Signavio </a:t>
            </a:r>
            <a:r>
              <a:rPr sz="1600" dirty="0">
                <a:latin typeface="Arial MT"/>
                <a:cs typeface="Arial MT"/>
              </a:rPr>
              <a:t> </a:t>
            </a:r>
            <a:r>
              <a:rPr sz="1600" spc="-5" dirty="0">
                <a:latin typeface="Arial MT"/>
                <a:cs typeface="Arial MT"/>
              </a:rPr>
              <a:t>Prototype</a:t>
            </a:r>
            <a:r>
              <a:rPr sz="1600" spc="25" dirty="0">
                <a:latin typeface="Arial MT"/>
                <a:cs typeface="Arial MT"/>
              </a:rPr>
              <a:t> </a:t>
            </a:r>
            <a:r>
              <a:rPr sz="1600" spc="-5" dirty="0">
                <a:latin typeface="Arial MT"/>
                <a:cs typeface="Arial MT"/>
              </a:rPr>
              <a:t>developed</a:t>
            </a:r>
            <a:r>
              <a:rPr sz="1600" spc="-20" dirty="0">
                <a:latin typeface="Arial MT"/>
                <a:cs typeface="Arial MT"/>
              </a:rPr>
              <a:t> </a:t>
            </a:r>
            <a:r>
              <a:rPr sz="1600" spc="-5" dirty="0">
                <a:latin typeface="Arial MT"/>
                <a:cs typeface="Arial MT"/>
              </a:rPr>
              <a:t>at</a:t>
            </a:r>
            <a:r>
              <a:rPr sz="1600" spc="5" dirty="0">
                <a:latin typeface="Arial MT"/>
                <a:cs typeface="Arial MT"/>
              </a:rPr>
              <a:t> </a:t>
            </a:r>
            <a:r>
              <a:rPr sz="1600" spc="-5" dirty="0">
                <a:latin typeface="Arial MT"/>
                <a:cs typeface="Arial MT"/>
              </a:rPr>
              <a:t>HPI</a:t>
            </a:r>
            <a:r>
              <a:rPr sz="1600" spc="5" dirty="0">
                <a:latin typeface="Arial MT"/>
                <a:cs typeface="Arial MT"/>
              </a:rPr>
              <a:t> </a:t>
            </a:r>
            <a:r>
              <a:rPr sz="1600" spc="-5" dirty="0">
                <a:latin typeface="Arial MT"/>
                <a:cs typeface="Arial MT"/>
              </a:rPr>
              <a:t>Potsdam</a:t>
            </a:r>
            <a:endParaRPr sz="1600" dirty="0">
              <a:latin typeface="Arial MT"/>
              <a:cs typeface="Arial MT"/>
            </a:endParaRPr>
          </a:p>
        </p:txBody>
      </p:sp>
      <p:pic>
        <p:nvPicPr>
          <p:cNvPr id="18" name="Picture 17"/>
          <p:cNvPicPr>
            <a:picLocks noChangeAspect="1"/>
          </p:cNvPicPr>
          <p:nvPr/>
        </p:nvPicPr>
        <p:blipFill>
          <a:blip r:embed="rId8"/>
          <a:stretch>
            <a:fillRect/>
          </a:stretch>
        </p:blipFill>
        <p:spPr>
          <a:xfrm>
            <a:off x="11196303" y="-36443"/>
            <a:ext cx="1002323" cy="990600"/>
          </a:xfrm>
          <a:prstGeom prst="rect">
            <a:avLst/>
          </a:prstGeom>
        </p:spPr>
      </p:pic>
    </p:spTree>
    <p:extLst>
      <p:ext uri="{BB962C8B-B14F-4D97-AF65-F5344CB8AC3E}">
        <p14:creationId xmlns:p14="http://schemas.microsoft.com/office/powerpoint/2010/main" val="236932959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arn(inVertic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Vertical)">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arn(inVertical)">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barn(inVertical)">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barn(inVertical)">
                                      <p:cBhvr>
                                        <p:cTn id="38" dur="500"/>
                                        <p:tgtEl>
                                          <p:spTgt spid="5"/>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barn(inVertical)">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barn(inVertical)">
                                      <p:cBhvr>
                                        <p:cTn id="46" dur="500"/>
                                        <p:tgtEl>
                                          <p:spTgt spid="8"/>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barn(inVertical)">
                                      <p:cBhvr>
                                        <p:cTn id="51" dur="500"/>
                                        <p:tgtEl>
                                          <p:spTgt spid="12"/>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barn(inVertical)">
                                      <p:cBhvr>
                                        <p:cTn id="54" dur="500"/>
                                        <p:tgtEl>
                                          <p:spTgt spid="15"/>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barn(inVertical)">
                                      <p:cBhvr>
                                        <p:cTn id="5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animBg="1"/>
      <p:bldP spid="9" grpId="0"/>
      <p:bldP spid="10" grpId="0"/>
      <p:bldP spid="11" grpId="0"/>
      <p:bldP spid="15" grpId="0"/>
      <p:bldP spid="16"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8378952" y="0"/>
            <a:ext cx="986155" cy="6858000"/>
            <a:chOff x="8378952" y="0"/>
            <a:chExt cx="986155" cy="6858000"/>
          </a:xfrm>
          <a:solidFill>
            <a:srgbClr val="FFF9E9"/>
          </a:solidFill>
        </p:grpSpPr>
        <p:sp>
          <p:nvSpPr>
            <p:cNvPr id="3" name="object 3"/>
            <p:cNvSpPr/>
            <p:nvPr/>
          </p:nvSpPr>
          <p:spPr>
            <a:xfrm>
              <a:off x="8429244" y="0"/>
              <a:ext cx="878205" cy="6858000"/>
            </a:xfrm>
            <a:custGeom>
              <a:avLst/>
              <a:gdLst/>
              <a:ahLst/>
              <a:cxnLst/>
              <a:rect l="l" t="t" r="r" b="b"/>
              <a:pathLst>
                <a:path w="878204" h="6858000">
                  <a:moveTo>
                    <a:pt x="877824" y="0"/>
                  </a:moveTo>
                  <a:lnTo>
                    <a:pt x="0" y="0"/>
                  </a:lnTo>
                  <a:lnTo>
                    <a:pt x="0" y="6858000"/>
                  </a:lnTo>
                  <a:lnTo>
                    <a:pt x="877824" y="6858000"/>
                  </a:lnTo>
                  <a:lnTo>
                    <a:pt x="877824" y="0"/>
                  </a:lnTo>
                  <a:close/>
                </a:path>
              </a:pathLst>
            </a:custGeom>
            <a:grpFill/>
          </p:spPr>
          <p:txBody>
            <a:bodyPr wrap="square" lIns="0" tIns="0" rIns="0" bIns="0" rtlCol="0"/>
            <a:lstStyle/>
            <a:p>
              <a:endParaRPr/>
            </a:p>
          </p:txBody>
        </p:sp>
        <p:pic>
          <p:nvPicPr>
            <p:cNvPr id="4" name="object 4"/>
            <p:cNvPicPr/>
            <p:nvPr/>
          </p:nvPicPr>
          <p:blipFill>
            <a:blip r:embed="rId2" cstate="print"/>
            <a:stretch>
              <a:fillRect/>
            </a:stretch>
          </p:blipFill>
          <p:spPr>
            <a:xfrm>
              <a:off x="8494776" y="1932432"/>
              <a:ext cx="754379" cy="754379"/>
            </a:xfrm>
            <a:prstGeom prst="rect">
              <a:avLst/>
            </a:prstGeom>
            <a:grpFill/>
          </p:spPr>
        </p:pic>
        <p:pic>
          <p:nvPicPr>
            <p:cNvPr id="5" name="object 5"/>
            <p:cNvPicPr/>
            <p:nvPr/>
          </p:nvPicPr>
          <p:blipFill>
            <a:blip r:embed="rId3" cstate="print"/>
            <a:stretch>
              <a:fillRect/>
            </a:stretch>
          </p:blipFill>
          <p:spPr>
            <a:xfrm>
              <a:off x="8378952" y="3880103"/>
              <a:ext cx="986027" cy="984504"/>
            </a:xfrm>
            <a:prstGeom prst="rect">
              <a:avLst/>
            </a:prstGeom>
            <a:grpFill/>
          </p:spPr>
        </p:pic>
        <p:pic>
          <p:nvPicPr>
            <p:cNvPr id="6" name="object 6"/>
            <p:cNvPicPr/>
            <p:nvPr/>
          </p:nvPicPr>
          <p:blipFill>
            <a:blip r:embed="rId4" cstate="print"/>
            <a:stretch>
              <a:fillRect/>
            </a:stretch>
          </p:blipFill>
          <p:spPr>
            <a:xfrm>
              <a:off x="8415528" y="2877311"/>
              <a:ext cx="912876" cy="912876"/>
            </a:xfrm>
            <a:prstGeom prst="rect">
              <a:avLst/>
            </a:prstGeom>
            <a:grpFill/>
          </p:spPr>
        </p:pic>
        <p:pic>
          <p:nvPicPr>
            <p:cNvPr id="7" name="object 7"/>
            <p:cNvPicPr/>
            <p:nvPr/>
          </p:nvPicPr>
          <p:blipFill>
            <a:blip r:embed="rId5" cstate="print"/>
            <a:stretch>
              <a:fillRect/>
            </a:stretch>
          </p:blipFill>
          <p:spPr>
            <a:xfrm>
              <a:off x="8458200" y="5004815"/>
              <a:ext cx="827531" cy="827532"/>
            </a:xfrm>
            <a:prstGeom prst="rect">
              <a:avLst/>
            </a:prstGeom>
            <a:grpFill/>
          </p:spPr>
        </p:pic>
      </p:grpSp>
      <p:sp>
        <p:nvSpPr>
          <p:cNvPr id="8" name="object 8"/>
          <p:cNvSpPr txBox="1">
            <a:spLocks noGrp="1"/>
          </p:cNvSpPr>
          <p:nvPr>
            <p:ph type="title"/>
          </p:nvPr>
        </p:nvSpPr>
        <p:spPr>
          <a:xfrm>
            <a:off x="491439" y="240538"/>
            <a:ext cx="6644005" cy="603885"/>
          </a:xfrm>
          <a:prstGeom prst="rect">
            <a:avLst/>
          </a:prstGeom>
        </p:spPr>
        <p:txBody>
          <a:bodyPr vert="horz" wrap="square" lIns="0" tIns="12700" rIns="0" bIns="0" rtlCol="0">
            <a:spAutoFit/>
          </a:bodyPr>
          <a:lstStyle/>
          <a:p>
            <a:pPr marL="12700">
              <a:lnSpc>
                <a:spcPts val="2155"/>
              </a:lnSpc>
              <a:spcBef>
                <a:spcPts val="100"/>
              </a:spcBef>
            </a:pPr>
            <a:r>
              <a:rPr sz="1800" b="0" spc="-5" dirty="0">
                <a:solidFill>
                  <a:srgbClr val="7E7E7E"/>
                </a:solidFill>
                <a:latin typeface="Arial MT"/>
                <a:cs typeface="Arial MT"/>
              </a:rPr>
              <a:t>How</a:t>
            </a:r>
            <a:r>
              <a:rPr sz="1800" b="0" spc="15" dirty="0">
                <a:solidFill>
                  <a:srgbClr val="7E7E7E"/>
                </a:solidFill>
                <a:latin typeface="Arial MT"/>
                <a:cs typeface="Arial MT"/>
              </a:rPr>
              <a:t> </a:t>
            </a:r>
            <a:r>
              <a:rPr sz="1800" b="0" dirty="0">
                <a:solidFill>
                  <a:srgbClr val="7E7E7E"/>
                </a:solidFill>
                <a:latin typeface="Arial MT"/>
                <a:cs typeface="Arial MT"/>
              </a:rPr>
              <a:t>SAP</a:t>
            </a:r>
            <a:r>
              <a:rPr sz="1800" b="0" spc="-35" dirty="0">
                <a:solidFill>
                  <a:srgbClr val="7E7E7E"/>
                </a:solidFill>
                <a:latin typeface="Arial MT"/>
                <a:cs typeface="Arial MT"/>
              </a:rPr>
              <a:t> </a:t>
            </a:r>
            <a:r>
              <a:rPr lang="en-US" sz="1800" b="0" spc="-5" dirty="0">
                <a:solidFill>
                  <a:srgbClr val="7E7E7E"/>
                </a:solidFill>
                <a:latin typeface="Arial MT"/>
                <a:cs typeface="Arial MT"/>
              </a:rPr>
              <a:t>Signavio Training</a:t>
            </a:r>
            <a:r>
              <a:rPr sz="1800" b="0" spc="25" dirty="0">
                <a:solidFill>
                  <a:srgbClr val="7E7E7E"/>
                </a:solidFill>
                <a:latin typeface="Arial MT"/>
                <a:cs typeface="Arial MT"/>
              </a:rPr>
              <a:t> </a:t>
            </a:r>
            <a:r>
              <a:rPr sz="1800" b="0" spc="-5" dirty="0">
                <a:solidFill>
                  <a:srgbClr val="7E7E7E"/>
                </a:solidFill>
                <a:latin typeface="Arial MT"/>
                <a:cs typeface="Arial MT"/>
              </a:rPr>
              <a:t>drive</a:t>
            </a:r>
            <a:r>
              <a:rPr sz="1800" b="0" spc="5" dirty="0">
                <a:solidFill>
                  <a:srgbClr val="7E7E7E"/>
                </a:solidFill>
                <a:latin typeface="Arial MT"/>
                <a:cs typeface="Arial MT"/>
              </a:rPr>
              <a:t> </a:t>
            </a:r>
            <a:r>
              <a:rPr sz="1800" b="0" dirty="0">
                <a:solidFill>
                  <a:srgbClr val="7E7E7E"/>
                </a:solidFill>
                <a:latin typeface="Arial MT"/>
                <a:cs typeface="Arial MT"/>
              </a:rPr>
              <a:t>SAP</a:t>
            </a:r>
            <a:r>
              <a:rPr sz="1800" b="0" spc="-30" dirty="0">
                <a:solidFill>
                  <a:srgbClr val="7E7E7E"/>
                </a:solidFill>
                <a:latin typeface="Arial MT"/>
                <a:cs typeface="Arial MT"/>
              </a:rPr>
              <a:t> </a:t>
            </a:r>
            <a:r>
              <a:rPr sz="1800" b="0" spc="-5" dirty="0">
                <a:solidFill>
                  <a:srgbClr val="7E7E7E"/>
                </a:solidFill>
                <a:latin typeface="Arial MT"/>
                <a:cs typeface="Arial MT"/>
              </a:rPr>
              <a:t>S/4HANA</a:t>
            </a:r>
            <a:r>
              <a:rPr sz="1800" b="0" spc="-100" dirty="0">
                <a:solidFill>
                  <a:srgbClr val="7E7E7E"/>
                </a:solidFill>
                <a:latin typeface="Arial MT"/>
                <a:cs typeface="Arial MT"/>
              </a:rPr>
              <a:t> </a:t>
            </a:r>
            <a:r>
              <a:rPr sz="1800" b="0" spc="-5" dirty="0">
                <a:solidFill>
                  <a:srgbClr val="7E7E7E"/>
                </a:solidFill>
                <a:latin typeface="Arial MT"/>
                <a:cs typeface="Arial MT"/>
              </a:rPr>
              <a:t>transformations</a:t>
            </a:r>
            <a:endParaRPr sz="1800" dirty="0">
              <a:latin typeface="Arial MT"/>
              <a:cs typeface="Arial MT"/>
            </a:endParaRPr>
          </a:p>
          <a:p>
            <a:pPr marL="12700">
              <a:lnSpc>
                <a:spcPts val="2395"/>
              </a:lnSpc>
            </a:pPr>
            <a:r>
              <a:rPr dirty="0">
                <a:solidFill>
                  <a:srgbClr val="F3B829"/>
                </a:solidFill>
              </a:rPr>
              <a:t>SAP</a:t>
            </a:r>
            <a:r>
              <a:rPr spc="-45" dirty="0">
                <a:solidFill>
                  <a:srgbClr val="F3B829"/>
                </a:solidFill>
              </a:rPr>
              <a:t> </a:t>
            </a:r>
            <a:r>
              <a:rPr lang="en-US" spc="-5" dirty="0">
                <a:solidFill>
                  <a:srgbClr val="F3B829"/>
                </a:solidFill>
              </a:rPr>
              <a:t>Signavio's</a:t>
            </a:r>
            <a:r>
              <a:rPr spc="-10" dirty="0">
                <a:solidFill>
                  <a:srgbClr val="F3B829"/>
                </a:solidFill>
              </a:rPr>
              <a:t> </a:t>
            </a:r>
            <a:r>
              <a:rPr dirty="0">
                <a:solidFill>
                  <a:srgbClr val="F3B829"/>
                </a:solidFill>
              </a:rPr>
              <a:t>Process</a:t>
            </a:r>
            <a:r>
              <a:rPr spc="-25" dirty="0">
                <a:solidFill>
                  <a:srgbClr val="F3B829"/>
                </a:solidFill>
              </a:rPr>
              <a:t> </a:t>
            </a:r>
            <a:r>
              <a:rPr dirty="0">
                <a:solidFill>
                  <a:srgbClr val="F3B829"/>
                </a:solidFill>
              </a:rPr>
              <a:t>Intelligence</a:t>
            </a:r>
          </a:p>
        </p:txBody>
      </p:sp>
      <p:sp>
        <p:nvSpPr>
          <p:cNvPr id="9" name="object 9"/>
          <p:cNvSpPr txBox="1"/>
          <p:nvPr/>
        </p:nvSpPr>
        <p:spPr>
          <a:xfrm>
            <a:off x="9475089" y="2033142"/>
            <a:ext cx="2110740" cy="3723455"/>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3B829"/>
                </a:solidFill>
                <a:latin typeface="Arial"/>
                <a:cs typeface="Arial"/>
              </a:rPr>
              <a:t>Process</a:t>
            </a:r>
            <a:r>
              <a:rPr sz="1600" b="1" spc="-85" dirty="0">
                <a:solidFill>
                  <a:srgbClr val="F3B829"/>
                </a:solidFill>
                <a:latin typeface="Arial"/>
                <a:cs typeface="Arial"/>
              </a:rPr>
              <a:t> </a:t>
            </a:r>
            <a:r>
              <a:rPr sz="1600" b="1" spc="-5" dirty="0">
                <a:solidFill>
                  <a:srgbClr val="F3B829"/>
                </a:solidFill>
                <a:latin typeface="Arial"/>
                <a:cs typeface="Arial"/>
              </a:rPr>
              <a:t>data</a:t>
            </a:r>
            <a:endParaRPr sz="1600" dirty="0">
              <a:solidFill>
                <a:srgbClr val="F3B829"/>
              </a:solidFill>
              <a:latin typeface="Arial"/>
              <a:cs typeface="Arial"/>
            </a:endParaRPr>
          </a:p>
          <a:p>
            <a:pPr marL="12700">
              <a:lnSpc>
                <a:spcPct val="100000"/>
              </a:lnSpc>
            </a:pPr>
            <a:r>
              <a:rPr sz="1600" b="1" spc="-5" dirty="0">
                <a:solidFill>
                  <a:srgbClr val="F3B829"/>
                </a:solidFill>
                <a:latin typeface="Arial"/>
                <a:cs typeface="Arial"/>
              </a:rPr>
              <a:t>management</a:t>
            </a:r>
            <a:endParaRPr sz="1600" dirty="0">
              <a:solidFill>
                <a:srgbClr val="F3B829"/>
              </a:solidFill>
              <a:latin typeface="Arial"/>
              <a:cs typeface="Arial"/>
            </a:endParaRPr>
          </a:p>
          <a:p>
            <a:pPr>
              <a:lnSpc>
                <a:spcPct val="100000"/>
              </a:lnSpc>
            </a:pPr>
            <a:endParaRPr sz="1800" dirty="0">
              <a:solidFill>
                <a:srgbClr val="F3B829"/>
              </a:solidFill>
              <a:latin typeface="Arial"/>
              <a:cs typeface="Arial"/>
            </a:endParaRPr>
          </a:p>
          <a:p>
            <a:pPr>
              <a:lnSpc>
                <a:spcPct val="100000"/>
              </a:lnSpc>
              <a:spcBef>
                <a:spcPts val="55"/>
              </a:spcBef>
            </a:pPr>
            <a:endParaRPr sz="1900" dirty="0">
              <a:solidFill>
                <a:srgbClr val="F3B829"/>
              </a:solidFill>
              <a:latin typeface="Arial"/>
              <a:cs typeface="Arial"/>
            </a:endParaRPr>
          </a:p>
          <a:p>
            <a:pPr marL="12700" marR="764540">
              <a:lnSpc>
                <a:spcPct val="100000"/>
              </a:lnSpc>
            </a:pPr>
            <a:r>
              <a:rPr sz="1600" b="1" spc="-10" dirty="0">
                <a:solidFill>
                  <a:srgbClr val="F3B829"/>
                </a:solidFill>
                <a:latin typeface="Arial"/>
                <a:cs typeface="Arial"/>
              </a:rPr>
              <a:t>Analytics </a:t>
            </a:r>
            <a:r>
              <a:rPr sz="1600" b="1" spc="-5" dirty="0">
                <a:solidFill>
                  <a:srgbClr val="F3B829"/>
                </a:solidFill>
                <a:latin typeface="Arial"/>
                <a:cs typeface="Arial"/>
              </a:rPr>
              <a:t>and </a:t>
            </a:r>
            <a:r>
              <a:rPr sz="1600" b="1" spc="-430" dirty="0">
                <a:solidFill>
                  <a:srgbClr val="F3B829"/>
                </a:solidFill>
                <a:latin typeface="Arial"/>
                <a:cs typeface="Arial"/>
              </a:rPr>
              <a:t> </a:t>
            </a:r>
            <a:r>
              <a:rPr sz="1600" b="1" spc="-45" dirty="0">
                <a:solidFill>
                  <a:srgbClr val="F3B829"/>
                </a:solidFill>
                <a:latin typeface="Arial"/>
                <a:cs typeface="Arial"/>
              </a:rPr>
              <a:t>v</a:t>
            </a:r>
            <a:r>
              <a:rPr sz="1600" b="1" spc="-5" dirty="0">
                <a:solidFill>
                  <a:srgbClr val="F3B829"/>
                </a:solidFill>
                <a:latin typeface="Arial"/>
                <a:cs typeface="Arial"/>
              </a:rPr>
              <a:t>isualiza</a:t>
            </a:r>
            <a:r>
              <a:rPr sz="1600" b="1" dirty="0">
                <a:solidFill>
                  <a:srgbClr val="F3B829"/>
                </a:solidFill>
                <a:latin typeface="Arial"/>
                <a:cs typeface="Arial"/>
              </a:rPr>
              <a:t>t</a:t>
            </a:r>
            <a:r>
              <a:rPr sz="1600" b="1" spc="-5" dirty="0">
                <a:solidFill>
                  <a:srgbClr val="F3B829"/>
                </a:solidFill>
                <a:latin typeface="Arial"/>
                <a:cs typeface="Arial"/>
              </a:rPr>
              <a:t>io</a:t>
            </a:r>
            <a:r>
              <a:rPr sz="1600" b="1" spc="-15" dirty="0">
                <a:solidFill>
                  <a:srgbClr val="F3B829"/>
                </a:solidFill>
                <a:latin typeface="Arial"/>
                <a:cs typeface="Arial"/>
              </a:rPr>
              <a:t>n</a:t>
            </a:r>
            <a:r>
              <a:rPr sz="1600" b="1" spc="-5" dirty="0">
                <a:solidFill>
                  <a:srgbClr val="F3B829"/>
                </a:solidFill>
                <a:latin typeface="Arial"/>
                <a:cs typeface="Arial"/>
              </a:rPr>
              <a:t>s</a:t>
            </a:r>
            <a:endParaRPr sz="1600" dirty="0">
              <a:solidFill>
                <a:srgbClr val="F3B829"/>
              </a:solidFill>
              <a:latin typeface="Arial"/>
              <a:cs typeface="Arial"/>
            </a:endParaRPr>
          </a:p>
          <a:p>
            <a:pPr>
              <a:lnSpc>
                <a:spcPct val="100000"/>
              </a:lnSpc>
            </a:pPr>
            <a:endParaRPr sz="1800" dirty="0">
              <a:solidFill>
                <a:srgbClr val="F3B829"/>
              </a:solidFill>
              <a:latin typeface="Arial"/>
              <a:cs typeface="Arial"/>
            </a:endParaRPr>
          </a:p>
          <a:p>
            <a:pPr>
              <a:lnSpc>
                <a:spcPct val="100000"/>
              </a:lnSpc>
            </a:pPr>
            <a:endParaRPr sz="1950" dirty="0">
              <a:solidFill>
                <a:srgbClr val="F3B829"/>
              </a:solidFill>
              <a:latin typeface="Arial"/>
              <a:cs typeface="Arial"/>
            </a:endParaRPr>
          </a:p>
          <a:p>
            <a:pPr marL="12700" marR="448945">
              <a:lnSpc>
                <a:spcPct val="100000"/>
              </a:lnSpc>
            </a:pPr>
            <a:r>
              <a:rPr sz="1600" b="1" spc="-5" dirty="0">
                <a:solidFill>
                  <a:srgbClr val="F3B829"/>
                </a:solidFill>
                <a:latin typeface="Arial"/>
                <a:cs typeface="Arial"/>
              </a:rPr>
              <a:t>Process</a:t>
            </a:r>
            <a:r>
              <a:rPr sz="1600" b="1" spc="-60" dirty="0">
                <a:solidFill>
                  <a:srgbClr val="F3B829"/>
                </a:solidFill>
                <a:latin typeface="Arial"/>
                <a:cs typeface="Arial"/>
              </a:rPr>
              <a:t> </a:t>
            </a:r>
            <a:r>
              <a:rPr sz="1600" b="1" spc="-10" dirty="0">
                <a:solidFill>
                  <a:srgbClr val="F3B829"/>
                </a:solidFill>
                <a:latin typeface="Arial"/>
                <a:cs typeface="Arial"/>
              </a:rPr>
              <a:t>analysis </a:t>
            </a:r>
            <a:r>
              <a:rPr sz="1600" b="1" spc="-430" dirty="0">
                <a:solidFill>
                  <a:srgbClr val="F3B829"/>
                </a:solidFill>
                <a:latin typeface="Arial"/>
                <a:cs typeface="Arial"/>
              </a:rPr>
              <a:t> </a:t>
            </a:r>
            <a:r>
              <a:rPr sz="1600" b="1" spc="-5" dirty="0">
                <a:solidFill>
                  <a:srgbClr val="F3B829"/>
                </a:solidFill>
                <a:latin typeface="Arial"/>
                <a:cs typeface="Arial"/>
              </a:rPr>
              <a:t>engine</a:t>
            </a:r>
            <a:endParaRPr sz="1600" dirty="0">
              <a:solidFill>
                <a:srgbClr val="F3B829"/>
              </a:solidFill>
              <a:latin typeface="Arial"/>
              <a:cs typeface="Arial"/>
            </a:endParaRPr>
          </a:p>
          <a:p>
            <a:pPr>
              <a:lnSpc>
                <a:spcPct val="100000"/>
              </a:lnSpc>
            </a:pPr>
            <a:endParaRPr sz="1800" dirty="0">
              <a:solidFill>
                <a:srgbClr val="F3B829"/>
              </a:solidFill>
              <a:latin typeface="Arial"/>
              <a:cs typeface="Arial"/>
            </a:endParaRPr>
          </a:p>
          <a:p>
            <a:pPr>
              <a:lnSpc>
                <a:spcPct val="100000"/>
              </a:lnSpc>
              <a:spcBef>
                <a:spcPts val="55"/>
              </a:spcBef>
            </a:pPr>
            <a:endParaRPr sz="1900" dirty="0">
              <a:solidFill>
                <a:srgbClr val="F3B829"/>
              </a:solidFill>
              <a:latin typeface="Arial"/>
              <a:cs typeface="Arial"/>
            </a:endParaRPr>
          </a:p>
          <a:p>
            <a:pPr marL="12700" marR="5080">
              <a:lnSpc>
                <a:spcPct val="100000"/>
              </a:lnSpc>
            </a:pPr>
            <a:r>
              <a:rPr sz="1600" b="1" spc="-5" dirty="0">
                <a:solidFill>
                  <a:srgbClr val="F3B829"/>
                </a:solidFill>
                <a:latin typeface="Arial"/>
                <a:cs typeface="Arial"/>
              </a:rPr>
              <a:t>Insights</a:t>
            </a:r>
            <a:r>
              <a:rPr sz="1600" b="1" spc="-50" dirty="0">
                <a:solidFill>
                  <a:srgbClr val="F3B829"/>
                </a:solidFill>
                <a:latin typeface="Arial"/>
                <a:cs typeface="Arial"/>
              </a:rPr>
              <a:t> </a:t>
            </a:r>
            <a:r>
              <a:rPr sz="1600" b="1" spc="-5" dirty="0">
                <a:solidFill>
                  <a:srgbClr val="F3B829"/>
                </a:solidFill>
                <a:latin typeface="Arial"/>
                <a:cs typeface="Arial"/>
              </a:rPr>
              <a:t>management </a:t>
            </a:r>
            <a:r>
              <a:rPr sz="1600" b="1" spc="-430" dirty="0">
                <a:solidFill>
                  <a:srgbClr val="F3B829"/>
                </a:solidFill>
                <a:latin typeface="Arial"/>
                <a:cs typeface="Arial"/>
              </a:rPr>
              <a:t> </a:t>
            </a:r>
            <a:r>
              <a:rPr sz="1600" b="1" spc="-5" dirty="0">
                <a:solidFill>
                  <a:srgbClr val="F3B829"/>
                </a:solidFill>
                <a:latin typeface="Arial"/>
                <a:cs typeface="Arial"/>
              </a:rPr>
              <a:t>and</a:t>
            </a:r>
            <a:r>
              <a:rPr sz="1600" b="1" spc="-10" dirty="0">
                <a:solidFill>
                  <a:srgbClr val="F3B829"/>
                </a:solidFill>
                <a:latin typeface="Arial"/>
                <a:cs typeface="Arial"/>
              </a:rPr>
              <a:t> </a:t>
            </a:r>
            <a:r>
              <a:rPr sz="1600" b="1" spc="-5" dirty="0">
                <a:solidFill>
                  <a:srgbClr val="F3B829"/>
                </a:solidFill>
                <a:latin typeface="Arial"/>
                <a:cs typeface="Arial"/>
              </a:rPr>
              <a:t>collaboration</a:t>
            </a:r>
            <a:endParaRPr sz="1600" dirty="0">
              <a:solidFill>
                <a:srgbClr val="F3B829"/>
              </a:solidFill>
              <a:latin typeface="Arial"/>
              <a:cs typeface="Arial"/>
            </a:endParaRPr>
          </a:p>
        </p:txBody>
      </p:sp>
      <p:grpSp>
        <p:nvGrpSpPr>
          <p:cNvPr id="10" name="object 10"/>
          <p:cNvGrpSpPr/>
          <p:nvPr/>
        </p:nvGrpSpPr>
        <p:grpSpPr>
          <a:xfrm>
            <a:off x="513333" y="1624330"/>
            <a:ext cx="7609840" cy="4719320"/>
            <a:chOff x="513333" y="1624330"/>
            <a:chExt cx="7609840" cy="4719320"/>
          </a:xfrm>
        </p:grpSpPr>
        <p:pic>
          <p:nvPicPr>
            <p:cNvPr id="11" name="object 11"/>
            <p:cNvPicPr/>
            <p:nvPr/>
          </p:nvPicPr>
          <p:blipFill>
            <a:blip r:embed="rId6" cstate="print"/>
            <a:stretch>
              <a:fillRect/>
            </a:stretch>
          </p:blipFill>
          <p:spPr>
            <a:xfrm>
              <a:off x="519683" y="1630680"/>
              <a:ext cx="6816852" cy="3863340"/>
            </a:xfrm>
            <a:prstGeom prst="rect">
              <a:avLst/>
            </a:prstGeom>
          </p:spPr>
        </p:pic>
        <p:sp>
          <p:nvSpPr>
            <p:cNvPr id="12" name="object 12"/>
            <p:cNvSpPr/>
            <p:nvPr/>
          </p:nvSpPr>
          <p:spPr>
            <a:xfrm>
              <a:off x="516508" y="1627505"/>
              <a:ext cx="6823709" cy="3869690"/>
            </a:xfrm>
            <a:custGeom>
              <a:avLst/>
              <a:gdLst/>
              <a:ahLst/>
              <a:cxnLst/>
              <a:rect l="l" t="t" r="r" b="b"/>
              <a:pathLst>
                <a:path w="6823709" h="3869690">
                  <a:moveTo>
                    <a:pt x="0" y="3869690"/>
                  </a:moveTo>
                  <a:lnTo>
                    <a:pt x="6823202" y="3869690"/>
                  </a:lnTo>
                  <a:lnTo>
                    <a:pt x="6823202" y="0"/>
                  </a:lnTo>
                  <a:lnTo>
                    <a:pt x="0" y="0"/>
                  </a:lnTo>
                  <a:lnTo>
                    <a:pt x="0" y="3869690"/>
                  </a:lnTo>
                  <a:close/>
                </a:path>
              </a:pathLst>
            </a:custGeom>
            <a:ln w="6350">
              <a:solidFill>
                <a:srgbClr val="666666"/>
              </a:solidFill>
            </a:ln>
          </p:spPr>
          <p:txBody>
            <a:bodyPr wrap="square" lIns="0" tIns="0" rIns="0" bIns="0" rtlCol="0"/>
            <a:lstStyle/>
            <a:p>
              <a:endParaRPr/>
            </a:p>
          </p:txBody>
        </p:sp>
        <p:pic>
          <p:nvPicPr>
            <p:cNvPr id="13" name="object 13"/>
            <p:cNvPicPr/>
            <p:nvPr/>
          </p:nvPicPr>
          <p:blipFill>
            <a:blip r:embed="rId7" cstate="print"/>
            <a:stretch>
              <a:fillRect/>
            </a:stretch>
          </p:blipFill>
          <p:spPr>
            <a:xfrm>
              <a:off x="3485388" y="4152900"/>
              <a:ext cx="4631436" cy="2183892"/>
            </a:xfrm>
            <a:prstGeom prst="rect">
              <a:avLst/>
            </a:prstGeom>
          </p:spPr>
        </p:pic>
        <p:sp>
          <p:nvSpPr>
            <p:cNvPr id="14" name="object 14"/>
            <p:cNvSpPr/>
            <p:nvPr/>
          </p:nvSpPr>
          <p:spPr>
            <a:xfrm>
              <a:off x="3482213" y="4149725"/>
              <a:ext cx="4638040" cy="2190750"/>
            </a:xfrm>
            <a:custGeom>
              <a:avLst/>
              <a:gdLst/>
              <a:ahLst/>
              <a:cxnLst/>
              <a:rect l="l" t="t" r="r" b="b"/>
              <a:pathLst>
                <a:path w="4638040" h="2190750">
                  <a:moveTo>
                    <a:pt x="0" y="2190242"/>
                  </a:moveTo>
                  <a:lnTo>
                    <a:pt x="4637786" y="2190242"/>
                  </a:lnTo>
                  <a:lnTo>
                    <a:pt x="4637786" y="0"/>
                  </a:lnTo>
                  <a:lnTo>
                    <a:pt x="0" y="0"/>
                  </a:lnTo>
                  <a:lnTo>
                    <a:pt x="0" y="2190242"/>
                  </a:lnTo>
                  <a:close/>
                </a:path>
              </a:pathLst>
            </a:custGeom>
            <a:ln w="6350">
              <a:solidFill>
                <a:srgbClr val="666666"/>
              </a:solidFill>
            </a:ln>
          </p:spPr>
          <p:txBody>
            <a:bodyPr wrap="square" lIns="0" tIns="0" rIns="0" bIns="0" rtlCol="0"/>
            <a:lstStyle/>
            <a:p>
              <a:endParaRPr/>
            </a:p>
          </p:txBody>
        </p:sp>
      </p:grpSp>
      <p:pic>
        <p:nvPicPr>
          <p:cNvPr id="16" name="Picture 15"/>
          <p:cNvPicPr>
            <a:picLocks noChangeAspect="1"/>
          </p:cNvPicPr>
          <p:nvPr/>
        </p:nvPicPr>
        <p:blipFill>
          <a:blip r:embed="rId8"/>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1439" y="240538"/>
            <a:ext cx="6644005" cy="574040"/>
          </a:xfrm>
          <a:prstGeom prst="rect">
            <a:avLst/>
          </a:prstGeom>
        </p:spPr>
        <p:txBody>
          <a:bodyPr vert="horz" wrap="square" lIns="0" tIns="12700" rIns="0" bIns="0" rtlCol="0">
            <a:spAutoFit/>
          </a:bodyPr>
          <a:lstStyle/>
          <a:p>
            <a:pPr marL="12700">
              <a:lnSpc>
                <a:spcPct val="100000"/>
              </a:lnSpc>
              <a:spcBef>
                <a:spcPts val="100"/>
              </a:spcBef>
            </a:pPr>
            <a:r>
              <a:rPr sz="1800" b="0" spc="-5" dirty="0">
                <a:solidFill>
                  <a:srgbClr val="7E7E7E"/>
                </a:solidFill>
                <a:latin typeface="Arial MT"/>
                <a:cs typeface="Arial MT"/>
              </a:rPr>
              <a:t>How</a:t>
            </a:r>
            <a:r>
              <a:rPr sz="1800" b="0" spc="15" dirty="0">
                <a:solidFill>
                  <a:srgbClr val="7E7E7E"/>
                </a:solidFill>
                <a:latin typeface="Arial MT"/>
                <a:cs typeface="Arial MT"/>
              </a:rPr>
              <a:t> </a:t>
            </a:r>
            <a:r>
              <a:rPr sz="1800" b="0" dirty="0">
                <a:solidFill>
                  <a:srgbClr val="7E7E7E"/>
                </a:solidFill>
                <a:latin typeface="Arial MT"/>
                <a:cs typeface="Arial MT"/>
              </a:rPr>
              <a:t>SAP</a:t>
            </a:r>
            <a:r>
              <a:rPr sz="1800" b="0" spc="-35" dirty="0">
                <a:solidFill>
                  <a:srgbClr val="7E7E7E"/>
                </a:solidFill>
                <a:latin typeface="Arial MT"/>
                <a:cs typeface="Arial MT"/>
              </a:rPr>
              <a:t> </a:t>
            </a:r>
            <a:r>
              <a:rPr lang="en-US" sz="1800" b="0" spc="-5" dirty="0">
                <a:solidFill>
                  <a:srgbClr val="7E7E7E"/>
                </a:solidFill>
                <a:latin typeface="Arial MT"/>
                <a:cs typeface="Arial MT"/>
              </a:rPr>
              <a:t>Signavio Training</a:t>
            </a:r>
            <a:r>
              <a:rPr sz="1800" b="0" spc="25" dirty="0">
                <a:solidFill>
                  <a:srgbClr val="7E7E7E"/>
                </a:solidFill>
                <a:latin typeface="Arial MT"/>
                <a:cs typeface="Arial MT"/>
              </a:rPr>
              <a:t> </a:t>
            </a:r>
            <a:r>
              <a:rPr sz="1800" b="0" spc="-5" dirty="0">
                <a:solidFill>
                  <a:srgbClr val="7E7E7E"/>
                </a:solidFill>
                <a:latin typeface="Arial MT"/>
                <a:cs typeface="Arial MT"/>
              </a:rPr>
              <a:t>drive</a:t>
            </a:r>
            <a:r>
              <a:rPr sz="1800" b="0" spc="5" dirty="0">
                <a:solidFill>
                  <a:srgbClr val="7E7E7E"/>
                </a:solidFill>
                <a:latin typeface="Arial MT"/>
                <a:cs typeface="Arial MT"/>
              </a:rPr>
              <a:t> </a:t>
            </a:r>
            <a:r>
              <a:rPr sz="1800" b="0" dirty="0">
                <a:solidFill>
                  <a:srgbClr val="7E7E7E"/>
                </a:solidFill>
                <a:latin typeface="Arial MT"/>
                <a:cs typeface="Arial MT"/>
              </a:rPr>
              <a:t>SAP</a:t>
            </a:r>
            <a:r>
              <a:rPr sz="1800" b="0" spc="-30" dirty="0">
                <a:solidFill>
                  <a:srgbClr val="7E7E7E"/>
                </a:solidFill>
                <a:latin typeface="Arial MT"/>
                <a:cs typeface="Arial MT"/>
              </a:rPr>
              <a:t> </a:t>
            </a:r>
            <a:r>
              <a:rPr sz="1800" b="0" spc="-5" dirty="0">
                <a:solidFill>
                  <a:srgbClr val="7E7E7E"/>
                </a:solidFill>
                <a:latin typeface="Arial MT"/>
                <a:cs typeface="Arial MT"/>
              </a:rPr>
              <a:t>S/4HANA</a:t>
            </a:r>
            <a:r>
              <a:rPr sz="1800" b="0" spc="-100" dirty="0">
                <a:solidFill>
                  <a:srgbClr val="7E7E7E"/>
                </a:solidFill>
                <a:latin typeface="Arial MT"/>
                <a:cs typeface="Arial MT"/>
              </a:rPr>
              <a:t> </a:t>
            </a:r>
            <a:r>
              <a:rPr sz="1800" b="0" spc="-5" dirty="0">
                <a:solidFill>
                  <a:srgbClr val="7E7E7E"/>
                </a:solidFill>
                <a:latin typeface="Arial MT"/>
                <a:cs typeface="Arial MT"/>
              </a:rPr>
              <a:t>transformations</a:t>
            </a:r>
            <a:endParaRPr sz="1800" dirty="0">
              <a:latin typeface="Arial MT"/>
              <a:cs typeface="Arial MT"/>
            </a:endParaRPr>
          </a:p>
          <a:p>
            <a:pPr marL="12700">
              <a:lnSpc>
                <a:spcPct val="100000"/>
              </a:lnSpc>
            </a:pPr>
            <a:r>
              <a:rPr sz="1800" spc="-5" dirty="0">
                <a:solidFill>
                  <a:srgbClr val="F3B829"/>
                </a:solidFill>
              </a:rPr>
              <a:t>Process</a:t>
            </a:r>
            <a:r>
              <a:rPr sz="1800" spc="-15" dirty="0">
                <a:solidFill>
                  <a:srgbClr val="F3B829"/>
                </a:solidFill>
              </a:rPr>
              <a:t> </a:t>
            </a:r>
            <a:r>
              <a:rPr sz="1800" dirty="0">
                <a:solidFill>
                  <a:srgbClr val="F3B829"/>
                </a:solidFill>
              </a:rPr>
              <a:t>and</a:t>
            </a:r>
            <a:r>
              <a:rPr sz="1800" spc="-20" dirty="0">
                <a:solidFill>
                  <a:srgbClr val="F3B829"/>
                </a:solidFill>
              </a:rPr>
              <a:t> </a:t>
            </a:r>
            <a:r>
              <a:rPr sz="1800" dirty="0">
                <a:solidFill>
                  <a:srgbClr val="F3B829"/>
                </a:solidFill>
              </a:rPr>
              <a:t>journey</a:t>
            </a:r>
            <a:r>
              <a:rPr sz="1800" spc="-25" dirty="0">
                <a:solidFill>
                  <a:srgbClr val="F3B829"/>
                </a:solidFill>
              </a:rPr>
              <a:t> </a:t>
            </a:r>
            <a:r>
              <a:rPr sz="1800" dirty="0">
                <a:solidFill>
                  <a:srgbClr val="F3B829"/>
                </a:solidFill>
              </a:rPr>
              <a:t>modeling</a:t>
            </a:r>
          </a:p>
        </p:txBody>
      </p:sp>
      <p:pic>
        <p:nvPicPr>
          <p:cNvPr id="3" name="object 3"/>
          <p:cNvPicPr/>
          <p:nvPr/>
        </p:nvPicPr>
        <p:blipFill>
          <a:blip r:embed="rId2" cstate="print"/>
          <a:stretch>
            <a:fillRect/>
          </a:stretch>
        </p:blipFill>
        <p:spPr>
          <a:xfrm>
            <a:off x="6858000" y="1501863"/>
            <a:ext cx="4263152" cy="4232762"/>
          </a:xfrm>
          <a:prstGeom prst="ellipse">
            <a:avLst/>
          </a:prstGeom>
          <a:ln>
            <a:noFill/>
          </a:ln>
          <a:effectLst>
            <a:softEdge rad="112500"/>
          </a:effectLst>
        </p:spPr>
      </p:pic>
      <p:pic>
        <p:nvPicPr>
          <p:cNvPr id="4" name="object 4"/>
          <p:cNvPicPr/>
          <p:nvPr/>
        </p:nvPicPr>
        <p:blipFill>
          <a:blip r:embed="rId3" cstate="print"/>
          <a:stretch>
            <a:fillRect/>
          </a:stretch>
        </p:blipFill>
        <p:spPr>
          <a:xfrm>
            <a:off x="10235183" y="631317"/>
            <a:ext cx="1961388" cy="1273683"/>
          </a:xfrm>
          <a:prstGeom prst="rect">
            <a:avLst/>
          </a:prstGeom>
        </p:spPr>
      </p:pic>
      <p:sp>
        <p:nvSpPr>
          <p:cNvPr id="5" name="object 5"/>
          <p:cNvSpPr txBox="1"/>
          <p:nvPr/>
        </p:nvSpPr>
        <p:spPr>
          <a:xfrm>
            <a:off x="11337417" y="1734058"/>
            <a:ext cx="314325" cy="132080"/>
          </a:xfrm>
          <a:prstGeom prst="rect">
            <a:avLst/>
          </a:prstGeom>
        </p:spPr>
        <p:txBody>
          <a:bodyPr vert="horz" wrap="square" lIns="0" tIns="12065" rIns="0" bIns="0" rtlCol="0">
            <a:spAutoFit/>
          </a:bodyPr>
          <a:lstStyle/>
          <a:p>
            <a:pPr marL="12700">
              <a:lnSpc>
                <a:spcPct val="100000"/>
              </a:lnSpc>
              <a:spcBef>
                <a:spcPts val="95"/>
              </a:spcBef>
            </a:pPr>
            <a:r>
              <a:rPr sz="700" b="1" spc="-10" dirty="0">
                <a:latin typeface="Arial"/>
                <a:cs typeface="Arial"/>
              </a:rPr>
              <a:t>People</a:t>
            </a:r>
            <a:endParaRPr sz="700">
              <a:latin typeface="Arial"/>
              <a:cs typeface="Arial"/>
            </a:endParaRPr>
          </a:p>
        </p:txBody>
      </p:sp>
      <p:sp>
        <p:nvSpPr>
          <p:cNvPr id="6" name="object 6"/>
          <p:cNvSpPr txBox="1"/>
          <p:nvPr/>
        </p:nvSpPr>
        <p:spPr>
          <a:xfrm>
            <a:off x="11885803" y="1243407"/>
            <a:ext cx="290195" cy="177800"/>
          </a:xfrm>
          <a:prstGeom prst="rect">
            <a:avLst/>
          </a:prstGeom>
        </p:spPr>
        <p:txBody>
          <a:bodyPr vert="horz" wrap="square" lIns="0" tIns="12065" rIns="0" bIns="0" rtlCol="0">
            <a:spAutoFit/>
          </a:bodyPr>
          <a:lstStyle/>
          <a:p>
            <a:pPr marL="12700">
              <a:lnSpc>
                <a:spcPct val="100000"/>
              </a:lnSpc>
              <a:spcBef>
                <a:spcPts val="95"/>
              </a:spcBef>
            </a:pPr>
            <a:r>
              <a:rPr sz="1000" b="1" spc="-15" dirty="0">
                <a:latin typeface="Arial"/>
                <a:cs typeface="Arial"/>
              </a:rPr>
              <a:t>S</a:t>
            </a:r>
            <a:r>
              <a:rPr sz="1000" b="1" spc="-20" dirty="0">
                <a:latin typeface="Arial"/>
                <a:cs typeface="Arial"/>
              </a:rPr>
              <a:t>y</a:t>
            </a:r>
            <a:r>
              <a:rPr sz="1000" b="1" spc="-10" dirty="0">
                <a:latin typeface="Arial"/>
                <a:cs typeface="Arial"/>
              </a:rPr>
              <a:t>s</a:t>
            </a:r>
            <a:r>
              <a:rPr sz="1000" b="1" spc="-5" dirty="0">
                <a:latin typeface="Arial"/>
                <a:cs typeface="Arial"/>
              </a:rPr>
              <a:t>t</a:t>
            </a:r>
            <a:endParaRPr sz="1000">
              <a:latin typeface="Arial"/>
              <a:cs typeface="Arial"/>
            </a:endParaRPr>
          </a:p>
        </p:txBody>
      </p:sp>
      <p:sp>
        <p:nvSpPr>
          <p:cNvPr id="7" name="object 7"/>
          <p:cNvSpPr txBox="1"/>
          <p:nvPr/>
        </p:nvSpPr>
        <p:spPr>
          <a:xfrm>
            <a:off x="10527030" y="1243407"/>
            <a:ext cx="657225" cy="177800"/>
          </a:xfrm>
          <a:prstGeom prst="rect">
            <a:avLst/>
          </a:prstGeom>
        </p:spPr>
        <p:txBody>
          <a:bodyPr vert="horz" wrap="square" lIns="0" tIns="12065" rIns="0" bIns="0" rtlCol="0">
            <a:spAutoFit/>
          </a:bodyPr>
          <a:lstStyle/>
          <a:p>
            <a:pPr marL="12700">
              <a:lnSpc>
                <a:spcPct val="100000"/>
              </a:lnSpc>
              <a:spcBef>
                <a:spcPts val="95"/>
              </a:spcBef>
            </a:pPr>
            <a:r>
              <a:rPr sz="1000" b="1" spc="-15" dirty="0">
                <a:latin typeface="Arial"/>
                <a:cs typeface="Arial"/>
              </a:rPr>
              <a:t>P</a:t>
            </a:r>
            <a:r>
              <a:rPr sz="1000" b="1" spc="-10" dirty="0">
                <a:latin typeface="Arial"/>
                <a:cs typeface="Arial"/>
              </a:rPr>
              <a:t>r</a:t>
            </a:r>
            <a:r>
              <a:rPr sz="1000" b="1" spc="-5" dirty="0">
                <a:latin typeface="Arial"/>
                <a:cs typeface="Arial"/>
              </a:rPr>
              <a:t>oc</a:t>
            </a:r>
            <a:r>
              <a:rPr sz="1000" b="1" spc="-10" dirty="0">
                <a:latin typeface="Arial"/>
                <a:cs typeface="Arial"/>
              </a:rPr>
              <a:t>esse</a:t>
            </a:r>
            <a:r>
              <a:rPr sz="1000" b="1" spc="-5" dirty="0">
                <a:latin typeface="Arial"/>
                <a:cs typeface="Arial"/>
              </a:rPr>
              <a:t>s</a:t>
            </a:r>
            <a:endParaRPr sz="1000">
              <a:latin typeface="Arial"/>
              <a:cs typeface="Arial"/>
            </a:endParaRPr>
          </a:p>
        </p:txBody>
      </p:sp>
      <p:sp>
        <p:nvSpPr>
          <p:cNvPr id="8" name="object 8"/>
          <p:cNvSpPr txBox="1"/>
          <p:nvPr/>
        </p:nvSpPr>
        <p:spPr>
          <a:xfrm>
            <a:off x="10772393" y="642621"/>
            <a:ext cx="110489" cy="193675"/>
          </a:xfrm>
          <a:prstGeom prst="rect">
            <a:avLst/>
          </a:prstGeom>
        </p:spPr>
        <p:txBody>
          <a:bodyPr vert="horz" wrap="square" lIns="0" tIns="13335" rIns="0" bIns="0" rtlCol="0">
            <a:spAutoFit/>
          </a:bodyPr>
          <a:lstStyle/>
          <a:p>
            <a:pPr marL="12700">
              <a:lnSpc>
                <a:spcPct val="100000"/>
              </a:lnSpc>
              <a:spcBef>
                <a:spcPts val="105"/>
              </a:spcBef>
            </a:pPr>
            <a:r>
              <a:rPr sz="1100" spc="85" dirty="0">
                <a:latin typeface="Trebuchet MS"/>
                <a:cs typeface="Trebuchet MS"/>
              </a:rPr>
              <a:t>2</a:t>
            </a:r>
            <a:endParaRPr sz="1100">
              <a:latin typeface="Trebuchet MS"/>
              <a:cs typeface="Trebuchet MS"/>
            </a:endParaRPr>
          </a:p>
        </p:txBody>
      </p:sp>
      <p:sp>
        <p:nvSpPr>
          <p:cNvPr id="9" name="object 9"/>
          <p:cNvSpPr txBox="1"/>
          <p:nvPr/>
        </p:nvSpPr>
        <p:spPr>
          <a:xfrm>
            <a:off x="522731" y="2278379"/>
            <a:ext cx="5579745" cy="1181093"/>
          </a:xfrm>
          <a:prstGeom prst="rect">
            <a:avLst/>
          </a:prstGeom>
          <a:solidFill>
            <a:srgbClr val="960982"/>
          </a:solidFill>
        </p:spPr>
        <p:txBody>
          <a:bodyPr vert="horz" wrap="square" lIns="0" tIns="72390" rIns="0" bIns="0" rtlCol="0">
            <a:spAutoFit/>
          </a:bodyPr>
          <a:lstStyle/>
          <a:p>
            <a:pPr marL="122555" marR="114935" indent="-1905" algn="ctr">
              <a:lnSpc>
                <a:spcPct val="100000"/>
              </a:lnSpc>
              <a:spcBef>
                <a:spcPts val="570"/>
              </a:spcBef>
            </a:pPr>
            <a:r>
              <a:rPr sz="1800" i="1" spc="-5" dirty="0">
                <a:solidFill>
                  <a:schemeClr val="bg1"/>
                </a:solidFill>
                <a:cs typeface="Arial"/>
              </a:rPr>
              <a:t>Design your</a:t>
            </a:r>
            <a:r>
              <a:rPr sz="1800" i="1" spc="5" dirty="0">
                <a:solidFill>
                  <a:schemeClr val="bg1"/>
                </a:solidFill>
                <a:cs typeface="Arial"/>
              </a:rPr>
              <a:t> </a:t>
            </a:r>
            <a:r>
              <a:rPr sz="1800" i="1" spc="-5" dirty="0">
                <a:solidFill>
                  <a:schemeClr val="bg1"/>
                </a:solidFill>
                <a:cs typeface="Arial"/>
              </a:rPr>
              <a:t>processes</a:t>
            </a:r>
            <a:r>
              <a:rPr sz="1800" i="1" spc="5" dirty="0">
                <a:solidFill>
                  <a:schemeClr val="bg1"/>
                </a:solidFill>
                <a:cs typeface="Arial"/>
              </a:rPr>
              <a:t> </a:t>
            </a:r>
            <a:r>
              <a:rPr sz="1800" i="1" spc="-5" dirty="0">
                <a:solidFill>
                  <a:schemeClr val="bg1"/>
                </a:solidFill>
                <a:cs typeface="Arial"/>
              </a:rPr>
              <a:t>considering</a:t>
            </a:r>
            <a:r>
              <a:rPr sz="1800" i="1" spc="15" dirty="0">
                <a:solidFill>
                  <a:schemeClr val="bg1"/>
                </a:solidFill>
                <a:cs typeface="Arial"/>
              </a:rPr>
              <a:t> </a:t>
            </a:r>
            <a:r>
              <a:rPr sz="1800" i="1" spc="-5" dirty="0">
                <a:solidFill>
                  <a:schemeClr val="bg1"/>
                </a:solidFill>
                <a:cs typeface="Arial"/>
              </a:rPr>
              <a:t>current</a:t>
            </a:r>
            <a:r>
              <a:rPr sz="1800" i="1" spc="-10" dirty="0">
                <a:solidFill>
                  <a:schemeClr val="bg1"/>
                </a:solidFill>
                <a:cs typeface="Arial"/>
              </a:rPr>
              <a:t> </a:t>
            </a:r>
            <a:r>
              <a:rPr sz="1800" i="1" spc="-5" dirty="0">
                <a:solidFill>
                  <a:schemeClr val="bg1"/>
                </a:solidFill>
                <a:cs typeface="Arial"/>
              </a:rPr>
              <a:t>process </a:t>
            </a:r>
            <a:r>
              <a:rPr sz="1800" i="1" dirty="0">
                <a:solidFill>
                  <a:schemeClr val="bg1"/>
                </a:solidFill>
                <a:cs typeface="Arial"/>
              </a:rPr>
              <a:t> </a:t>
            </a:r>
            <a:r>
              <a:rPr sz="1800" i="1" spc="-5" dirty="0">
                <a:solidFill>
                  <a:schemeClr val="bg1"/>
                </a:solidFill>
                <a:cs typeface="Arial"/>
              </a:rPr>
              <a:t>performance,</a:t>
            </a:r>
            <a:r>
              <a:rPr sz="1800" i="1" spc="15" dirty="0">
                <a:solidFill>
                  <a:schemeClr val="bg1"/>
                </a:solidFill>
                <a:cs typeface="Arial"/>
              </a:rPr>
              <a:t> </a:t>
            </a:r>
            <a:r>
              <a:rPr sz="1800" i="1" spc="-5" dirty="0">
                <a:solidFill>
                  <a:schemeClr val="bg1"/>
                </a:solidFill>
                <a:cs typeface="Arial"/>
              </a:rPr>
              <a:t>innovation</a:t>
            </a:r>
            <a:r>
              <a:rPr sz="1800" i="1" spc="10" dirty="0">
                <a:solidFill>
                  <a:schemeClr val="bg1"/>
                </a:solidFill>
                <a:cs typeface="Arial"/>
              </a:rPr>
              <a:t> </a:t>
            </a:r>
            <a:r>
              <a:rPr sz="1800" i="1" spc="-5" dirty="0">
                <a:solidFill>
                  <a:schemeClr val="bg1"/>
                </a:solidFill>
                <a:cs typeface="Arial"/>
              </a:rPr>
              <a:t>recommendations,</a:t>
            </a:r>
            <a:r>
              <a:rPr sz="1800" i="1" spc="40" dirty="0">
                <a:solidFill>
                  <a:schemeClr val="bg1"/>
                </a:solidFill>
                <a:cs typeface="Arial"/>
              </a:rPr>
              <a:t> </a:t>
            </a:r>
            <a:r>
              <a:rPr sz="1800" i="1" spc="-5" dirty="0">
                <a:solidFill>
                  <a:schemeClr val="bg1"/>
                </a:solidFill>
                <a:cs typeface="Arial"/>
              </a:rPr>
              <a:t>and best </a:t>
            </a:r>
            <a:r>
              <a:rPr sz="1800" i="1" spc="-484" dirty="0">
                <a:solidFill>
                  <a:schemeClr val="bg1"/>
                </a:solidFill>
                <a:cs typeface="Arial"/>
              </a:rPr>
              <a:t> </a:t>
            </a:r>
            <a:r>
              <a:rPr sz="1800" i="1" spc="-5" dirty="0">
                <a:solidFill>
                  <a:schemeClr val="bg1"/>
                </a:solidFill>
                <a:cs typeface="Arial"/>
              </a:rPr>
              <a:t>practices </a:t>
            </a:r>
            <a:r>
              <a:rPr sz="1800" i="1" dirty="0">
                <a:solidFill>
                  <a:schemeClr val="bg1"/>
                </a:solidFill>
                <a:cs typeface="Arial"/>
              </a:rPr>
              <a:t>to </a:t>
            </a:r>
            <a:r>
              <a:rPr sz="1800" i="1" spc="-5" dirty="0">
                <a:solidFill>
                  <a:schemeClr val="bg1"/>
                </a:solidFill>
                <a:cs typeface="Arial"/>
              </a:rPr>
              <a:t>lay </a:t>
            </a:r>
            <a:r>
              <a:rPr sz="1800" i="1" dirty="0">
                <a:solidFill>
                  <a:schemeClr val="bg1"/>
                </a:solidFill>
                <a:cs typeface="Arial"/>
              </a:rPr>
              <a:t>the </a:t>
            </a:r>
            <a:r>
              <a:rPr sz="1800" i="1" spc="-5" dirty="0">
                <a:solidFill>
                  <a:schemeClr val="bg1"/>
                </a:solidFill>
                <a:cs typeface="Arial"/>
              </a:rPr>
              <a:t>foundation </a:t>
            </a:r>
            <a:r>
              <a:rPr sz="1800" i="1" dirty="0">
                <a:solidFill>
                  <a:schemeClr val="bg1"/>
                </a:solidFill>
                <a:cs typeface="Arial"/>
              </a:rPr>
              <a:t>for system </a:t>
            </a:r>
            <a:r>
              <a:rPr sz="1800" i="1" spc="-5" dirty="0">
                <a:solidFill>
                  <a:schemeClr val="bg1"/>
                </a:solidFill>
                <a:cs typeface="Arial"/>
              </a:rPr>
              <a:t>design, </a:t>
            </a:r>
            <a:r>
              <a:rPr sz="1800" i="1" dirty="0">
                <a:solidFill>
                  <a:schemeClr val="bg1"/>
                </a:solidFill>
                <a:cs typeface="Arial"/>
              </a:rPr>
              <a:t> </a:t>
            </a:r>
            <a:r>
              <a:rPr sz="1800" i="1" spc="-5" dirty="0">
                <a:solidFill>
                  <a:schemeClr val="bg1"/>
                </a:solidFill>
                <a:cs typeface="Arial"/>
              </a:rPr>
              <a:t>testing, and</a:t>
            </a:r>
            <a:r>
              <a:rPr sz="1800" i="1" spc="5" dirty="0">
                <a:solidFill>
                  <a:schemeClr val="bg1"/>
                </a:solidFill>
                <a:cs typeface="Arial"/>
              </a:rPr>
              <a:t> </a:t>
            </a:r>
            <a:r>
              <a:rPr sz="1800" i="1" spc="-10" dirty="0">
                <a:solidFill>
                  <a:schemeClr val="bg1"/>
                </a:solidFill>
                <a:cs typeface="Arial"/>
              </a:rPr>
              <a:t>enablement</a:t>
            </a:r>
            <a:endParaRPr sz="1800" dirty="0">
              <a:solidFill>
                <a:schemeClr val="bg1"/>
              </a:solidFill>
              <a:cs typeface="Arial"/>
            </a:endParaRPr>
          </a:p>
        </p:txBody>
      </p:sp>
      <p:sp>
        <p:nvSpPr>
          <p:cNvPr id="10" name="object 10"/>
          <p:cNvSpPr txBox="1"/>
          <p:nvPr/>
        </p:nvSpPr>
        <p:spPr>
          <a:xfrm>
            <a:off x="522731" y="3794759"/>
            <a:ext cx="5579745" cy="903452"/>
          </a:xfrm>
          <a:prstGeom prst="rect">
            <a:avLst/>
          </a:prstGeom>
          <a:solidFill>
            <a:srgbClr val="960982"/>
          </a:solidFill>
        </p:spPr>
        <p:txBody>
          <a:bodyPr vert="horz" wrap="square" lIns="0" tIns="71755" rIns="0" bIns="0" rtlCol="0">
            <a:spAutoFit/>
          </a:bodyPr>
          <a:lstStyle/>
          <a:p>
            <a:pPr marL="156210" marR="147320" algn="ctr">
              <a:lnSpc>
                <a:spcPct val="100000"/>
              </a:lnSpc>
              <a:spcBef>
                <a:spcPts val="565"/>
              </a:spcBef>
            </a:pPr>
            <a:r>
              <a:rPr sz="1800" i="1" spc="-5" dirty="0">
                <a:solidFill>
                  <a:schemeClr val="bg1"/>
                </a:solidFill>
                <a:cs typeface="Arial"/>
              </a:rPr>
              <a:t>Make</a:t>
            </a:r>
            <a:r>
              <a:rPr sz="1800" i="1" spc="-15" dirty="0">
                <a:solidFill>
                  <a:schemeClr val="bg1"/>
                </a:solidFill>
                <a:cs typeface="Arial"/>
              </a:rPr>
              <a:t> </a:t>
            </a:r>
            <a:r>
              <a:rPr sz="1800" i="1" spc="-5" dirty="0">
                <a:solidFill>
                  <a:schemeClr val="bg1"/>
                </a:solidFill>
                <a:cs typeface="Arial"/>
              </a:rPr>
              <a:t>customer,</a:t>
            </a:r>
            <a:r>
              <a:rPr sz="1800" i="1" spc="15" dirty="0">
                <a:solidFill>
                  <a:schemeClr val="bg1"/>
                </a:solidFill>
                <a:cs typeface="Arial"/>
              </a:rPr>
              <a:t> </a:t>
            </a:r>
            <a:r>
              <a:rPr sz="1800" i="1" spc="-5" dirty="0">
                <a:solidFill>
                  <a:schemeClr val="bg1"/>
                </a:solidFill>
                <a:cs typeface="Arial"/>
              </a:rPr>
              <a:t>partner,</a:t>
            </a:r>
            <a:r>
              <a:rPr sz="1800" i="1" spc="15" dirty="0">
                <a:solidFill>
                  <a:schemeClr val="bg1"/>
                </a:solidFill>
                <a:cs typeface="Arial"/>
              </a:rPr>
              <a:t> </a:t>
            </a:r>
            <a:r>
              <a:rPr sz="1800" i="1" spc="-10" dirty="0">
                <a:solidFill>
                  <a:schemeClr val="bg1"/>
                </a:solidFill>
                <a:cs typeface="Arial"/>
              </a:rPr>
              <a:t>and</a:t>
            </a:r>
            <a:r>
              <a:rPr sz="1800" i="1" spc="-5" dirty="0">
                <a:solidFill>
                  <a:schemeClr val="bg1"/>
                </a:solidFill>
                <a:cs typeface="Arial"/>
              </a:rPr>
              <a:t> </a:t>
            </a:r>
            <a:r>
              <a:rPr sz="1800" i="1" spc="-10" dirty="0">
                <a:solidFill>
                  <a:schemeClr val="bg1"/>
                </a:solidFill>
                <a:cs typeface="Arial"/>
              </a:rPr>
              <a:t>employee</a:t>
            </a:r>
            <a:r>
              <a:rPr sz="1800" i="1" spc="30" dirty="0">
                <a:solidFill>
                  <a:schemeClr val="bg1"/>
                </a:solidFill>
                <a:cs typeface="Arial"/>
              </a:rPr>
              <a:t> </a:t>
            </a:r>
            <a:r>
              <a:rPr sz="1800" i="1" spc="-5" dirty="0">
                <a:solidFill>
                  <a:schemeClr val="bg1"/>
                </a:solidFill>
                <a:cs typeface="Arial"/>
              </a:rPr>
              <a:t>experiences </a:t>
            </a:r>
            <a:r>
              <a:rPr sz="1800" i="1" spc="-484" dirty="0">
                <a:solidFill>
                  <a:schemeClr val="bg1"/>
                </a:solidFill>
                <a:cs typeface="Arial"/>
              </a:rPr>
              <a:t> </a:t>
            </a:r>
            <a:r>
              <a:rPr sz="1800" i="1" spc="-5" dirty="0">
                <a:solidFill>
                  <a:schemeClr val="bg1"/>
                </a:solidFill>
                <a:cs typeface="Arial"/>
              </a:rPr>
              <a:t>understandable</a:t>
            </a:r>
            <a:r>
              <a:rPr sz="1800" i="1" spc="25" dirty="0">
                <a:solidFill>
                  <a:schemeClr val="bg1"/>
                </a:solidFill>
                <a:cs typeface="Arial"/>
              </a:rPr>
              <a:t> </a:t>
            </a:r>
            <a:r>
              <a:rPr sz="1800" i="1" spc="-5" dirty="0">
                <a:solidFill>
                  <a:schemeClr val="bg1"/>
                </a:solidFill>
                <a:cs typeface="Arial"/>
              </a:rPr>
              <a:t>and</a:t>
            </a:r>
            <a:r>
              <a:rPr sz="1800" i="1" spc="5" dirty="0">
                <a:solidFill>
                  <a:schemeClr val="bg1"/>
                </a:solidFill>
                <a:cs typeface="Arial"/>
              </a:rPr>
              <a:t> </a:t>
            </a:r>
            <a:r>
              <a:rPr sz="1800" i="1" spc="-5" dirty="0">
                <a:solidFill>
                  <a:schemeClr val="bg1"/>
                </a:solidFill>
                <a:cs typeface="Arial"/>
              </a:rPr>
              <a:t>drive</a:t>
            </a:r>
            <a:r>
              <a:rPr sz="1800" i="1" dirty="0">
                <a:solidFill>
                  <a:schemeClr val="bg1"/>
                </a:solidFill>
                <a:cs typeface="Arial"/>
              </a:rPr>
              <a:t> </a:t>
            </a:r>
            <a:r>
              <a:rPr sz="1800" i="1" spc="-5" dirty="0">
                <a:solidFill>
                  <a:schemeClr val="bg1"/>
                </a:solidFill>
                <a:cs typeface="Arial"/>
              </a:rPr>
              <a:t>process</a:t>
            </a:r>
            <a:r>
              <a:rPr sz="1800" i="1" spc="10" dirty="0">
                <a:solidFill>
                  <a:schemeClr val="bg1"/>
                </a:solidFill>
                <a:cs typeface="Arial"/>
              </a:rPr>
              <a:t> </a:t>
            </a:r>
            <a:r>
              <a:rPr sz="1800" i="1" spc="-5" dirty="0">
                <a:solidFill>
                  <a:schemeClr val="bg1"/>
                </a:solidFill>
                <a:cs typeface="Arial"/>
              </a:rPr>
              <a:t>re-thinking</a:t>
            </a:r>
            <a:r>
              <a:rPr sz="1800" i="1" spc="20" dirty="0">
                <a:solidFill>
                  <a:schemeClr val="bg1"/>
                </a:solidFill>
                <a:cs typeface="Arial"/>
              </a:rPr>
              <a:t> </a:t>
            </a:r>
            <a:r>
              <a:rPr sz="1800" i="1" spc="-5" dirty="0">
                <a:solidFill>
                  <a:schemeClr val="bg1"/>
                </a:solidFill>
                <a:cs typeface="Arial"/>
              </a:rPr>
              <a:t>by </a:t>
            </a:r>
            <a:r>
              <a:rPr sz="1800" i="1" dirty="0">
                <a:solidFill>
                  <a:schemeClr val="bg1"/>
                </a:solidFill>
                <a:cs typeface="Arial"/>
              </a:rPr>
              <a:t> </a:t>
            </a:r>
            <a:r>
              <a:rPr sz="1800" i="1" spc="-5" dirty="0">
                <a:solidFill>
                  <a:schemeClr val="bg1"/>
                </a:solidFill>
                <a:cs typeface="Arial"/>
              </a:rPr>
              <a:t>eliminating</a:t>
            </a:r>
            <a:r>
              <a:rPr sz="1800" i="1" spc="25" dirty="0">
                <a:solidFill>
                  <a:schemeClr val="bg1"/>
                </a:solidFill>
                <a:cs typeface="Arial"/>
              </a:rPr>
              <a:t> </a:t>
            </a:r>
            <a:r>
              <a:rPr sz="1800" i="1" spc="-5" dirty="0">
                <a:solidFill>
                  <a:schemeClr val="bg1"/>
                </a:solidFill>
                <a:cs typeface="Arial"/>
              </a:rPr>
              <a:t>silos</a:t>
            </a:r>
            <a:endParaRPr sz="1800" dirty="0">
              <a:solidFill>
                <a:schemeClr val="bg1"/>
              </a:solidFill>
              <a:cs typeface="Arial"/>
            </a:endParaRPr>
          </a:p>
        </p:txBody>
      </p:sp>
      <p:pic>
        <p:nvPicPr>
          <p:cNvPr id="12" name="Picture 11"/>
          <p:cNvPicPr>
            <a:picLocks noChangeAspect="1"/>
          </p:cNvPicPr>
          <p:nvPr/>
        </p:nvPicPr>
        <p:blipFill>
          <a:blip r:embed="rId4"/>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arn(inVertical)">
                                      <p:cBhvr>
                                        <p:cTn id="29" dur="500"/>
                                        <p:tgtEl>
                                          <p:spTgt spid="9"/>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arn(inVertical)">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barn(inVertical)">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8" grpId="0"/>
      <p:bldP spid="9" grpId="0" animBg="1"/>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8429243" y="0"/>
            <a:ext cx="878205" cy="6858000"/>
            <a:chOff x="8429243" y="0"/>
            <a:chExt cx="878205" cy="6858000"/>
          </a:xfrm>
          <a:solidFill>
            <a:srgbClr val="FFF9E9"/>
          </a:solidFill>
        </p:grpSpPr>
        <p:sp>
          <p:nvSpPr>
            <p:cNvPr id="3" name="object 3"/>
            <p:cNvSpPr/>
            <p:nvPr/>
          </p:nvSpPr>
          <p:spPr>
            <a:xfrm>
              <a:off x="8429243" y="0"/>
              <a:ext cx="878205" cy="6858000"/>
            </a:xfrm>
            <a:custGeom>
              <a:avLst/>
              <a:gdLst/>
              <a:ahLst/>
              <a:cxnLst/>
              <a:rect l="l" t="t" r="r" b="b"/>
              <a:pathLst>
                <a:path w="878204" h="6858000">
                  <a:moveTo>
                    <a:pt x="877824" y="0"/>
                  </a:moveTo>
                  <a:lnTo>
                    <a:pt x="0" y="0"/>
                  </a:lnTo>
                  <a:lnTo>
                    <a:pt x="0" y="6858000"/>
                  </a:lnTo>
                  <a:lnTo>
                    <a:pt x="877824" y="6858000"/>
                  </a:lnTo>
                  <a:lnTo>
                    <a:pt x="877824" y="0"/>
                  </a:lnTo>
                  <a:close/>
                </a:path>
              </a:pathLst>
            </a:custGeom>
            <a:grpFill/>
          </p:spPr>
          <p:txBody>
            <a:bodyPr wrap="square" lIns="0" tIns="0" rIns="0" bIns="0" rtlCol="0"/>
            <a:lstStyle/>
            <a:p>
              <a:endParaRPr/>
            </a:p>
          </p:txBody>
        </p:sp>
        <p:pic>
          <p:nvPicPr>
            <p:cNvPr id="4" name="object 4"/>
            <p:cNvPicPr/>
            <p:nvPr/>
          </p:nvPicPr>
          <p:blipFill>
            <a:blip r:embed="rId2" cstate="print"/>
            <a:stretch>
              <a:fillRect/>
            </a:stretch>
          </p:blipFill>
          <p:spPr>
            <a:xfrm>
              <a:off x="8485631" y="3720084"/>
              <a:ext cx="765048" cy="765048"/>
            </a:xfrm>
            <a:prstGeom prst="rect">
              <a:avLst/>
            </a:prstGeom>
            <a:grpFill/>
          </p:spPr>
        </p:pic>
        <p:pic>
          <p:nvPicPr>
            <p:cNvPr id="5" name="object 5"/>
            <p:cNvPicPr/>
            <p:nvPr/>
          </p:nvPicPr>
          <p:blipFill>
            <a:blip r:embed="rId3" cstate="print"/>
            <a:stretch>
              <a:fillRect/>
            </a:stretch>
          </p:blipFill>
          <p:spPr>
            <a:xfrm>
              <a:off x="8485631" y="4616196"/>
              <a:ext cx="765048" cy="763524"/>
            </a:xfrm>
            <a:prstGeom prst="rect">
              <a:avLst/>
            </a:prstGeom>
            <a:grpFill/>
          </p:spPr>
        </p:pic>
        <p:pic>
          <p:nvPicPr>
            <p:cNvPr id="6" name="object 6"/>
            <p:cNvPicPr/>
            <p:nvPr/>
          </p:nvPicPr>
          <p:blipFill>
            <a:blip r:embed="rId4" cstate="print"/>
            <a:stretch>
              <a:fillRect/>
            </a:stretch>
          </p:blipFill>
          <p:spPr>
            <a:xfrm>
              <a:off x="8487155" y="5512308"/>
              <a:ext cx="762000" cy="762000"/>
            </a:xfrm>
            <a:prstGeom prst="rect">
              <a:avLst/>
            </a:prstGeom>
            <a:grpFill/>
          </p:spPr>
        </p:pic>
        <p:pic>
          <p:nvPicPr>
            <p:cNvPr id="7" name="object 7"/>
            <p:cNvPicPr/>
            <p:nvPr/>
          </p:nvPicPr>
          <p:blipFill>
            <a:blip r:embed="rId5" cstate="print"/>
            <a:stretch>
              <a:fillRect/>
            </a:stretch>
          </p:blipFill>
          <p:spPr>
            <a:xfrm>
              <a:off x="8490203" y="1930907"/>
              <a:ext cx="765048" cy="765048"/>
            </a:xfrm>
            <a:prstGeom prst="rect">
              <a:avLst/>
            </a:prstGeom>
            <a:grpFill/>
          </p:spPr>
        </p:pic>
        <p:pic>
          <p:nvPicPr>
            <p:cNvPr id="8" name="object 8"/>
            <p:cNvPicPr/>
            <p:nvPr/>
          </p:nvPicPr>
          <p:blipFill>
            <a:blip r:embed="rId6" cstate="print"/>
            <a:stretch>
              <a:fillRect/>
            </a:stretch>
          </p:blipFill>
          <p:spPr>
            <a:xfrm>
              <a:off x="8490203" y="2823972"/>
              <a:ext cx="765048" cy="765048"/>
            </a:xfrm>
            <a:prstGeom prst="rect">
              <a:avLst/>
            </a:prstGeom>
            <a:grpFill/>
          </p:spPr>
        </p:pic>
      </p:grpSp>
      <p:sp>
        <p:nvSpPr>
          <p:cNvPr id="9" name="object 9"/>
          <p:cNvSpPr txBox="1">
            <a:spLocks noGrp="1"/>
          </p:cNvSpPr>
          <p:nvPr>
            <p:ph type="title"/>
          </p:nvPr>
        </p:nvSpPr>
        <p:spPr>
          <a:xfrm>
            <a:off x="491439" y="240538"/>
            <a:ext cx="6644005" cy="603885"/>
          </a:xfrm>
          <a:prstGeom prst="rect">
            <a:avLst/>
          </a:prstGeom>
        </p:spPr>
        <p:txBody>
          <a:bodyPr vert="horz" wrap="square" lIns="0" tIns="12700" rIns="0" bIns="0" rtlCol="0">
            <a:spAutoFit/>
          </a:bodyPr>
          <a:lstStyle/>
          <a:p>
            <a:pPr marL="12700">
              <a:lnSpc>
                <a:spcPts val="2155"/>
              </a:lnSpc>
              <a:spcBef>
                <a:spcPts val="100"/>
              </a:spcBef>
            </a:pPr>
            <a:r>
              <a:rPr sz="1800" b="0" spc="-5" dirty="0">
                <a:solidFill>
                  <a:srgbClr val="7E7E7E"/>
                </a:solidFill>
                <a:latin typeface="Arial MT"/>
                <a:cs typeface="Arial MT"/>
              </a:rPr>
              <a:t>How</a:t>
            </a:r>
            <a:r>
              <a:rPr sz="1800" b="0" spc="15" dirty="0">
                <a:solidFill>
                  <a:srgbClr val="7E7E7E"/>
                </a:solidFill>
                <a:latin typeface="Arial MT"/>
                <a:cs typeface="Arial MT"/>
              </a:rPr>
              <a:t> </a:t>
            </a:r>
            <a:r>
              <a:rPr sz="1800" b="0" dirty="0">
                <a:solidFill>
                  <a:srgbClr val="7E7E7E"/>
                </a:solidFill>
                <a:latin typeface="Arial MT"/>
                <a:cs typeface="Arial MT"/>
              </a:rPr>
              <a:t>SAP</a:t>
            </a:r>
            <a:r>
              <a:rPr sz="1800" b="0" spc="-35" dirty="0">
                <a:solidFill>
                  <a:srgbClr val="7E7E7E"/>
                </a:solidFill>
                <a:latin typeface="Arial MT"/>
                <a:cs typeface="Arial MT"/>
              </a:rPr>
              <a:t> </a:t>
            </a:r>
            <a:r>
              <a:rPr lang="en-US" sz="1800" b="0" spc="-5" dirty="0">
                <a:solidFill>
                  <a:srgbClr val="7E7E7E"/>
                </a:solidFill>
                <a:latin typeface="Arial MT"/>
                <a:cs typeface="Arial MT"/>
              </a:rPr>
              <a:t>Signavio Training</a:t>
            </a:r>
            <a:r>
              <a:rPr sz="1800" b="0" spc="25" dirty="0">
                <a:solidFill>
                  <a:srgbClr val="7E7E7E"/>
                </a:solidFill>
                <a:latin typeface="Arial MT"/>
                <a:cs typeface="Arial MT"/>
              </a:rPr>
              <a:t> </a:t>
            </a:r>
            <a:r>
              <a:rPr sz="1800" b="0" spc="-5" dirty="0">
                <a:solidFill>
                  <a:srgbClr val="7E7E7E"/>
                </a:solidFill>
                <a:latin typeface="Arial MT"/>
                <a:cs typeface="Arial MT"/>
              </a:rPr>
              <a:t>drive</a:t>
            </a:r>
            <a:r>
              <a:rPr sz="1800" b="0" spc="5" dirty="0">
                <a:solidFill>
                  <a:srgbClr val="7E7E7E"/>
                </a:solidFill>
                <a:latin typeface="Arial MT"/>
                <a:cs typeface="Arial MT"/>
              </a:rPr>
              <a:t> </a:t>
            </a:r>
            <a:r>
              <a:rPr sz="1800" b="0" dirty="0">
                <a:solidFill>
                  <a:srgbClr val="7E7E7E"/>
                </a:solidFill>
                <a:latin typeface="Arial MT"/>
                <a:cs typeface="Arial MT"/>
              </a:rPr>
              <a:t>SAP</a:t>
            </a:r>
            <a:r>
              <a:rPr sz="1800" b="0" spc="-30" dirty="0">
                <a:solidFill>
                  <a:srgbClr val="7E7E7E"/>
                </a:solidFill>
                <a:latin typeface="Arial MT"/>
                <a:cs typeface="Arial MT"/>
              </a:rPr>
              <a:t> </a:t>
            </a:r>
            <a:r>
              <a:rPr sz="1800" b="0" spc="-5" dirty="0">
                <a:solidFill>
                  <a:srgbClr val="7E7E7E"/>
                </a:solidFill>
                <a:latin typeface="Arial MT"/>
                <a:cs typeface="Arial MT"/>
              </a:rPr>
              <a:t>S/4HANA</a:t>
            </a:r>
            <a:r>
              <a:rPr sz="1800" b="0" spc="-100" dirty="0">
                <a:solidFill>
                  <a:srgbClr val="7E7E7E"/>
                </a:solidFill>
                <a:latin typeface="Arial MT"/>
                <a:cs typeface="Arial MT"/>
              </a:rPr>
              <a:t> </a:t>
            </a:r>
            <a:r>
              <a:rPr sz="1800" b="0" spc="-5" dirty="0">
                <a:solidFill>
                  <a:srgbClr val="7E7E7E"/>
                </a:solidFill>
                <a:latin typeface="Arial MT"/>
                <a:cs typeface="Arial MT"/>
              </a:rPr>
              <a:t>transformations</a:t>
            </a:r>
            <a:endParaRPr sz="1800" dirty="0">
              <a:latin typeface="Arial MT"/>
              <a:cs typeface="Arial MT"/>
            </a:endParaRPr>
          </a:p>
          <a:p>
            <a:pPr marL="12700">
              <a:lnSpc>
                <a:spcPts val="2395"/>
              </a:lnSpc>
            </a:pPr>
            <a:r>
              <a:rPr dirty="0">
                <a:solidFill>
                  <a:srgbClr val="F3B829"/>
                </a:solidFill>
              </a:rPr>
              <a:t>SAP</a:t>
            </a:r>
            <a:r>
              <a:rPr spc="-45" dirty="0">
                <a:solidFill>
                  <a:srgbClr val="F3B829"/>
                </a:solidFill>
              </a:rPr>
              <a:t> </a:t>
            </a:r>
            <a:r>
              <a:rPr lang="en-US" spc="-5" dirty="0">
                <a:solidFill>
                  <a:srgbClr val="F3B829"/>
                </a:solidFill>
              </a:rPr>
              <a:t>Signavio's</a:t>
            </a:r>
            <a:r>
              <a:rPr spc="-10" dirty="0">
                <a:solidFill>
                  <a:srgbClr val="F3B829"/>
                </a:solidFill>
              </a:rPr>
              <a:t> </a:t>
            </a:r>
            <a:r>
              <a:rPr dirty="0">
                <a:solidFill>
                  <a:srgbClr val="F3B829"/>
                </a:solidFill>
              </a:rPr>
              <a:t>Process</a:t>
            </a:r>
            <a:r>
              <a:rPr spc="-25" dirty="0">
                <a:solidFill>
                  <a:srgbClr val="F3B829"/>
                </a:solidFill>
              </a:rPr>
              <a:t> </a:t>
            </a:r>
            <a:r>
              <a:rPr dirty="0">
                <a:solidFill>
                  <a:srgbClr val="F3B829"/>
                </a:solidFill>
              </a:rPr>
              <a:t>Manager</a:t>
            </a:r>
          </a:p>
        </p:txBody>
      </p:sp>
      <p:sp>
        <p:nvSpPr>
          <p:cNvPr id="10" name="object 10"/>
          <p:cNvSpPr txBox="1"/>
          <p:nvPr/>
        </p:nvSpPr>
        <p:spPr>
          <a:xfrm>
            <a:off x="9475469" y="2050542"/>
            <a:ext cx="2321560" cy="3102131"/>
          </a:xfrm>
          <a:prstGeom prst="rect">
            <a:avLst/>
          </a:prstGeom>
        </p:spPr>
        <p:txBody>
          <a:bodyPr vert="horz" wrap="square" lIns="0" tIns="39370" rIns="0" bIns="0" rtlCol="0">
            <a:spAutoFit/>
          </a:bodyPr>
          <a:lstStyle/>
          <a:p>
            <a:pPr marL="12700" marR="565785">
              <a:lnSpc>
                <a:spcPts val="1730"/>
              </a:lnSpc>
              <a:spcBef>
                <a:spcPts val="310"/>
              </a:spcBef>
            </a:pPr>
            <a:r>
              <a:rPr sz="1600" b="1" spc="-5" dirty="0">
                <a:solidFill>
                  <a:srgbClr val="F3B829"/>
                </a:solidFill>
                <a:latin typeface="Arial"/>
                <a:cs typeface="Arial"/>
              </a:rPr>
              <a:t>Collaborative </a:t>
            </a:r>
            <a:r>
              <a:rPr sz="1600" b="1" dirty="0">
                <a:solidFill>
                  <a:srgbClr val="F3B829"/>
                </a:solidFill>
                <a:latin typeface="Arial"/>
                <a:cs typeface="Arial"/>
              </a:rPr>
              <a:t> </a:t>
            </a:r>
            <a:r>
              <a:rPr sz="1600" b="1" spc="-5" dirty="0">
                <a:solidFill>
                  <a:srgbClr val="F3B829"/>
                </a:solidFill>
                <a:latin typeface="Arial"/>
                <a:cs typeface="Arial"/>
              </a:rPr>
              <a:t>process</a:t>
            </a:r>
            <a:r>
              <a:rPr sz="1600" b="1" spc="-60" dirty="0">
                <a:solidFill>
                  <a:srgbClr val="F3B829"/>
                </a:solidFill>
                <a:latin typeface="Arial"/>
                <a:cs typeface="Arial"/>
              </a:rPr>
              <a:t> </a:t>
            </a:r>
            <a:r>
              <a:rPr sz="1600" b="1" spc="-5" dirty="0">
                <a:solidFill>
                  <a:srgbClr val="F3B829"/>
                </a:solidFill>
                <a:latin typeface="Arial"/>
                <a:cs typeface="Arial"/>
              </a:rPr>
              <a:t>modeling</a:t>
            </a:r>
            <a:endParaRPr sz="1600" dirty="0">
              <a:solidFill>
                <a:srgbClr val="F3B829"/>
              </a:solidFill>
              <a:latin typeface="Arial"/>
              <a:cs typeface="Arial"/>
            </a:endParaRPr>
          </a:p>
          <a:p>
            <a:pPr>
              <a:lnSpc>
                <a:spcPct val="100000"/>
              </a:lnSpc>
            </a:pPr>
            <a:endParaRPr sz="1800" dirty="0">
              <a:solidFill>
                <a:srgbClr val="F3B829"/>
              </a:solidFill>
              <a:latin typeface="Arial"/>
              <a:cs typeface="Arial"/>
            </a:endParaRPr>
          </a:p>
          <a:p>
            <a:pPr marL="12700" marR="151765">
              <a:lnSpc>
                <a:spcPts val="1730"/>
              </a:lnSpc>
              <a:spcBef>
                <a:spcPts val="1505"/>
              </a:spcBef>
            </a:pPr>
            <a:r>
              <a:rPr sz="1600" b="1" spc="-5" dirty="0">
                <a:solidFill>
                  <a:srgbClr val="F3B829"/>
                </a:solidFill>
                <a:latin typeface="Arial"/>
                <a:cs typeface="Arial"/>
              </a:rPr>
              <a:t>Configurable </a:t>
            </a:r>
            <a:r>
              <a:rPr sz="1600" b="1" dirty="0">
                <a:solidFill>
                  <a:srgbClr val="F3B829"/>
                </a:solidFill>
                <a:latin typeface="Arial"/>
                <a:cs typeface="Arial"/>
              </a:rPr>
              <a:t> </a:t>
            </a:r>
            <a:r>
              <a:rPr sz="1600" b="1" spc="-5" dirty="0">
                <a:solidFill>
                  <a:srgbClr val="F3B829"/>
                </a:solidFill>
                <a:latin typeface="Arial"/>
                <a:cs typeface="Arial"/>
              </a:rPr>
              <a:t>modeling</a:t>
            </a:r>
            <a:r>
              <a:rPr sz="1600" b="1" spc="-30" dirty="0">
                <a:solidFill>
                  <a:srgbClr val="F3B829"/>
                </a:solidFill>
                <a:latin typeface="Arial"/>
                <a:cs typeface="Arial"/>
              </a:rPr>
              <a:t> </a:t>
            </a:r>
            <a:r>
              <a:rPr sz="1600" b="1" spc="-10" dirty="0">
                <a:solidFill>
                  <a:srgbClr val="F3B829"/>
                </a:solidFill>
                <a:latin typeface="Arial"/>
                <a:cs typeface="Arial"/>
              </a:rPr>
              <a:t>conventions</a:t>
            </a:r>
            <a:endParaRPr sz="1600" dirty="0">
              <a:solidFill>
                <a:srgbClr val="F3B829"/>
              </a:solidFill>
              <a:latin typeface="Arial"/>
              <a:cs typeface="Arial"/>
            </a:endParaRPr>
          </a:p>
          <a:p>
            <a:pPr>
              <a:lnSpc>
                <a:spcPct val="100000"/>
              </a:lnSpc>
            </a:pPr>
            <a:endParaRPr sz="1800" dirty="0">
              <a:solidFill>
                <a:srgbClr val="F3B829"/>
              </a:solidFill>
              <a:latin typeface="Arial"/>
              <a:cs typeface="Arial"/>
            </a:endParaRPr>
          </a:p>
          <a:p>
            <a:pPr marL="12700">
              <a:lnSpc>
                <a:spcPts val="1825"/>
              </a:lnSpc>
              <a:spcBef>
                <a:spcPts val="1310"/>
              </a:spcBef>
            </a:pPr>
            <a:r>
              <a:rPr sz="1600" b="1" spc="-5" dirty="0">
                <a:solidFill>
                  <a:srgbClr val="F3B829"/>
                </a:solidFill>
                <a:latin typeface="Arial"/>
                <a:cs typeface="Arial"/>
              </a:rPr>
              <a:t>Process</a:t>
            </a:r>
            <a:r>
              <a:rPr sz="1600" b="1" spc="-60" dirty="0">
                <a:solidFill>
                  <a:srgbClr val="F3B829"/>
                </a:solidFill>
                <a:latin typeface="Arial"/>
                <a:cs typeface="Arial"/>
              </a:rPr>
              <a:t> </a:t>
            </a:r>
            <a:r>
              <a:rPr sz="1600" b="1" spc="-5" dirty="0">
                <a:solidFill>
                  <a:srgbClr val="F3B829"/>
                </a:solidFill>
                <a:latin typeface="Arial"/>
                <a:cs typeface="Arial"/>
              </a:rPr>
              <a:t>documentation</a:t>
            </a:r>
            <a:endParaRPr sz="1600" dirty="0">
              <a:solidFill>
                <a:srgbClr val="F3B829"/>
              </a:solidFill>
              <a:latin typeface="Arial"/>
              <a:cs typeface="Arial"/>
            </a:endParaRPr>
          </a:p>
          <a:p>
            <a:pPr marL="12700">
              <a:lnSpc>
                <a:spcPts val="1825"/>
              </a:lnSpc>
            </a:pPr>
            <a:r>
              <a:rPr sz="1600" b="1" spc="-5" dirty="0">
                <a:solidFill>
                  <a:srgbClr val="F3B829"/>
                </a:solidFill>
                <a:latin typeface="Arial"/>
                <a:cs typeface="Arial"/>
              </a:rPr>
              <a:t>and</a:t>
            </a:r>
            <a:r>
              <a:rPr sz="1600" b="1" spc="-35" dirty="0">
                <a:solidFill>
                  <a:srgbClr val="F3B829"/>
                </a:solidFill>
                <a:latin typeface="Arial"/>
                <a:cs typeface="Arial"/>
              </a:rPr>
              <a:t> </a:t>
            </a:r>
            <a:r>
              <a:rPr sz="1600" b="1" spc="-5" dirty="0">
                <a:solidFill>
                  <a:srgbClr val="F3B829"/>
                </a:solidFill>
                <a:latin typeface="Arial"/>
                <a:cs typeface="Arial"/>
              </a:rPr>
              <a:t>reporting</a:t>
            </a:r>
            <a:endParaRPr sz="1600" dirty="0">
              <a:solidFill>
                <a:srgbClr val="F3B829"/>
              </a:solidFill>
              <a:latin typeface="Arial"/>
              <a:cs typeface="Arial"/>
            </a:endParaRPr>
          </a:p>
          <a:p>
            <a:pPr>
              <a:lnSpc>
                <a:spcPct val="100000"/>
              </a:lnSpc>
            </a:pPr>
            <a:endParaRPr sz="1800" dirty="0">
              <a:solidFill>
                <a:srgbClr val="F3B829"/>
              </a:solidFill>
              <a:latin typeface="Arial"/>
              <a:cs typeface="Arial"/>
            </a:endParaRPr>
          </a:p>
          <a:p>
            <a:pPr>
              <a:lnSpc>
                <a:spcPct val="100000"/>
              </a:lnSpc>
              <a:spcBef>
                <a:spcPts val="25"/>
              </a:spcBef>
            </a:pPr>
            <a:endParaRPr sz="1900" dirty="0">
              <a:solidFill>
                <a:srgbClr val="F3B829"/>
              </a:solidFill>
              <a:latin typeface="Arial"/>
              <a:cs typeface="Arial"/>
            </a:endParaRPr>
          </a:p>
          <a:p>
            <a:pPr marL="12700">
              <a:lnSpc>
                <a:spcPct val="100000"/>
              </a:lnSpc>
            </a:pPr>
            <a:r>
              <a:rPr sz="1600" b="1" spc="-5" dirty="0">
                <a:solidFill>
                  <a:srgbClr val="F3B829"/>
                </a:solidFill>
                <a:latin typeface="Arial"/>
                <a:cs typeface="Arial"/>
              </a:rPr>
              <a:t>Quick</a:t>
            </a:r>
            <a:r>
              <a:rPr sz="1600" b="1" spc="-30" dirty="0">
                <a:solidFill>
                  <a:srgbClr val="F3B829"/>
                </a:solidFill>
                <a:latin typeface="Arial"/>
                <a:cs typeface="Arial"/>
              </a:rPr>
              <a:t> </a:t>
            </a:r>
            <a:r>
              <a:rPr sz="1600" b="1" spc="-5" dirty="0">
                <a:solidFill>
                  <a:srgbClr val="F3B829"/>
                </a:solidFill>
                <a:latin typeface="Arial"/>
                <a:cs typeface="Arial"/>
              </a:rPr>
              <a:t>modeling</a:t>
            </a:r>
            <a:endParaRPr sz="1600" dirty="0">
              <a:solidFill>
                <a:srgbClr val="F3B829"/>
              </a:solidFill>
              <a:latin typeface="Arial"/>
              <a:cs typeface="Arial"/>
            </a:endParaRPr>
          </a:p>
        </p:txBody>
      </p:sp>
      <p:sp>
        <p:nvSpPr>
          <p:cNvPr id="11" name="object 11"/>
          <p:cNvSpPr txBox="1"/>
          <p:nvPr/>
        </p:nvSpPr>
        <p:spPr>
          <a:xfrm>
            <a:off x="9475469" y="5741619"/>
            <a:ext cx="1884045" cy="258404"/>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3B829"/>
                </a:solidFill>
                <a:latin typeface="Arial"/>
                <a:cs typeface="Arial"/>
              </a:rPr>
              <a:t>Process</a:t>
            </a:r>
            <a:r>
              <a:rPr sz="1600" b="1" spc="-55" dirty="0">
                <a:solidFill>
                  <a:srgbClr val="F3B829"/>
                </a:solidFill>
                <a:latin typeface="Arial"/>
                <a:cs typeface="Arial"/>
              </a:rPr>
              <a:t> </a:t>
            </a:r>
            <a:r>
              <a:rPr sz="1600" b="1" spc="-5" dirty="0">
                <a:solidFill>
                  <a:srgbClr val="F3B829"/>
                </a:solidFill>
                <a:latin typeface="Arial"/>
                <a:cs typeface="Arial"/>
              </a:rPr>
              <a:t>simulation</a:t>
            </a:r>
            <a:endParaRPr sz="1600" dirty="0">
              <a:solidFill>
                <a:srgbClr val="F3B829"/>
              </a:solidFill>
              <a:latin typeface="Arial"/>
              <a:cs typeface="Arial"/>
            </a:endParaRPr>
          </a:p>
        </p:txBody>
      </p:sp>
      <p:grpSp>
        <p:nvGrpSpPr>
          <p:cNvPr id="12" name="object 12"/>
          <p:cNvGrpSpPr/>
          <p:nvPr/>
        </p:nvGrpSpPr>
        <p:grpSpPr>
          <a:xfrm>
            <a:off x="517905" y="1627377"/>
            <a:ext cx="7607300" cy="4318000"/>
            <a:chOff x="517905" y="1627377"/>
            <a:chExt cx="7607300" cy="4318000"/>
          </a:xfrm>
        </p:grpSpPr>
        <p:pic>
          <p:nvPicPr>
            <p:cNvPr id="13" name="object 13"/>
            <p:cNvPicPr/>
            <p:nvPr/>
          </p:nvPicPr>
          <p:blipFill>
            <a:blip r:embed="rId7" cstate="print"/>
            <a:stretch>
              <a:fillRect/>
            </a:stretch>
          </p:blipFill>
          <p:spPr>
            <a:xfrm>
              <a:off x="524255" y="1633727"/>
              <a:ext cx="7594092" cy="4305300"/>
            </a:xfrm>
            <a:prstGeom prst="rect">
              <a:avLst/>
            </a:prstGeom>
          </p:spPr>
        </p:pic>
        <p:sp>
          <p:nvSpPr>
            <p:cNvPr id="14" name="object 14"/>
            <p:cNvSpPr/>
            <p:nvPr/>
          </p:nvSpPr>
          <p:spPr>
            <a:xfrm>
              <a:off x="521080" y="1630552"/>
              <a:ext cx="7600950" cy="4311650"/>
            </a:xfrm>
            <a:custGeom>
              <a:avLst/>
              <a:gdLst/>
              <a:ahLst/>
              <a:cxnLst/>
              <a:rect l="l" t="t" r="r" b="b"/>
              <a:pathLst>
                <a:path w="7600950" h="4311650">
                  <a:moveTo>
                    <a:pt x="0" y="4311650"/>
                  </a:moveTo>
                  <a:lnTo>
                    <a:pt x="7600442" y="4311650"/>
                  </a:lnTo>
                  <a:lnTo>
                    <a:pt x="7600442" y="0"/>
                  </a:lnTo>
                  <a:lnTo>
                    <a:pt x="0" y="0"/>
                  </a:lnTo>
                  <a:lnTo>
                    <a:pt x="0" y="4311650"/>
                  </a:lnTo>
                  <a:close/>
                </a:path>
              </a:pathLst>
            </a:custGeom>
            <a:ln w="6350">
              <a:solidFill>
                <a:srgbClr val="666666"/>
              </a:solidFill>
            </a:ln>
          </p:spPr>
          <p:txBody>
            <a:bodyPr wrap="square" lIns="0" tIns="0" rIns="0" bIns="0" rtlCol="0"/>
            <a:lstStyle/>
            <a:p>
              <a:endParaRPr/>
            </a:p>
          </p:txBody>
        </p:sp>
      </p:grpSp>
      <p:pic>
        <p:nvPicPr>
          <p:cNvPr id="16" name="Picture 15"/>
          <p:cNvPicPr>
            <a:picLocks noChangeAspect="1"/>
          </p:cNvPicPr>
          <p:nvPr/>
        </p:nvPicPr>
        <p:blipFill>
          <a:blip r:embed="rId8"/>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arn(inVertical)">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8429243" y="0"/>
            <a:ext cx="878205" cy="6858000"/>
            <a:chOff x="8429243" y="0"/>
            <a:chExt cx="878205" cy="6858000"/>
          </a:xfrm>
          <a:solidFill>
            <a:srgbClr val="FFF9E9"/>
          </a:solidFill>
        </p:grpSpPr>
        <p:sp>
          <p:nvSpPr>
            <p:cNvPr id="3" name="object 3"/>
            <p:cNvSpPr/>
            <p:nvPr/>
          </p:nvSpPr>
          <p:spPr>
            <a:xfrm>
              <a:off x="8429243" y="0"/>
              <a:ext cx="878205" cy="6858000"/>
            </a:xfrm>
            <a:custGeom>
              <a:avLst/>
              <a:gdLst/>
              <a:ahLst/>
              <a:cxnLst/>
              <a:rect l="l" t="t" r="r" b="b"/>
              <a:pathLst>
                <a:path w="878204" h="6858000">
                  <a:moveTo>
                    <a:pt x="877824" y="0"/>
                  </a:moveTo>
                  <a:lnTo>
                    <a:pt x="0" y="0"/>
                  </a:lnTo>
                  <a:lnTo>
                    <a:pt x="0" y="6858000"/>
                  </a:lnTo>
                  <a:lnTo>
                    <a:pt x="877824" y="6858000"/>
                  </a:lnTo>
                  <a:lnTo>
                    <a:pt x="877824" y="0"/>
                  </a:lnTo>
                  <a:close/>
                </a:path>
              </a:pathLst>
            </a:custGeom>
            <a:grpFill/>
          </p:spPr>
          <p:txBody>
            <a:bodyPr wrap="square" lIns="0" tIns="0" rIns="0" bIns="0" rtlCol="0"/>
            <a:lstStyle/>
            <a:p>
              <a:endParaRPr/>
            </a:p>
          </p:txBody>
        </p:sp>
        <p:pic>
          <p:nvPicPr>
            <p:cNvPr id="4" name="object 4"/>
            <p:cNvPicPr/>
            <p:nvPr/>
          </p:nvPicPr>
          <p:blipFill>
            <a:blip r:embed="rId2" cstate="print"/>
            <a:stretch>
              <a:fillRect/>
            </a:stretch>
          </p:blipFill>
          <p:spPr>
            <a:xfrm>
              <a:off x="8476487" y="3717035"/>
              <a:ext cx="792479" cy="792480"/>
            </a:xfrm>
            <a:prstGeom prst="rect">
              <a:avLst/>
            </a:prstGeom>
            <a:grpFill/>
          </p:spPr>
        </p:pic>
        <p:pic>
          <p:nvPicPr>
            <p:cNvPr id="5" name="object 5"/>
            <p:cNvPicPr/>
            <p:nvPr/>
          </p:nvPicPr>
          <p:blipFill>
            <a:blip r:embed="rId3" cstate="print"/>
            <a:stretch>
              <a:fillRect/>
            </a:stretch>
          </p:blipFill>
          <p:spPr>
            <a:xfrm>
              <a:off x="8476487" y="4637532"/>
              <a:ext cx="792479" cy="790956"/>
            </a:xfrm>
            <a:prstGeom prst="rect">
              <a:avLst/>
            </a:prstGeom>
            <a:grpFill/>
          </p:spPr>
        </p:pic>
        <p:pic>
          <p:nvPicPr>
            <p:cNvPr id="6" name="object 6"/>
            <p:cNvPicPr/>
            <p:nvPr/>
          </p:nvPicPr>
          <p:blipFill>
            <a:blip r:embed="rId4" cstate="print"/>
            <a:stretch>
              <a:fillRect/>
            </a:stretch>
          </p:blipFill>
          <p:spPr>
            <a:xfrm>
              <a:off x="8476487" y="5556503"/>
              <a:ext cx="792479" cy="792479"/>
            </a:xfrm>
            <a:prstGeom prst="rect">
              <a:avLst/>
            </a:prstGeom>
            <a:grpFill/>
          </p:spPr>
        </p:pic>
        <p:pic>
          <p:nvPicPr>
            <p:cNvPr id="7" name="object 7"/>
            <p:cNvPicPr/>
            <p:nvPr/>
          </p:nvPicPr>
          <p:blipFill>
            <a:blip r:embed="rId5" cstate="print"/>
            <a:stretch>
              <a:fillRect/>
            </a:stretch>
          </p:blipFill>
          <p:spPr>
            <a:xfrm>
              <a:off x="8490203" y="1930907"/>
              <a:ext cx="765048" cy="765048"/>
            </a:xfrm>
            <a:prstGeom prst="rect">
              <a:avLst/>
            </a:prstGeom>
            <a:grpFill/>
          </p:spPr>
        </p:pic>
        <p:pic>
          <p:nvPicPr>
            <p:cNvPr id="8" name="object 8"/>
            <p:cNvPicPr/>
            <p:nvPr/>
          </p:nvPicPr>
          <p:blipFill>
            <a:blip r:embed="rId6" cstate="print"/>
            <a:stretch>
              <a:fillRect/>
            </a:stretch>
          </p:blipFill>
          <p:spPr>
            <a:xfrm>
              <a:off x="8490203" y="2823972"/>
              <a:ext cx="765048" cy="765048"/>
            </a:xfrm>
            <a:prstGeom prst="rect">
              <a:avLst/>
            </a:prstGeom>
            <a:grpFill/>
          </p:spPr>
        </p:pic>
      </p:grpSp>
      <p:sp>
        <p:nvSpPr>
          <p:cNvPr id="9" name="object 9"/>
          <p:cNvSpPr txBox="1">
            <a:spLocks noGrp="1"/>
          </p:cNvSpPr>
          <p:nvPr>
            <p:ph type="title"/>
          </p:nvPr>
        </p:nvSpPr>
        <p:spPr>
          <a:xfrm>
            <a:off x="491439" y="240538"/>
            <a:ext cx="6644005" cy="603885"/>
          </a:xfrm>
          <a:prstGeom prst="rect">
            <a:avLst/>
          </a:prstGeom>
        </p:spPr>
        <p:txBody>
          <a:bodyPr vert="horz" wrap="square" lIns="0" tIns="12700" rIns="0" bIns="0" rtlCol="0">
            <a:spAutoFit/>
          </a:bodyPr>
          <a:lstStyle/>
          <a:p>
            <a:pPr marL="12700">
              <a:lnSpc>
                <a:spcPts val="2155"/>
              </a:lnSpc>
              <a:spcBef>
                <a:spcPts val="100"/>
              </a:spcBef>
            </a:pPr>
            <a:r>
              <a:rPr sz="1800" b="0" spc="-5" dirty="0">
                <a:solidFill>
                  <a:srgbClr val="7E7E7E"/>
                </a:solidFill>
                <a:latin typeface="Arial MT"/>
                <a:cs typeface="Arial MT"/>
              </a:rPr>
              <a:t>How</a:t>
            </a:r>
            <a:r>
              <a:rPr sz="1800" b="0" spc="15" dirty="0">
                <a:solidFill>
                  <a:srgbClr val="7E7E7E"/>
                </a:solidFill>
                <a:latin typeface="Arial MT"/>
                <a:cs typeface="Arial MT"/>
              </a:rPr>
              <a:t> </a:t>
            </a:r>
            <a:r>
              <a:rPr sz="1800" b="0" dirty="0">
                <a:solidFill>
                  <a:srgbClr val="7E7E7E"/>
                </a:solidFill>
                <a:latin typeface="Arial MT"/>
                <a:cs typeface="Arial MT"/>
              </a:rPr>
              <a:t>SAP</a:t>
            </a:r>
            <a:r>
              <a:rPr sz="1800" b="0" spc="-35" dirty="0">
                <a:solidFill>
                  <a:srgbClr val="7E7E7E"/>
                </a:solidFill>
                <a:latin typeface="Arial MT"/>
                <a:cs typeface="Arial MT"/>
              </a:rPr>
              <a:t> </a:t>
            </a:r>
            <a:r>
              <a:rPr lang="en-US" sz="1800" b="0" spc="-5" dirty="0">
                <a:solidFill>
                  <a:srgbClr val="7E7E7E"/>
                </a:solidFill>
                <a:latin typeface="Arial MT"/>
                <a:cs typeface="Arial MT"/>
              </a:rPr>
              <a:t>Signavio Training</a:t>
            </a:r>
            <a:r>
              <a:rPr sz="1800" b="0" spc="25" dirty="0">
                <a:solidFill>
                  <a:srgbClr val="7E7E7E"/>
                </a:solidFill>
                <a:latin typeface="Arial MT"/>
                <a:cs typeface="Arial MT"/>
              </a:rPr>
              <a:t> </a:t>
            </a:r>
            <a:r>
              <a:rPr sz="1800" b="0" spc="-5" dirty="0">
                <a:solidFill>
                  <a:srgbClr val="7E7E7E"/>
                </a:solidFill>
                <a:latin typeface="Arial MT"/>
                <a:cs typeface="Arial MT"/>
              </a:rPr>
              <a:t>drive</a:t>
            </a:r>
            <a:r>
              <a:rPr sz="1800" b="0" spc="5" dirty="0">
                <a:solidFill>
                  <a:srgbClr val="7E7E7E"/>
                </a:solidFill>
                <a:latin typeface="Arial MT"/>
                <a:cs typeface="Arial MT"/>
              </a:rPr>
              <a:t> </a:t>
            </a:r>
            <a:r>
              <a:rPr sz="1800" b="0" dirty="0">
                <a:solidFill>
                  <a:srgbClr val="7E7E7E"/>
                </a:solidFill>
                <a:latin typeface="Arial MT"/>
                <a:cs typeface="Arial MT"/>
              </a:rPr>
              <a:t>SAP</a:t>
            </a:r>
            <a:r>
              <a:rPr sz="1800" b="0" spc="-30" dirty="0">
                <a:solidFill>
                  <a:srgbClr val="7E7E7E"/>
                </a:solidFill>
                <a:latin typeface="Arial MT"/>
                <a:cs typeface="Arial MT"/>
              </a:rPr>
              <a:t> </a:t>
            </a:r>
            <a:r>
              <a:rPr sz="1800" b="0" spc="-5" dirty="0">
                <a:solidFill>
                  <a:srgbClr val="7E7E7E"/>
                </a:solidFill>
                <a:latin typeface="Arial MT"/>
                <a:cs typeface="Arial MT"/>
              </a:rPr>
              <a:t>S/4HANA</a:t>
            </a:r>
            <a:r>
              <a:rPr sz="1800" b="0" spc="-100" dirty="0">
                <a:solidFill>
                  <a:srgbClr val="7E7E7E"/>
                </a:solidFill>
                <a:latin typeface="Arial MT"/>
                <a:cs typeface="Arial MT"/>
              </a:rPr>
              <a:t> </a:t>
            </a:r>
            <a:r>
              <a:rPr sz="1800" b="0" spc="-5" dirty="0">
                <a:solidFill>
                  <a:srgbClr val="7E7E7E"/>
                </a:solidFill>
                <a:latin typeface="Arial MT"/>
                <a:cs typeface="Arial MT"/>
              </a:rPr>
              <a:t>transformations</a:t>
            </a:r>
            <a:endParaRPr sz="1800" dirty="0">
              <a:latin typeface="Arial MT"/>
              <a:cs typeface="Arial MT"/>
            </a:endParaRPr>
          </a:p>
          <a:p>
            <a:pPr marL="12700">
              <a:lnSpc>
                <a:spcPts val="2395"/>
              </a:lnSpc>
            </a:pPr>
            <a:r>
              <a:rPr dirty="0">
                <a:solidFill>
                  <a:srgbClr val="F3B829"/>
                </a:solidFill>
              </a:rPr>
              <a:t>SAP</a:t>
            </a:r>
            <a:r>
              <a:rPr spc="-45" dirty="0">
                <a:solidFill>
                  <a:srgbClr val="F3B829"/>
                </a:solidFill>
              </a:rPr>
              <a:t> </a:t>
            </a:r>
            <a:r>
              <a:rPr lang="en-US" spc="-5" dirty="0">
                <a:solidFill>
                  <a:srgbClr val="F3B829"/>
                </a:solidFill>
              </a:rPr>
              <a:t>Signavio's</a:t>
            </a:r>
            <a:r>
              <a:rPr spc="-10" dirty="0">
                <a:solidFill>
                  <a:srgbClr val="F3B829"/>
                </a:solidFill>
              </a:rPr>
              <a:t> </a:t>
            </a:r>
            <a:r>
              <a:rPr dirty="0">
                <a:solidFill>
                  <a:srgbClr val="F3B829"/>
                </a:solidFill>
              </a:rPr>
              <a:t>Journey</a:t>
            </a:r>
            <a:r>
              <a:rPr spc="-25" dirty="0">
                <a:solidFill>
                  <a:srgbClr val="F3B829"/>
                </a:solidFill>
              </a:rPr>
              <a:t> </a:t>
            </a:r>
            <a:r>
              <a:rPr dirty="0">
                <a:solidFill>
                  <a:srgbClr val="F3B829"/>
                </a:solidFill>
              </a:rPr>
              <a:t>Modeler</a:t>
            </a:r>
          </a:p>
        </p:txBody>
      </p:sp>
      <p:sp>
        <p:nvSpPr>
          <p:cNvPr id="10" name="object 10"/>
          <p:cNvSpPr txBox="1"/>
          <p:nvPr/>
        </p:nvSpPr>
        <p:spPr>
          <a:xfrm>
            <a:off x="9475723" y="2045665"/>
            <a:ext cx="2258060" cy="4333879"/>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F3B829"/>
                </a:solidFill>
                <a:latin typeface="Arial"/>
                <a:cs typeface="Arial"/>
              </a:rPr>
              <a:t>Collaborative</a:t>
            </a:r>
            <a:endParaRPr sz="1600" dirty="0">
              <a:solidFill>
                <a:srgbClr val="F3B829"/>
              </a:solidFill>
              <a:latin typeface="Arial"/>
              <a:cs typeface="Arial"/>
            </a:endParaRPr>
          </a:p>
          <a:p>
            <a:pPr marL="12700">
              <a:lnSpc>
                <a:spcPct val="100000"/>
              </a:lnSpc>
              <a:spcBef>
                <a:spcPts val="5"/>
              </a:spcBef>
            </a:pPr>
            <a:r>
              <a:rPr sz="1600" b="1" spc="-5" dirty="0">
                <a:solidFill>
                  <a:srgbClr val="F3B829"/>
                </a:solidFill>
                <a:latin typeface="Arial"/>
                <a:cs typeface="Arial"/>
              </a:rPr>
              <a:t>journey</a:t>
            </a:r>
            <a:r>
              <a:rPr sz="1600" b="1" spc="-20" dirty="0">
                <a:solidFill>
                  <a:srgbClr val="F3B829"/>
                </a:solidFill>
                <a:latin typeface="Arial"/>
                <a:cs typeface="Arial"/>
              </a:rPr>
              <a:t> </a:t>
            </a:r>
            <a:r>
              <a:rPr sz="1600" b="1" spc="-5" dirty="0">
                <a:solidFill>
                  <a:srgbClr val="F3B829"/>
                </a:solidFill>
                <a:latin typeface="Arial"/>
                <a:cs typeface="Arial"/>
              </a:rPr>
              <a:t>modeling</a:t>
            </a:r>
            <a:endParaRPr sz="1600" dirty="0">
              <a:solidFill>
                <a:srgbClr val="F3B829"/>
              </a:solidFill>
              <a:latin typeface="Arial"/>
              <a:cs typeface="Arial"/>
            </a:endParaRPr>
          </a:p>
          <a:p>
            <a:pPr marL="12700" marR="5080">
              <a:lnSpc>
                <a:spcPts val="5980"/>
              </a:lnSpc>
              <a:spcBef>
                <a:spcPts val="640"/>
              </a:spcBef>
            </a:pPr>
            <a:r>
              <a:rPr sz="1600" b="1" spc="-5" dirty="0">
                <a:solidFill>
                  <a:srgbClr val="F3B829"/>
                </a:solidFill>
                <a:latin typeface="Arial"/>
                <a:cs typeface="Arial"/>
              </a:rPr>
              <a:t>Design</a:t>
            </a:r>
            <a:r>
              <a:rPr sz="1600" b="1" spc="-30" dirty="0">
                <a:solidFill>
                  <a:srgbClr val="F3B829"/>
                </a:solidFill>
                <a:latin typeface="Arial"/>
                <a:cs typeface="Arial"/>
              </a:rPr>
              <a:t> </a:t>
            </a:r>
            <a:r>
              <a:rPr sz="1600" b="1" spc="-5" dirty="0">
                <a:solidFill>
                  <a:srgbClr val="F3B829"/>
                </a:solidFill>
                <a:latin typeface="Arial"/>
                <a:cs typeface="Arial"/>
              </a:rPr>
              <a:t>journey</a:t>
            </a:r>
            <a:r>
              <a:rPr sz="1600" b="1" spc="-10" dirty="0">
                <a:solidFill>
                  <a:srgbClr val="F3B829"/>
                </a:solidFill>
                <a:latin typeface="Arial"/>
                <a:cs typeface="Arial"/>
              </a:rPr>
              <a:t> </a:t>
            </a:r>
            <a:r>
              <a:rPr sz="1600" b="1" spc="-5" dirty="0">
                <a:solidFill>
                  <a:srgbClr val="F3B829"/>
                </a:solidFill>
                <a:latin typeface="Arial"/>
                <a:cs typeface="Arial"/>
              </a:rPr>
              <a:t>models </a:t>
            </a:r>
            <a:r>
              <a:rPr sz="1600" b="1" spc="-430" dirty="0">
                <a:solidFill>
                  <a:srgbClr val="F3B829"/>
                </a:solidFill>
                <a:latin typeface="Arial"/>
                <a:cs typeface="Arial"/>
              </a:rPr>
              <a:t> </a:t>
            </a:r>
            <a:r>
              <a:rPr sz="1600" b="1" spc="-5" dirty="0">
                <a:solidFill>
                  <a:srgbClr val="F3B829"/>
                </a:solidFill>
                <a:latin typeface="Arial"/>
                <a:cs typeface="Arial"/>
              </a:rPr>
              <a:t>Connecting</a:t>
            </a:r>
            <a:r>
              <a:rPr sz="1600" b="1" spc="15" dirty="0">
                <a:solidFill>
                  <a:srgbClr val="F3B829"/>
                </a:solidFill>
                <a:latin typeface="Arial"/>
                <a:cs typeface="Arial"/>
              </a:rPr>
              <a:t> </a:t>
            </a:r>
            <a:r>
              <a:rPr sz="1600" b="1" spc="-5" dirty="0">
                <a:solidFill>
                  <a:srgbClr val="F3B829"/>
                </a:solidFill>
                <a:latin typeface="Arial"/>
                <a:cs typeface="Arial"/>
              </a:rPr>
              <a:t>data</a:t>
            </a:r>
            <a:endParaRPr sz="1600" dirty="0">
              <a:solidFill>
                <a:srgbClr val="F3B829"/>
              </a:solidFill>
              <a:latin typeface="Arial"/>
              <a:cs typeface="Arial"/>
            </a:endParaRPr>
          </a:p>
          <a:p>
            <a:pPr marL="12700">
              <a:lnSpc>
                <a:spcPts val="1045"/>
              </a:lnSpc>
            </a:pPr>
            <a:r>
              <a:rPr sz="1600" b="1" spc="5" dirty="0">
                <a:solidFill>
                  <a:srgbClr val="F3B829"/>
                </a:solidFill>
                <a:latin typeface="Arial"/>
                <a:cs typeface="Arial"/>
              </a:rPr>
              <a:t>with</a:t>
            </a:r>
            <a:r>
              <a:rPr sz="1600" b="1" spc="-50" dirty="0">
                <a:solidFill>
                  <a:srgbClr val="F3B829"/>
                </a:solidFill>
                <a:latin typeface="Arial"/>
                <a:cs typeface="Arial"/>
              </a:rPr>
              <a:t> </a:t>
            </a:r>
            <a:r>
              <a:rPr sz="1600" b="1" spc="-5" dirty="0">
                <a:solidFill>
                  <a:srgbClr val="F3B829"/>
                </a:solidFill>
                <a:latin typeface="Arial"/>
                <a:cs typeface="Arial"/>
              </a:rPr>
              <a:t>experience</a:t>
            </a:r>
            <a:endParaRPr sz="1600" dirty="0">
              <a:solidFill>
                <a:srgbClr val="F3B829"/>
              </a:solidFill>
              <a:latin typeface="Arial"/>
              <a:cs typeface="Arial"/>
            </a:endParaRPr>
          </a:p>
          <a:p>
            <a:pPr>
              <a:lnSpc>
                <a:spcPct val="100000"/>
              </a:lnSpc>
            </a:pPr>
            <a:endParaRPr sz="1800" dirty="0">
              <a:solidFill>
                <a:srgbClr val="F3B829"/>
              </a:solidFill>
              <a:latin typeface="Arial"/>
              <a:cs typeface="Arial"/>
            </a:endParaRPr>
          </a:p>
          <a:p>
            <a:pPr>
              <a:lnSpc>
                <a:spcPct val="100000"/>
              </a:lnSpc>
              <a:spcBef>
                <a:spcPts val="15"/>
              </a:spcBef>
            </a:pPr>
            <a:endParaRPr sz="1400" dirty="0">
              <a:solidFill>
                <a:srgbClr val="F3B829"/>
              </a:solidFill>
              <a:latin typeface="Arial"/>
              <a:cs typeface="Arial"/>
            </a:endParaRPr>
          </a:p>
          <a:p>
            <a:pPr marL="12700" marR="288290">
              <a:lnSpc>
                <a:spcPct val="100000"/>
              </a:lnSpc>
            </a:pPr>
            <a:r>
              <a:rPr sz="1600" b="1" spc="-5" dirty="0">
                <a:solidFill>
                  <a:srgbClr val="F3B829"/>
                </a:solidFill>
                <a:latin typeface="Arial"/>
                <a:cs typeface="Arial"/>
              </a:rPr>
              <a:t>Business</a:t>
            </a:r>
            <a:r>
              <a:rPr sz="1600" b="1" spc="-55" dirty="0">
                <a:solidFill>
                  <a:srgbClr val="F3B829"/>
                </a:solidFill>
                <a:latin typeface="Arial"/>
                <a:cs typeface="Arial"/>
              </a:rPr>
              <a:t> </a:t>
            </a:r>
            <a:r>
              <a:rPr sz="1600" b="1" spc="-5" dirty="0">
                <a:solidFill>
                  <a:srgbClr val="F3B829"/>
                </a:solidFill>
                <a:latin typeface="Arial"/>
                <a:cs typeface="Arial"/>
              </a:rPr>
              <a:t>repository </a:t>
            </a:r>
            <a:r>
              <a:rPr sz="1600" b="1" spc="-425" dirty="0">
                <a:solidFill>
                  <a:srgbClr val="F3B829"/>
                </a:solidFill>
                <a:latin typeface="Arial"/>
                <a:cs typeface="Arial"/>
              </a:rPr>
              <a:t> </a:t>
            </a:r>
            <a:r>
              <a:rPr sz="1600" b="1" spc="-5" dirty="0">
                <a:solidFill>
                  <a:srgbClr val="F3B829"/>
                </a:solidFill>
                <a:latin typeface="Arial"/>
                <a:cs typeface="Arial"/>
              </a:rPr>
              <a:t>integration</a:t>
            </a:r>
            <a:endParaRPr sz="1600" dirty="0">
              <a:solidFill>
                <a:srgbClr val="F3B829"/>
              </a:solidFill>
              <a:latin typeface="Arial"/>
              <a:cs typeface="Arial"/>
            </a:endParaRPr>
          </a:p>
          <a:p>
            <a:pPr>
              <a:lnSpc>
                <a:spcPct val="100000"/>
              </a:lnSpc>
              <a:spcBef>
                <a:spcPts val="30"/>
              </a:spcBef>
            </a:pPr>
            <a:endParaRPr sz="2350" dirty="0">
              <a:solidFill>
                <a:srgbClr val="F3B829"/>
              </a:solidFill>
              <a:latin typeface="Arial"/>
              <a:cs typeface="Arial"/>
            </a:endParaRPr>
          </a:p>
          <a:p>
            <a:pPr marL="12700" marR="239395">
              <a:lnSpc>
                <a:spcPct val="100000"/>
              </a:lnSpc>
              <a:spcBef>
                <a:spcPts val="5"/>
              </a:spcBef>
            </a:pPr>
            <a:r>
              <a:rPr sz="1600" b="1" spc="-5" dirty="0">
                <a:solidFill>
                  <a:srgbClr val="F3B829"/>
                </a:solidFill>
                <a:latin typeface="Arial"/>
                <a:cs typeface="Arial"/>
              </a:rPr>
              <a:t>Reusing domain </a:t>
            </a:r>
            <a:r>
              <a:rPr sz="1600" b="1" dirty="0">
                <a:solidFill>
                  <a:srgbClr val="F3B829"/>
                </a:solidFill>
                <a:latin typeface="Arial"/>
                <a:cs typeface="Arial"/>
              </a:rPr>
              <a:t> </a:t>
            </a:r>
            <a:r>
              <a:rPr sz="1600" b="1" spc="-5" dirty="0">
                <a:solidFill>
                  <a:srgbClr val="F3B829"/>
                </a:solidFill>
                <a:latin typeface="Arial"/>
                <a:cs typeface="Arial"/>
              </a:rPr>
              <a:t>objects </a:t>
            </a:r>
            <a:r>
              <a:rPr sz="1600" b="1" spc="-10" dirty="0">
                <a:solidFill>
                  <a:srgbClr val="F3B829"/>
                </a:solidFill>
                <a:latin typeface="Arial"/>
                <a:cs typeface="Arial"/>
              </a:rPr>
              <a:t>for </a:t>
            </a:r>
            <a:r>
              <a:rPr sz="1600" b="1" spc="-5" dirty="0">
                <a:solidFill>
                  <a:srgbClr val="F3B829"/>
                </a:solidFill>
                <a:latin typeface="Arial"/>
                <a:cs typeface="Arial"/>
              </a:rPr>
              <a:t>personas </a:t>
            </a:r>
            <a:r>
              <a:rPr sz="1600" b="1" spc="-430" dirty="0">
                <a:solidFill>
                  <a:srgbClr val="F3B829"/>
                </a:solidFill>
                <a:latin typeface="Arial"/>
                <a:cs typeface="Arial"/>
              </a:rPr>
              <a:t> </a:t>
            </a:r>
            <a:r>
              <a:rPr sz="1600" b="1" spc="-5" dirty="0">
                <a:solidFill>
                  <a:srgbClr val="F3B829"/>
                </a:solidFill>
                <a:latin typeface="Arial"/>
                <a:cs typeface="Arial"/>
              </a:rPr>
              <a:t>and </a:t>
            </a:r>
            <a:r>
              <a:rPr sz="1600" b="1" spc="-10" dirty="0">
                <a:solidFill>
                  <a:srgbClr val="F3B829"/>
                </a:solidFill>
                <a:latin typeface="Arial"/>
                <a:cs typeface="Arial"/>
              </a:rPr>
              <a:t>touchpoints</a:t>
            </a:r>
            <a:endParaRPr sz="1600" dirty="0">
              <a:solidFill>
                <a:srgbClr val="F3B829"/>
              </a:solidFill>
              <a:latin typeface="Arial"/>
              <a:cs typeface="Arial"/>
            </a:endParaRPr>
          </a:p>
        </p:txBody>
      </p:sp>
      <p:grpSp>
        <p:nvGrpSpPr>
          <p:cNvPr id="11" name="object 11"/>
          <p:cNvGrpSpPr/>
          <p:nvPr/>
        </p:nvGrpSpPr>
        <p:grpSpPr>
          <a:xfrm>
            <a:off x="519430" y="1627377"/>
            <a:ext cx="7605395" cy="4726940"/>
            <a:chOff x="519430" y="1627377"/>
            <a:chExt cx="7605395" cy="4726940"/>
          </a:xfrm>
        </p:grpSpPr>
        <p:pic>
          <p:nvPicPr>
            <p:cNvPr id="12" name="object 12"/>
            <p:cNvPicPr/>
            <p:nvPr/>
          </p:nvPicPr>
          <p:blipFill>
            <a:blip r:embed="rId7" cstate="print"/>
            <a:stretch>
              <a:fillRect/>
            </a:stretch>
          </p:blipFill>
          <p:spPr>
            <a:xfrm>
              <a:off x="525780" y="1633727"/>
              <a:ext cx="6329172" cy="3585972"/>
            </a:xfrm>
            <a:prstGeom prst="rect">
              <a:avLst/>
            </a:prstGeom>
          </p:spPr>
        </p:pic>
        <p:sp>
          <p:nvSpPr>
            <p:cNvPr id="13" name="object 13"/>
            <p:cNvSpPr/>
            <p:nvPr/>
          </p:nvSpPr>
          <p:spPr>
            <a:xfrm>
              <a:off x="522605" y="1630552"/>
              <a:ext cx="6336030" cy="3592829"/>
            </a:xfrm>
            <a:custGeom>
              <a:avLst/>
              <a:gdLst/>
              <a:ahLst/>
              <a:cxnLst/>
              <a:rect l="l" t="t" r="r" b="b"/>
              <a:pathLst>
                <a:path w="6336030" h="3592829">
                  <a:moveTo>
                    <a:pt x="0" y="3592322"/>
                  </a:moveTo>
                  <a:lnTo>
                    <a:pt x="6335522" y="3592322"/>
                  </a:lnTo>
                  <a:lnTo>
                    <a:pt x="6335522" y="0"/>
                  </a:lnTo>
                  <a:lnTo>
                    <a:pt x="0" y="0"/>
                  </a:lnTo>
                  <a:lnTo>
                    <a:pt x="0" y="3592322"/>
                  </a:lnTo>
                  <a:close/>
                </a:path>
              </a:pathLst>
            </a:custGeom>
            <a:ln w="6350">
              <a:solidFill>
                <a:srgbClr val="666666"/>
              </a:solidFill>
            </a:ln>
          </p:spPr>
          <p:txBody>
            <a:bodyPr wrap="square" lIns="0" tIns="0" rIns="0" bIns="0" rtlCol="0"/>
            <a:lstStyle/>
            <a:p>
              <a:endParaRPr/>
            </a:p>
          </p:txBody>
        </p:sp>
        <p:pic>
          <p:nvPicPr>
            <p:cNvPr id="14" name="object 14"/>
            <p:cNvPicPr/>
            <p:nvPr/>
          </p:nvPicPr>
          <p:blipFill>
            <a:blip r:embed="rId8" cstate="print"/>
            <a:stretch>
              <a:fillRect/>
            </a:stretch>
          </p:blipFill>
          <p:spPr>
            <a:xfrm>
              <a:off x="4535424" y="4334255"/>
              <a:ext cx="3582924" cy="2013204"/>
            </a:xfrm>
            <a:prstGeom prst="rect">
              <a:avLst/>
            </a:prstGeom>
          </p:spPr>
        </p:pic>
        <p:sp>
          <p:nvSpPr>
            <p:cNvPr id="15" name="object 15"/>
            <p:cNvSpPr/>
            <p:nvPr/>
          </p:nvSpPr>
          <p:spPr>
            <a:xfrm>
              <a:off x="4532249" y="4331080"/>
              <a:ext cx="3589654" cy="2019935"/>
            </a:xfrm>
            <a:custGeom>
              <a:avLst/>
              <a:gdLst/>
              <a:ahLst/>
              <a:cxnLst/>
              <a:rect l="l" t="t" r="r" b="b"/>
              <a:pathLst>
                <a:path w="3589654" h="2019935">
                  <a:moveTo>
                    <a:pt x="0" y="2019554"/>
                  </a:moveTo>
                  <a:lnTo>
                    <a:pt x="3589274" y="2019554"/>
                  </a:lnTo>
                  <a:lnTo>
                    <a:pt x="3589274" y="0"/>
                  </a:lnTo>
                  <a:lnTo>
                    <a:pt x="0" y="0"/>
                  </a:lnTo>
                  <a:lnTo>
                    <a:pt x="0" y="2019554"/>
                  </a:lnTo>
                  <a:close/>
                </a:path>
              </a:pathLst>
            </a:custGeom>
            <a:ln w="6350">
              <a:solidFill>
                <a:srgbClr val="666666"/>
              </a:solidFill>
            </a:ln>
          </p:spPr>
          <p:txBody>
            <a:bodyPr wrap="square" lIns="0" tIns="0" rIns="0" bIns="0" rtlCol="0"/>
            <a:lstStyle/>
            <a:p>
              <a:endParaRPr/>
            </a:p>
          </p:txBody>
        </p:sp>
      </p:grpSp>
      <p:pic>
        <p:nvPicPr>
          <p:cNvPr id="17" name="Picture 16"/>
          <p:cNvPicPr>
            <a:picLocks noChangeAspect="1"/>
          </p:cNvPicPr>
          <p:nvPr/>
        </p:nvPicPr>
        <p:blipFill>
          <a:blip r:embed="rId9"/>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91439" y="240538"/>
            <a:ext cx="664400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7E7E7E"/>
                </a:solidFill>
                <a:latin typeface="Arial MT"/>
                <a:cs typeface="Arial MT"/>
              </a:rPr>
              <a:t>How</a:t>
            </a:r>
            <a:r>
              <a:rPr sz="1800" spc="15" dirty="0">
                <a:solidFill>
                  <a:srgbClr val="7E7E7E"/>
                </a:solidFill>
                <a:latin typeface="Arial MT"/>
                <a:cs typeface="Arial MT"/>
              </a:rPr>
              <a:t> </a:t>
            </a:r>
            <a:r>
              <a:rPr sz="1800" dirty="0">
                <a:solidFill>
                  <a:srgbClr val="7E7E7E"/>
                </a:solidFill>
                <a:latin typeface="Arial MT"/>
                <a:cs typeface="Arial MT"/>
              </a:rPr>
              <a:t>SAP</a:t>
            </a:r>
            <a:r>
              <a:rPr sz="1800" spc="-35" dirty="0">
                <a:solidFill>
                  <a:srgbClr val="7E7E7E"/>
                </a:solidFill>
                <a:latin typeface="Arial MT"/>
                <a:cs typeface="Arial MT"/>
              </a:rPr>
              <a:t> </a:t>
            </a:r>
            <a:r>
              <a:rPr lang="en-US" sz="1800" spc="-5" dirty="0">
                <a:solidFill>
                  <a:srgbClr val="7E7E7E"/>
                </a:solidFill>
                <a:latin typeface="Arial MT"/>
                <a:cs typeface="Arial MT"/>
              </a:rPr>
              <a:t>Signavio Training</a:t>
            </a:r>
            <a:r>
              <a:rPr sz="1800" spc="25" dirty="0">
                <a:solidFill>
                  <a:srgbClr val="7E7E7E"/>
                </a:solidFill>
                <a:latin typeface="Arial MT"/>
                <a:cs typeface="Arial MT"/>
              </a:rPr>
              <a:t> </a:t>
            </a:r>
            <a:r>
              <a:rPr sz="1800" spc="-5" dirty="0">
                <a:solidFill>
                  <a:srgbClr val="7E7E7E"/>
                </a:solidFill>
                <a:latin typeface="Arial MT"/>
                <a:cs typeface="Arial MT"/>
              </a:rPr>
              <a:t>drive</a:t>
            </a:r>
            <a:r>
              <a:rPr sz="1800" spc="5" dirty="0">
                <a:solidFill>
                  <a:srgbClr val="7E7E7E"/>
                </a:solidFill>
                <a:latin typeface="Arial MT"/>
                <a:cs typeface="Arial MT"/>
              </a:rPr>
              <a:t> </a:t>
            </a:r>
            <a:r>
              <a:rPr sz="1800" dirty="0">
                <a:solidFill>
                  <a:srgbClr val="7E7E7E"/>
                </a:solidFill>
                <a:latin typeface="Arial MT"/>
                <a:cs typeface="Arial MT"/>
              </a:rPr>
              <a:t>SAP</a:t>
            </a:r>
            <a:r>
              <a:rPr sz="1800" spc="-30" dirty="0">
                <a:solidFill>
                  <a:srgbClr val="7E7E7E"/>
                </a:solidFill>
                <a:latin typeface="Arial MT"/>
                <a:cs typeface="Arial MT"/>
              </a:rPr>
              <a:t> </a:t>
            </a:r>
            <a:r>
              <a:rPr sz="1800" spc="-5" dirty="0">
                <a:solidFill>
                  <a:srgbClr val="7E7E7E"/>
                </a:solidFill>
                <a:latin typeface="Arial MT"/>
                <a:cs typeface="Arial MT"/>
              </a:rPr>
              <a:t>S/4HANA</a:t>
            </a:r>
            <a:r>
              <a:rPr sz="1800" spc="-100" dirty="0">
                <a:solidFill>
                  <a:srgbClr val="7E7E7E"/>
                </a:solidFill>
                <a:latin typeface="Arial MT"/>
                <a:cs typeface="Arial MT"/>
              </a:rPr>
              <a:t> </a:t>
            </a:r>
            <a:r>
              <a:rPr sz="1800" spc="-5" dirty="0">
                <a:solidFill>
                  <a:srgbClr val="7E7E7E"/>
                </a:solidFill>
                <a:latin typeface="Arial MT"/>
                <a:cs typeface="Arial MT"/>
              </a:rPr>
              <a:t>transformations</a:t>
            </a:r>
            <a:endParaRPr sz="1800" dirty="0">
              <a:latin typeface="Arial MT"/>
              <a:cs typeface="Arial MT"/>
            </a:endParaRPr>
          </a:p>
        </p:txBody>
      </p:sp>
      <p:sp>
        <p:nvSpPr>
          <p:cNvPr id="3" name="object 3"/>
          <p:cNvSpPr txBox="1">
            <a:spLocks noGrp="1"/>
          </p:cNvSpPr>
          <p:nvPr>
            <p:ph type="title"/>
          </p:nvPr>
        </p:nvSpPr>
        <p:spPr>
          <a:xfrm>
            <a:off x="491439" y="513333"/>
            <a:ext cx="4380865" cy="330835"/>
          </a:xfrm>
          <a:prstGeom prst="rect">
            <a:avLst/>
          </a:prstGeom>
        </p:spPr>
        <p:txBody>
          <a:bodyPr vert="horz" wrap="square" lIns="0" tIns="13335" rIns="0" bIns="0" rtlCol="0">
            <a:spAutoFit/>
          </a:bodyPr>
          <a:lstStyle/>
          <a:p>
            <a:pPr marL="12700">
              <a:lnSpc>
                <a:spcPct val="100000"/>
              </a:lnSpc>
              <a:spcBef>
                <a:spcPts val="105"/>
              </a:spcBef>
            </a:pPr>
            <a:r>
              <a:rPr spc="-10" dirty="0">
                <a:solidFill>
                  <a:srgbClr val="F3B829"/>
                </a:solidFill>
              </a:rPr>
              <a:t>Workflow</a:t>
            </a:r>
            <a:r>
              <a:rPr spc="-30" dirty="0">
                <a:solidFill>
                  <a:srgbClr val="F3B829"/>
                </a:solidFill>
              </a:rPr>
              <a:t> </a:t>
            </a:r>
            <a:r>
              <a:rPr dirty="0">
                <a:solidFill>
                  <a:srgbClr val="F3B829"/>
                </a:solidFill>
              </a:rPr>
              <a:t>and</a:t>
            </a:r>
            <a:r>
              <a:rPr spc="-5" dirty="0">
                <a:solidFill>
                  <a:srgbClr val="F3B829"/>
                </a:solidFill>
              </a:rPr>
              <a:t> </a:t>
            </a:r>
            <a:r>
              <a:rPr dirty="0">
                <a:solidFill>
                  <a:srgbClr val="F3B829"/>
                </a:solidFill>
              </a:rPr>
              <a:t>automation</a:t>
            </a:r>
            <a:r>
              <a:rPr spc="-50" dirty="0">
                <a:solidFill>
                  <a:srgbClr val="F3B829"/>
                </a:solidFill>
              </a:rPr>
              <a:t> </a:t>
            </a:r>
            <a:r>
              <a:rPr dirty="0">
                <a:solidFill>
                  <a:srgbClr val="F3B829"/>
                </a:solidFill>
              </a:rPr>
              <a:t>execution</a:t>
            </a:r>
          </a:p>
        </p:txBody>
      </p:sp>
      <p:pic>
        <p:nvPicPr>
          <p:cNvPr id="4" name="object 4"/>
          <p:cNvPicPr/>
          <p:nvPr/>
        </p:nvPicPr>
        <p:blipFill>
          <a:blip r:embed="rId2" cstate="print"/>
          <a:stretch>
            <a:fillRect/>
          </a:stretch>
        </p:blipFill>
        <p:spPr>
          <a:xfrm>
            <a:off x="9451847" y="845821"/>
            <a:ext cx="2522220" cy="1135379"/>
          </a:xfrm>
          <a:prstGeom prst="rect">
            <a:avLst/>
          </a:prstGeom>
        </p:spPr>
      </p:pic>
      <p:sp>
        <p:nvSpPr>
          <p:cNvPr id="5" name="object 5"/>
          <p:cNvSpPr txBox="1"/>
          <p:nvPr/>
        </p:nvSpPr>
        <p:spPr>
          <a:xfrm>
            <a:off x="10560177" y="1807846"/>
            <a:ext cx="320675" cy="132080"/>
          </a:xfrm>
          <a:prstGeom prst="rect">
            <a:avLst/>
          </a:prstGeom>
        </p:spPr>
        <p:txBody>
          <a:bodyPr vert="horz" wrap="square" lIns="0" tIns="12065" rIns="0" bIns="0" rtlCol="0">
            <a:spAutoFit/>
          </a:bodyPr>
          <a:lstStyle/>
          <a:p>
            <a:pPr marL="12700">
              <a:lnSpc>
                <a:spcPct val="100000"/>
              </a:lnSpc>
              <a:spcBef>
                <a:spcPts val="95"/>
              </a:spcBef>
            </a:pPr>
            <a:r>
              <a:rPr sz="700" b="1" spc="10" dirty="0">
                <a:latin typeface="Trebuchet MS"/>
                <a:cs typeface="Trebuchet MS"/>
              </a:rPr>
              <a:t>People</a:t>
            </a:r>
            <a:endParaRPr sz="700">
              <a:latin typeface="Trebuchet MS"/>
              <a:cs typeface="Trebuchet MS"/>
            </a:endParaRPr>
          </a:p>
        </p:txBody>
      </p:sp>
      <p:sp>
        <p:nvSpPr>
          <p:cNvPr id="6" name="object 6"/>
          <p:cNvSpPr txBox="1"/>
          <p:nvPr/>
        </p:nvSpPr>
        <p:spPr>
          <a:xfrm>
            <a:off x="9743058" y="1320801"/>
            <a:ext cx="656590" cy="177800"/>
          </a:xfrm>
          <a:prstGeom prst="rect">
            <a:avLst/>
          </a:prstGeom>
        </p:spPr>
        <p:txBody>
          <a:bodyPr vert="horz" wrap="square" lIns="0" tIns="12065" rIns="0" bIns="0" rtlCol="0">
            <a:spAutoFit/>
          </a:bodyPr>
          <a:lstStyle/>
          <a:p>
            <a:pPr marL="12700">
              <a:lnSpc>
                <a:spcPct val="100000"/>
              </a:lnSpc>
              <a:spcBef>
                <a:spcPts val="95"/>
              </a:spcBef>
            </a:pPr>
            <a:r>
              <a:rPr sz="1000" b="1" spc="-10" dirty="0">
                <a:latin typeface="Arial"/>
                <a:cs typeface="Arial"/>
              </a:rPr>
              <a:t>Pr</a:t>
            </a:r>
            <a:r>
              <a:rPr sz="1000" b="1" spc="-5" dirty="0">
                <a:latin typeface="Arial"/>
                <a:cs typeface="Arial"/>
              </a:rPr>
              <a:t>oc</a:t>
            </a:r>
            <a:r>
              <a:rPr sz="1000" b="1" spc="-10" dirty="0">
                <a:latin typeface="Arial"/>
                <a:cs typeface="Arial"/>
              </a:rPr>
              <a:t>e</a:t>
            </a:r>
            <a:r>
              <a:rPr sz="1000" b="1" spc="-5" dirty="0">
                <a:latin typeface="Arial"/>
                <a:cs typeface="Arial"/>
              </a:rPr>
              <a:t>s</a:t>
            </a:r>
            <a:r>
              <a:rPr sz="1000" b="1" spc="-10" dirty="0">
                <a:latin typeface="Arial"/>
                <a:cs typeface="Arial"/>
              </a:rPr>
              <a:t>s</a:t>
            </a:r>
            <a:r>
              <a:rPr sz="1000" b="1" spc="-5" dirty="0">
                <a:latin typeface="Arial"/>
                <a:cs typeface="Arial"/>
              </a:rPr>
              <a:t>es</a:t>
            </a:r>
            <a:endParaRPr sz="1000">
              <a:latin typeface="Arial"/>
              <a:cs typeface="Arial"/>
            </a:endParaRPr>
          </a:p>
        </p:txBody>
      </p:sp>
      <p:pic>
        <p:nvPicPr>
          <p:cNvPr id="7" name="object 7"/>
          <p:cNvPicPr/>
          <p:nvPr/>
        </p:nvPicPr>
        <p:blipFill>
          <a:blip r:embed="rId3" cstate="print"/>
          <a:stretch>
            <a:fillRect/>
          </a:stretch>
        </p:blipFill>
        <p:spPr>
          <a:xfrm>
            <a:off x="6688553" y="1975030"/>
            <a:ext cx="4263592" cy="4041670"/>
          </a:xfrm>
          <a:prstGeom prst="rect">
            <a:avLst/>
          </a:prstGeom>
        </p:spPr>
      </p:pic>
      <p:sp>
        <p:nvSpPr>
          <p:cNvPr id="8" name="object 8"/>
          <p:cNvSpPr txBox="1"/>
          <p:nvPr/>
        </p:nvSpPr>
        <p:spPr>
          <a:xfrm>
            <a:off x="518159" y="2502407"/>
            <a:ext cx="5577840" cy="806450"/>
          </a:xfrm>
          <a:prstGeom prst="rect">
            <a:avLst/>
          </a:prstGeom>
          <a:solidFill>
            <a:srgbClr val="960982"/>
          </a:solidFill>
        </p:spPr>
        <p:txBody>
          <a:bodyPr vert="horz" wrap="square" lIns="0" tIns="0" rIns="0" bIns="0" rtlCol="0">
            <a:spAutoFit/>
          </a:bodyPr>
          <a:lstStyle/>
          <a:p>
            <a:pPr marL="260350">
              <a:lnSpc>
                <a:spcPts val="2045"/>
              </a:lnSpc>
            </a:pPr>
            <a:r>
              <a:rPr sz="1800" i="1" spc="-5" dirty="0">
                <a:solidFill>
                  <a:schemeClr val="bg1"/>
                </a:solidFill>
                <a:cs typeface="Arial"/>
              </a:rPr>
              <a:t>Establish</a:t>
            </a:r>
            <a:r>
              <a:rPr sz="1800" i="1" dirty="0">
                <a:solidFill>
                  <a:schemeClr val="bg1"/>
                </a:solidFill>
                <a:cs typeface="Arial"/>
              </a:rPr>
              <a:t> a</a:t>
            </a:r>
            <a:r>
              <a:rPr sz="1800" i="1" spc="-10" dirty="0">
                <a:solidFill>
                  <a:schemeClr val="bg1"/>
                </a:solidFill>
                <a:cs typeface="Arial"/>
              </a:rPr>
              <a:t> </a:t>
            </a:r>
            <a:r>
              <a:rPr sz="1800" i="1" spc="-5" dirty="0">
                <a:solidFill>
                  <a:schemeClr val="bg1"/>
                </a:solidFill>
                <a:cs typeface="Arial"/>
              </a:rPr>
              <a:t>process</a:t>
            </a:r>
            <a:r>
              <a:rPr sz="1800" i="1" spc="10" dirty="0">
                <a:solidFill>
                  <a:schemeClr val="bg1"/>
                </a:solidFill>
                <a:cs typeface="Arial"/>
              </a:rPr>
              <a:t> </a:t>
            </a:r>
            <a:r>
              <a:rPr sz="1800" i="1" spc="-5" dirty="0">
                <a:solidFill>
                  <a:schemeClr val="bg1"/>
                </a:solidFill>
                <a:cs typeface="Arial"/>
              </a:rPr>
              <a:t>governance</a:t>
            </a:r>
            <a:r>
              <a:rPr sz="1800" i="1" spc="10" dirty="0">
                <a:solidFill>
                  <a:schemeClr val="bg1"/>
                </a:solidFill>
                <a:cs typeface="Arial"/>
              </a:rPr>
              <a:t> </a:t>
            </a:r>
            <a:r>
              <a:rPr sz="1800" i="1" dirty="0">
                <a:solidFill>
                  <a:schemeClr val="bg1"/>
                </a:solidFill>
                <a:cs typeface="Arial"/>
              </a:rPr>
              <a:t>to</a:t>
            </a:r>
            <a:r>
              <a:rPr sz="1800" i="1" spc="-15" dirty="0">
                <a:solidFill>
                  <a:schemeClr val="bg1"/>
                </a:solidFill>
                <a:cs typeface="Arial"/>
              </a:rPr>
              <a:t> </a:t>
            </a:r>
            <a:r>
              <a:rPr sz="1800" i="1" spc="-5" dirty="0">
                <a:solidFill>
                  <a:schemeClr val="bg1"/>
                </a:solidFill>
                <a:cs typeface="Arial"/>
              </a:rPr>
              <a:t>keep</a:t>
            </a:r>
            <a:r>
              <a:rPr sz="1800" i="1" dirty="0">
                <a:solidFill>
                  <a:schemeClr val="bg1"/>
                </a:solidFill>
                <a:cs typeface="Arial"/>
              </a:rPr>
              <a:t> </a:t>
            </a:r>
            <a:r>
              <a:rPr sz="1800" i="1" spc="-5" dirty="0">
                <a:solidFill>
                  <a:schemeClr val="bg1"/>
                </a:solidFill>
                <a:cs typeface="Arial"/>
              </a:rPr>
              <a:t>control</a:t>
            </a:r>
            <a:r>
              <a:rPr sz="1800" i="1" spc="5" dirty="0">
                <a:solidFill>
                  <a:schemeClr val="bg1"/>
                </a:solidFill>
                <a:cs typeface="Arial"/>
              </a:rPr>
              <a:t> </a:t>
            </a:r>
            <a:r>
              <a:rPr sz="1800" i="1" spc="-5" dirty="0">
                <a:solidFill>
                  <a:schemeClr val="bg1"/>
                </a:solidFill>
                <a:cs typeface="Arial"/>
              </a:rPr>
              <a:t>of</a:t>
            </a:r>
            <a:endParaRPr sz="1800" dirty="0">
              <a:solidFill>
                <a:schemeClr val="bg1"/>
              </a:solidFill>
              <a:cs typeface="Arial"/>
            </a:endParaRPr>
          </a:p>
          <a:p>
            <a:pPr marL="1766570" marR="211454" indent="-1548765">
              <a:lnSpc>
                <a:spcPct val="100000"/>
              </a:lnSpc>
            </a:pPr>
            <a:r>
              <a:rPr sz="1800" i="1" spc="-5" dirty="0">
                <a:solidFill>
                  <a:schemeClr val="bg1"/>
                </a:solidFill>
                <a:cs typeface="Arial"/>
              </a:rPr>
              <a:t>your</a:t>
            </a:r>
            <a:r>
              <a:rPr sz="1800" i="1" dirty="0">
                <a:solidFill>
                  <a:schemeClr val="bg1"/>
                </a:solidFill>
                <a:cs typeface="Arial"/>
              </a:rPr>
              <a:t> </a:t>
            </a:r>
            <a:r>
              <a:rPr sz="1800" i="1" spc="-5" dirty="0">
                <a:solidFill>
                  <a:schemeClr val="bg1"/>
                </a:solidFill>
                <a:cs typeface="Arial"/>
              </a:rPr>
              <a:t>processes</a:t>
            </a:r>
            <a:r>
              <a:rPr sz="1800" i="1" spc="5" dirty="0">
                <a:solidFill>
                  <a:schemeClr val="bg1"/>
                </a:solidFill>
                <a:cs typeface="Arial"/>
              </a:rPr>
              <a:t> </a:t>
            </a:r>
            <a:r>
              <a:rPr sz="1800" i="1" spc="-5" dirty="0">
                <a:solidFill>
                  <a:schemeClr val="bg1"/>
                </a:solidFill>
                <a:cs typeface="Arial"/>
              </a:rPr>
              <a:t>involving</a:t>
            </a:r>
            <a:r>
              <a:rPr sz="1800" i="1" spc="20" dirty="0">
                <a:solidFill>
                  <a:schemeClr val="bg1"/>
                </a:solidFill>
                <a:cs typeface="Arial"/>
              </a:rPr>
              <a:t> </a:t>
            </a:r>
            <a:r>
              <a:rPr sz="1800" i="1" dirty="0">
                <a:solidFill>
                  <a:schemeClr val="bg1"/>
                </a:solidFill>
                <a:cs typeface="Arial"/>
              </a:rPr>
              <a:t>the</a:t>
            </a:r>
            <a:r>
              <a:rPr sz="1800" i="1" spc="-10" dirty="0">
                <a:solidFill>
                  <a:schemeClr val="bg1"/>
                </a:solidFill>
                <a:cs typeface="Arial"/>
              </a:rPr>
              <a:t> </a:t>
            </a:r>
            <a:r>
              <a:rPr sz="1800" i="1" spc="-5" dirty="0">
                <a:solidFill>
                  <a:schemeClr val="bg1"/>
                </a:solidFill>
                <a:cs typeface="Arial"/>
              </a:rPr>
              <a:t>required</a:t>
            </a:r>
            <a:r>
              <a:rPr sz="1800" i="1" spc="15" dirty="0">
                <a:solidFill>
                  <a:schemeClr val="bg1"/>
                </a:solidFill>
                <a:cs typeface="Arial"/>
              </a:rPr>
              <a:t> </a:t>
            </a:r>
            <a:r>
              <a:rPr sz="1800" i="1" spc="-5" dirty="0">
                <a:solidFill>
                  <a:schemeClr val="bg1"/>
                </a:solidFill>
                <a:cs typeface="Arial"/>
              </a:rPr>
              <a:t>stakeholders </a:t>
            </a:r>
            <a:r>
              <a:rPr sz="1800" i="1" spc="-484" dirty="0">
                <a:solidFill>
                  <a:schemeClr val="bg1"/>
                </a:solidFill>
                <a:cs typeface="Arial"/>
              </a:rPr>
              <a:t> </a:t>
            </a:r>
            <a:r>
              <a:rPr sz="1800" i="1" spc="-5" dirty="0">
                <a:solidFill>
                  <a:schemeClr val="bg1"/>
                </a:solidFill>
                <a:cs typeface="Arial"/>
              </a:rPr>
              <a:t>and</a:t>
            </a:r>
            <a:r>
              <a:rPr sz="1800" i="1" dirty="0">
                <a:solidFill>
                  <a:schemeClr val="bg1"/>
                </a:solidFill>
                <a:cs typeface="Arial"/>
              </a:rPr>
              <a:t> </a:t>
            </a:r>
            <a:r>
              <a:rPr sz="1800" i="1" spc="-5" dirty="0">
                <a:solidFill>
                  <a:schemeClr val="bg1"/>
                </a:solidFill>
                <a:cs typeface="Arial"/>
              </a:rPr>
              <a:t>process</a:t>
            </a:r>
            <a:r>
              <a:rPr sz="1800" i="1" dirty="0">
                <a:solidFill>
                  <a:schemeClr val="bg1"/>
                </a:solidFill>
                <a:cs typeface="Arial"/>
              </a:rPr>
              <a:t> </a:t>
            </a:r>
            <a:r>
              <a:rPr sz="1800" i="1" spc="-5" dirty="0">
                <a:solidFill>
                  <a:schemeClr val="bg1"/>
                </a:solidFill>
                <a:cs typeface="Arial"/>
              </a:rPr>
              <a:t>owners</a:t>
            </a:r>
            <a:endParaRPr sz="1800" dirty="0">
              <a:solidFill>
                <a:schemeClr val="bg1"/>
              </a:solidFill>
              <a:cs typeface="Arial"/>
            </a:endParaRPr>
          </a:p>
        </p:txBody>
      </p:sp>
      <p:sp>
        <p:nvSpPr>
          <p:cNvPr id="9" name="object 9"/>
          <p:cNvSpPr txBox="1"/>
          <p:nvPr/>
        </p:nvSpPr>
        <p:spPr>
          <a:xfrm>
            <a:off x="518159" y="3880103"/>
            <a:ext cx="5577840" cy="678390"/>
          </a:xfrm>
          <a:prstGeom prst="rect">
            <a:avLst/>
          </a:prstGeom>
          <a:solidFill>
            <a:srgbClr val="960982"/>
          </a:solidFill>
        </p:spPr>
        <p:txBody>
          <a:bodyPr vert="horz" wrap="square" lIns="0" tIns="123189" rIns="0" bIns="0" rtlCol="0">
            <a:spAutoFit/>
          </a:bodyPr>
          <a:lstStyle/>
          <a:p>
            <a:pPr marL="179705" marR="153035" indent="-20320">
              <a:lnSpc>
                <a:spcPct val="100000"/>
              </a:lnSpc>
              <a:spcBef>
                <a:spcPts val="969"/>
              </a:spcBef>
            </a:pPr>
            <a:r>
              <a:rPr sz="1800" i="1" spc="-5" dirty="0">
                <a:solidFill>
                  <a:schemeClr val="bg1"/>
                </a:solidFill>
                <a:cs typeface="Arial"/>
              </a:rPr>
              <a:t>Improve</a:t>
            </a:r>
            <a:r>
              <a:rPr sz="1800" i="1" dirty="0">
                <a:solidFill>
                  <a:schemeClr val="bg1"/>
                </a:solidFill>
                <a:cs typeface="Arial"/>
              </a:rPr>
              <a:t> </a:t>
            </a:r>
            <a:r>
              <a:rPr sz="1800" i="1" spc="-5" dirty="0">
                <a:solidFill>
                  <a:schemeClr val="bg1"/>
                </a:solidFill>
                <a:cs typeface="Arial"/>
              </a:rPr>
              <a:t>processes</a:t>
            </a:r>
            <a:r>
              <a:rPr sz="1800" i="1" spc="10" dirty="0">
                <a:solidFill>
                  <a:schemeClr val="bg1"/>
                </a:solidFill>
                <a:cs typeface="Arial"/>
              </a:rPr>
              <a:t> </a:t>
            </a:r>
            <a:r>
              <a:rPr sz="1800" i="1" spc="-5" dirty="0">
                <a:solidFill>
                  <a:schemeClr val="bg1"/>
                </a:solidFill>
                <a:cs typeface="Arial"/>
              </a:rPr>
              <a:t>beyond</a:t>
            </a:r>
            <a:r>
              <a:rPr sz="1800" i="1" spc="15" dirty="0">
                <a:solidFill>
                  <a:schemeClr val="bg1"/>
                </a:solidFill>
                <a:cs typeface="Arial"/>
              </a:rPr>
              <a:t> </a:t>
            </a:r>
            <a:r>
              <a:rPr sz="1800" i="1" dirty="0">
                <a:solidFill>
                  <a:schemeClr val="bg1"/>
                </a:solidFill>
                <a:cs typeface="Arial"/>
              </a:rPr>
              <a:t>SAP</a:t>
            </a:r>
            <a:r>
              <a:rPr sz="1800" i="1" spc="-15" dirty="0">
                <a:solidFill>
                  <a:schemeClr val="bg1"/>
                </a:solidFill>
                <a:cs typeface="Arial"/>
              </a:rPr>
              <a:t> </a:t>
            </a:r>
            <a:r>
              <a:rPr sz="1800" i="1" spc="-5" dirty="0">
                <a:solidFill>
                  <a:schemeClr val="bg1"/>
                </a:solidFill>
                <a:cs typeface="Arial"/>
              </a:rPr>
              <a:t>S/4HANA</a:t>
            </a:r>
            <a:r>
              <a:rPr sz="1800" i="1" spc="5" dirty="0">
                <a:solidFill>
                  <a:schemeClr val="bg1"/>
                </a:solidFill>
                <a:cs typeface="Arial"/>
              </a:rPr>
              <a:t> </a:t>
            </a:r>
            <a:r>
              <a:rPr sz="1800" i="1" spc="-5" dirty="0">
                <a:solidFill>
                  <a:schemeClr val="bg1"/>
                </a:solidFill>
                <a:cs typeface="Arial"/>
              </a:rPr>
              <a:t>standard </a:t>
            </a:r>
            <a:r>
              <a:rPr sz="1800" i="1" spc="-484" dirty="0">
                <a:solidFill>
                  <a:schemeClr val="bg1"/>
                </a:solidFill>
                <a:cs typeface="Arial"/>
              </a:rPr>
              <a:t> </a:t>
            </a:r>
            <a:r>
              <a:rPr sz="1800" i="1" spc="-5" dirty="0">
                <a:solidFill>
                  <a:schemeClr val="bg1"/>
                </a:solidFill>
                <a:cs typeface="Arial"/>
              </a:rPr>
              <a:t>capabilities</a:t>
            </a:r>
            <a:r>
              <a:rPr sz="1800" i="1" spc="25" dirty="0">
                <a:solidFill>
                  <a:schemeClr val="bg1"/>
                </a:solidFill>
                <a:cs typeface="Arial"/>
              </a:rPr>
              <a:t> </a:t>
            </a:r>
            <a:r>
              <a:rPr sz="1800" i="1" spc="-5" dirty="0">
                <a:solidFill>
                  <a:schemeClr val="bg1"/>
                </a:solidFill>
                <a:cs typeface="Arial"/>
              </a:rPr>
              <a:t>based</a:t>
            </a:r>
            <a:r>
              <a:rPr sz="1800" i="1" spc="5" dirty="0">
                <a:solidFill>
                  <a:schemeClr val="bg1"/>
                </a:solidFill>
                <a:cs typeface="Arial"/>
              </a:rPr>
              <a:t> </a:t>
            </a:r>
            <a:r>
              <a:rPr sz="1800" i="1" spc="-5" dirty="0">
                <a:solidFill>
                  <a:schemeClr val="bg1"/>
                </a:solidFill>
                <a:cs typeface="Arial"/>
              </a:rPr>
              <a:t>on</a:t>
            </a:r>
            <a:r>
              <a:rPr sz="1800" i="1" spc="5" dirty="0">
                <a:solidFill>
                  <a:schemeClr val="bg1"/>
                </a:solidFill>
                <a:cs typeface="Arial"/>
              </a:rPr>
              <a:t> </a:t>
            </a:r>
            <a:r>
              <a:rPr sz="1800" i="1" spc="-5" dirty="0">
                <a:solidFill>
                  <a:schemeClr val="bg1"/>
                </a:solidFill>
                <a:cs typeface="Arial"/>
              </a:rPr>
              <a:t>defined</a:t>
            </a:r>
            <a:r>
              <a:rPr sz="1800" i="1" spc="5" dirty="0">
                <a:solidFill>
                  <a:schemeClr val="bg1"/>
                </a:solidFill>
                <a:cs typeface="Arial"/>
              </a:rPr>
              <a:t> </a:t>
            </a:r>
            <a:r>
              <a:rPr sz="1800" i="1" spc="-5" dirty="0">
                <a:solidFill>
                  <a:schemeClr val="bg1"/>
                </a:solidFill>
                <a:cs typeface="Arial"/>
              </a:rPr>
              <a:t>end-to-end</a:t>
            </a:r>
            <a:r>
              <a:rPr sz="1800" i="1" spc="20" dirty="0">
                <a:solidFill>
                  <a:schemeClr val="bg1"/>
                </a:solidFill>
                <a:cs typeface="Arial"/>
              </a:rPr>
              <a:t> </a:t>
            </a:r>
            <a:r>
              <a:rPr sz="1800" i="1" spc="-5" dirty="0">
                <a:solidFill>
                  <a:schemeClr val="bg1"/>
                </a:solidFill>
                <a:cs typeface="Arial"/>
              </a:rPr>
              <a:t>processes</a:t>
            </a:r>
            <a:endParaRPr sz="1800" dirty="0">
              <a:solidFill>
                <a:schemeClr val="bg1"/>
              </a:solidFill>
              <a:cs typeface="Arial"/>
            </a:endParaRPr>
          </a:p>
        </p:txBody>
      </p:sp>
      <p:pic>
        <p:nvPicPr>
          <p:cNvPr id="10" name="object 10"/>
          <p:cNvPicPr/>
          <p:nvPr/>
        </p:nvPicPr>
        <p:blipFill>
          <a:blip r:embed="rId4" cstate="print"/>
          <a:stretch>
            <a:fillRect/>
          </a:stretch>
        </p:blipFill>
        <p:spPr>
          <a:xfrm>
            <a:off x="11125581" y="1137286"/>
            <a:ext cx="233934" cy="233934"/>
          </a:xfrm>
          <a:prstGeom prst="rect">
            <a:avLst/>
          </a:prstGeom>
        </p:spPr>
      </p:pic>
      <p:sp>
        <p:nvSpPr>
          <p:cNvPr id="11" name="object 11"/>
          <p:cNvSpPr txBox="1"/>
          <p:nvPr/>
        </p:nvSpPr>
        <p:spPr>
          <a:xfrm>
            <a:off x="11101831" y="1149224"/>
            <a:ext cx="544195" cy="349250"/>
          </a:xfrm>
          <a:prstGeom prst="rect">
            <a:avLst/>
          </a:prstGeom>
        </p:spPr>
        <p:txBody>
          <a:bodyPr vert="horz" wrap="square" lIns="0" tIns="13335" rIns="0" bIns="0" rtlCol="0">
            <a:spAutoFit/>
          </a:bodyPr>
          <a:lstStyle/>
          <a:p>
            <a:pPr marL="97790">
              <a:lnSpc>
                <a:spcPct val="100000"/>
              </a:lnSpc>
              <a:spcBef>
                <a:spcPts val="105"/>
              </a:spcBef>
            </a:pPr>
            <a:r>
              <a:rPr sz="1100" spc="95" dirty="0">
                <a:solidFill>
                  <a:srgbClr val="FFFFFF"/>
                </a:solidFill>
                <a:latin typeface="Trebuchet MS"/>
                <a:cs typeface="Trebuchet MS"/>
              </a:rPr>
              <a:t>3</a:t>
            </a:r>
            <a:endParaRPr sz="1100">
              <a:latin typeface="Trebuchet MS"/>
              <a:cs typeface="Trebuchet MS"/>
            </a:endParaRPr>
          </a:p>
          <a:p>
            <a:pPr marL="12700">
              <a:lnSpc>
                <a:spcPct val="100000"/>
              </a:lnSpc>
              <a:spcBef>
                <a:spcPts val="20"/>
              </a:spcBef>
            </a:pPr>
            <a:r>
              <a:rPr sz="1000" b="1" spc="-10" dirty="0">
                <a:latin typeface="Arial"/>
                <a:cs typeface="Arial"/>
              </a:rPr>
              <a:t>Systems</a:t>
            </a:r>
            <a:endParaRPr sz="1000">
              <a:latin typeface="Arial"/>
              <a:cs typeface="Arial"/>
            </a:endParaRPr>
          </a:p>
        </p:txBody>
      </p:sp>
      <p:pic>
        <p:nvPicPr>
          <p:cNvPr id="12" name="object 12"/>
          <p:cNvPicPr/>
          <p:nvPr/>
        </p:nvPicPr>
        <p:blipFill>
          <a:blip r:embed="rId4" cstate="print"/>
          <a:stretch>
            <a:fillRect/>
          </a:stretch>
        </p:blipFill>
        <p:spPr>
          <a:xfrm>
            <a:off x="10104501" y="931546"/>
            <a:ext cx="233933" cy="233934"/>
          </a:xfrm>
          <a:prstGeom prst="rect">
            <a:avLst/>
          </a:prstGeom>
        </p:spPr>
      </p:pic>
      <p:sp>
        <p:nvSpPr>
          <p:cNvPr id="13" name="object 13"/>
          <p:cNvSpPr txBox="1"/>
          <p:nvPr/>
        </p:nvSpPr>
        <p:spPr>
          <a:xfrm>
            <a:off x="10163936" y="943484"/>
            <a:ext cx="116205" cy="193675"/>
          </a:xfrm>
          <a:prstGeom prst="rect">
            <a:avLst/>
          </a:prstGeom>
        </p:spPr>
        <p:txBody>
          <a:bodyPr vert="horz" wrap="square" lIns="0" tIns="13335" rIns="0" bIns="0" rtlCol="0">
            <a:spAutoFit/>
          </a:bodyPr>
          <a:lstStyle/>
          <a:p>
            <a:pPr marL="12700">
              <a:lnSpc>
                <a:spcPct val="100000"/>
              </a:lnSpc>
              <a:spcBef>
                <a:spcPts val="105"/>
              </a:spcBef>
            </a:pPr>
            <a:r>
              <a:rPr sz="1100" spc="135" dirty="0">
                <a:solidFill>
                  <a:srgbClr val="FFFFFF"/>
                </a:solidFill>
                <a:latin typeface="Trebuchet MS"/>
                <a:cs typeface="Trebuchet MS"/>
              </a:rPr>
              <a:t>4</a:t>
            </a:r>
            <a:endParaRPr sz="1100">
              <a:latin typeface="Trebuchet MS"/>
              <a:cs typeface="Trebuchet MS"/>
            </a:endParaRPr>
          </a:p>
        </p:txBody>
      </p:sp>
      <p:sp>
        <p:nvSpPr>
          <p:cNvPr id="21" name="Rounded Rectangle 20"/>
          <p:cNvSpPr/>
          <p:nvPr/>
        </p:nvSpPr>
        <p:spPr>
          <a:xfrm>
            <a:off x="8410420" y="3756911"/>
            <a:ext cx="533400" cy="1084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5"/>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inVertical)">
                                      <p:cBhvr>
                                        <p:cTn id="18" dur="500"/>
                                        <p:tgtEl>
                                          <p:spTgt spid="5"/>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arn(inVertical)">
                                      <p:cBhvr>
                                        <p:cTn id="21" dur="500"/>
                                        <p:tgtEl>
                                          <p:spTgt spid="6"/>
                                        </p:tgtEl>
                                      </p:cBhvr>
                                    </p:animEffect>
                                  </p:childTnLst>
                                </p:cTn>
                              </p:par>
                              <p:par>
                                <p:cTn id="22" presetID="16" presetClass="entr" presetSubtype="21"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arn(inVertical)">
                                      <p:cBhvr>
                                        <p:cTn id="24" dur="500"/>
                                        <p:tgtEl>
                                          <p:spTgt spid="10"/>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inVertical)">
                                      <p:cBhvr>
                                        <p:cTn id="27" dur="500"/>
                                        <p:tgtEl>
                                          <p:spTgt spid="11"/>
                                        </p:tgtEl>
                                      </p:cBhvr>
                                    </p:animEffect>
                                  </p:childTnLst>
                                </p:cTn>
                              </p:par>
                              <p:par>
                                <p:cTn id="28" presetID="16" presetClass="entr" presetSubtype="21"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arn(inVertical)">
                                      <p:cBhvr>
                                        <p:cTn id="30" dur="500"/>
                                        <p:tgtEl>
                                          <p:spTgt spid="12"/>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barn(inVertical)">
                                      <p:cBhvr>
                                        <p:cTn id="33" dur="500"/>
                                        <p:tgtEl>
                                          <p:spTgt spid="13"/>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barn(inVertical)">
                                      <p:cBhvr>
                                        <p:cTn id="36" dur="500"/>
                                        <p:tgtEl>
                                          <p:spTgt spid="8"/>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barn(inVertical)">
                                      <p:cBhvr>
                                        <p:cTn id="39" dur="500"/>
                                        <p:tgtEl>
                                          <p:spTgt spid="9"/>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barn(inVertical)">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barn(inVertical)">
                                      <p:cBhvr>
                                        <p:cTn id="4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P spid="8" grpId="0" animBg="1"/>
      <p:bldP spid="9" grpId="0" animBg="1"/>
      <p:bldP spid="11" grpId="0"/>
      <p:bldP spid="13" grpId="0"/>
      <p:bldP spid="21"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1439" y="241808"/>
            <a:ext cx="6644005" cy="603885"/>
          </a:xfrm>
          <a:prstGeom prst="rect">
            <a:avLst/>
          </a:prstGeom>
        </p:spPr>
        <p:txBody>
          <a:bodyPr vert="horz" wrap="square" lIns="0" tIns="12700" rIns="0" bIns="0" rtlCol="0">
            <a:spAutoFit/>
          </a:bodyPr>
          <a:lstStyle/>
          <a:p>
            <a:pPr marL="12700">
              <a:lnSpc>
                <a:spcPts val="2155"/>
              </a:lnSpc>
              <a:spcBef>
                <a:spcPts val="100"/>
              </a:spcBef>
            </a:pPr>
            <a:r>
              <a:rPr sz="1800" b="0" spc="-5" dirty="0">
                <a:solidFill>
                  <a:srgbClr val="7E7E7E"/>
                </a:solidFill>
                <a:latin typeface="Arial MT"/>
                <a:cs typeface="Arial MT"/>
              </a:rPr>
              <a:t>How</a:t>
            </a:r>
            <a:r>
              <a:rPr sz="1800" b="0" spc="15" dirty="0">
                <a:solidFill>
                  <a:srgbClr val="7E7E7E"/>
                </a:solidFill>
                <a:latin typeface="Arial MT"/>
                <a:cs typeface="Arial MT"/>
              </a:rPr>
              <a:t> </a:t>
            </a:r>
            <a:r>
              <a:rPr sz="1800" b="0" dirty="0">
                <a:solidFill>
                  <a:srgbClr val="7E7E7E"/>
                </a:solidFill>
                <a:latin typeface="Arial MT"/>
                <a:cs typeface="Arial MT"/>
              </a:rPr>
              <a:t>SAP</a:t>
            </a:r>
            <a:r>
              <a:rPr sz="1800" b="0" spc="-35" dirty="0">
                <a:solidFill>
                  <a:srgbClr val="7E7E7E"/>
                </a:solidFill>
                <a:latin typeface="Arial MT"/>
                <a:cs typeface="Arial MT"/>
              </a:rPr>
              <a:t> </a:t>
            </a:r>
            <a:r>
              <a:rPr lang="en-US" sz="1800" b="0" spc="-5" dirty="0">
                <a:solidFill>
                  <a:srgbClr val="7E7E7E"/>
                </a:solidFill>
                <a:latin typeface="Arial MT"/>
                <a:cs typeface="Arial MT"/>
              </a:rPr>
              <a:t>Signavio Training</a:t>
            </a:r>
            <a:r>
              <a:rPr sz="1800" b="0" spc="25" dirty="0">
                <a:solidFill>
                  <a:srgbClr val="7E7E7E"/>
                </a:solidFill>
                <a:latin typeface="Arial MT"/>
                <a:cs typeface="Arial MT"/>
              </a:rPr>
              <a:t> </a:t>
            </a:r>
            <a:r>
              <a:rPr sz="1800" b="0" spc="-5" dirty="0">
                <a:solidFill>
                  <a:srgbClr val="7E7E7E"/>
                </a:solidFill>
                <a:latin typeface="Arial MT"/>
                <a:cs typeface="Arial MT"/>
              </a:rPr>
              <a:t>drive</a:t>
            </a:r>
            <a:r>
              <a:rPr sz="1800" b="0" spc="5" dirty="0">
                <a:solidFill>
                  <a:srgbClr val="7E7E7E"/>
                </a:solidFill>
                <a:latin typeface="Arial MT"/>
                <a:cs typeface="Arial MT"/>
              </a:rPr>
              <a:t> </a:t>
            </a:r>
            <a:r>
              <a:rPr sz="1800" b="0" dirty="0">
                <a:solidFill>
                  <a:srgbClr val="7E7E7E"/>
                </a:solidFill>
                <a:latin typeface="Arial MT"/>
                <a:cs typeface="Arial MT"/>
              </a:rPr>
              <a:t>SAP</a:t>
            </a:r>
            <a:r>
              <a:rPr sz="1800" b="0" spc="-30" dirty="0">
                <a:solidFill>
                  <a:srgbClr val="7E7E7E"/>
                </a:solidFill>
                <a:latin typeface="Arial MT"/>
                <a:cs typeface="Arial MT"/>
              </a:rPr>
              <a:t> </a:t>
            </a:r>
            <a:r>
              <a:rPr sz="1800" b="0" spc="-5" dirty="0">
                <a:solidFill>
                  <a:srgbClr val="7E7E7E"/>
                </a:solidFill>
                <a:latin typeface="Arial MT"/>
                <a:cs typeface="Arial MT"/>
              </a:rPr>
              <a:t>S/4HANA</a:t>
            </a:r>
            <a:r>
              <a:rPr sz="1800" b="0" spc="-100" dirty="0">
                <a:solidFill>
                  <a:srgbClr val="7E7E7E"/>
                </a:solidFill>
                <a:latin typeface="Arial MT"/>
                <a:cs typeface="Arial MT"/>
              </a:rPr>
              <a:t> </a:t>
            </a:r>
            <a:r>
              <a:rPr sz="1800" b="0" spc="-5" dirty="0">
                <a:solidFill>
                  <a:srgbClr val="7E7E7E"/>
                </a:solidFill>
                <a:latin typeface="Arial MT"/>
                <a:cs typeface="Arial MT"/>
              </a:rPr>
              <a:t>transformations</a:t>
            </a:r>
            <a:endParaRPr sz="1800" dirty="0">
              <a:latin typeface="Arial MT"/>
              <a:cs typeface="Arial MT"/>
            </a:endParaRPr>
          </a:p>
          <a:p>
            <a:pPr marL="12700">
              <a:lnSpc>
                <a:spcPts val="2395"/>
              </a:lnSpc>
            </a:pPr>
            <a:r>
              <a:rPr dirty="0">
                <a:solidFill>
                  <a:srgbClr val="F3B829"/>
                </a:solidFill>
              </a:rPr>
              <a:t>SAP</a:t>
            </a:r>
            <a:r>
              <a:rPr spc="-40" dirty="0">
                <a:solidFill>
                  <a:srgbClr val="F3B829"/>
                </a:solidFill>
              </a:rPr>
              <a:t> </a:t>
            </a:r>
            <a:r>
              <a:rPr lang="en-US" spc="-5" dirty="0">
                <a:solidFill>
                  <a:srgbClr val="F3B829"/>
                </a:solidFill>
              </a:rPr>
              <a:t>Signavio's</a:t>
            </a:r>
            <a:r>
              <a:rPr dirty="0">
                <a:solidFill>
                  <a:srgbClr val="F3B829"/>
                </a:solidFill>
              </a:rPr>
              <a:t> Process</a:t>
            </a:r>
            <a:r>
              <a:rPr spc="-20" dirty="0">
                <a:solidFill>
                  <a:srgbClr val="F3B829"/>
                </a:solidFill>
              </a:rPr>
              <a:t> </a:t>
            </a:r>
            <a:r>
              <a:rPr spc="-5" dirty="0">
                <a:solidFill>
                  <a:srgbClr val="F3B829"/>
                </a:solidFill>
              </a:rPr>
              <a:t>Governance</a:t>
            </a:r>
          </a:p>
        </p:txBody>
      </p:sp>
      <p:grpSp>
        <p:nvGrpSpPr>
          <p:cNvPr id="3" name="object 3"/>
          <p:cNvGrpSpPr/>
          <p:nvPr/>
        </p:nvGrpSpPr>
        <p:grpSpPr>
          <a:xfrm>
            <a:off x="8429243" y="0"/>
            <a:ext cx="878205" cy="6858000"/>
            <a:chOff x="8429243" y="0"/>
            <a:chExt cx="878205" cy="6858000"/>
          </a:xfrm>
          <a:solidFill>
            <a:srgbClr val="FFF9E9"/>
          </a:solidFill>
        </p:grpSpPr>
        <p:sp>
          <p:nvSpPr>
            <p:cNvPr id="4" name="object 4"/>
            <p:cNvSpPr/>
            <p:nvPr/>
          </p:nvSpPr>
          <p:spPr>
            <a:xfrm>
              <a:off x="8429243" y="0"/>
              <a:ext cx="878205" cy="6858000"/>
            </a:xfrm>
            <a:custGeom>
              <a:avLst/>
              <a:gdLst/>
              <a:ahLst/>
              <a:cxnLst/>
              <a:rect l="l" t="t" r="r" b="b"/>
              <a:pathLst>
                <a:path w="878204" h="6858000">
                  <a:moveTo>
                    <a:pt x="877824" y="0"/>
                  </a:moveTo>
                  <a:lnTo>
                    <a:pt x="0" y="0"/>
                  </a:lnTo>
                  <a:lnTo>
                    <a:pt x="0" y="6858000"/>
                  </a:lnTo>
                  <a:lnTo>
                    <a:pt x="877824" y="6858000"/>
                  </a:lnTo>
                  <a:lnTo>
                    <a:pt x="877824" y="0"/>
                  </a:lnTo>
                  <a:close/>
                </a:path>
              </a:pathLst>
            </a:custGeom>
            <a:grpFill/>
          </p:spPr>
          <p:txBody>
            <a:bodyPr wrap="square" lIns="0" tIns="0" rIns="0" bIns="0" rtlCol="0"/>
            <a:lstStyle/>
            <a:p>
              <a:endParaRPr/>
            </a:p>
          </p:txBody>
        </p:sp>
        <p:pic>
          <p:nvPicPr>
            <p:cNvPr id="5" name="object 5"/>
            <p:cNvPicPr/>
            <p:nvPr/>
          </p:nvPicPr>
          <p:blipFill>
            <a:blip r:embed="rId2" cstate="print"/>
            <a:stretch>
              <a:fillRect/>
            </a:stretch>
          </p:blipFill>
          <p:spPr>
            <a:xfrm>
              <a:off x="8555735" y="2083307"/>
              <a:ext cx="637031" cy="637032"/>
            </a:xfrm>
            <a:prstGeom prst="rect">
              <a:avLst/>
            </a:prstGeom>
            <a:grpFill/>
          </p:spPr>
        </p:pic>
        <p:pic>
          <p:nvPicPr>
            <p:cNvPr id="6" name="object 6"/>
            <p:cNvPicPr/>
            <p:nvPr/>
          </p:nvPicPr>
          <p:blipFill>
            <a:blip r:embed="rId3" cstate="print"/>
            <a:stretch>
              <a:fillRect/>
            </a:stretch>
          </p:blipFill>
          <p:spPr>
            <a:xfrm>
              <a:off x="8555735" y="3012948"/>
              <a:ext cx="637031" cy="638556"/>
            </a:xfrm>
            <a:prstGeom prst="rect">
              <a:avLst/>
            </a:prstGeom>
            <a:grpFill/>
          </p:spPr>
        </p:pic>
        <p:pic>
          <p:nvPicPr>
            <p:cNvPr id="7" name="object 7"/>
            <p:cNvPicPr/>
            <p:nvPr/>
          </p:nvPicPr>
          <p:blipFill>
            <a:blip r:embed="rId4" cstate="print"/>
            <a:stretch>
              <a:fillRect/>
            </a:stretch>
          </p:blipFill>
          <p:spPr>
            <a:xfrm>
              <a:off x="8555735" y="3944111"/>
              <a:ext cx="637031" cy="637032"/>
            </a:xfrm>
            <a:prstGeom prst="rect">
              <a:avLst/>
            </a:prstGeom>
            <a:grpFill/>
          </p:spPr>
        </p:pic>
        <p:pic>
          <p:nvPicPr>
            <p:cNvPr id="8" name="object 8"/>
            <p:cNvPicPr/>
            <p:nvPr/>
          </p:nvPicPr>
          <p:blipFill>
            <a:blip r:embed="rId5" cstate="print"/>
            <a:stretch>
              <a:fillRect/>
            </a:stretch>
          </p:blipFill>
          <p:spPr>
            <a:xfrm>
              <a:off x="8555735" y="4916423"/>
              <a:ext cx="637031" cy="638556"/>
            </a:xfrm>
            <a:prstGeom prst="rect">
              <a:avLst/>
            </a:prstGeom>
            <a:grpFill/>
          </p:spPr>
        </p:pic>
      </p:grpSp>
      <p:grpSp>
        <p:nvGrpSpPr>
          <p:cNvPr id="9" name="object 9"/>
          <p:cNvGrpSpPr/>
          <p:nvPr/>
        </p:nvGrpSpPr>
        <p:grpSpPr>
          <a:xfrm>
            <a:off x="496810" y="1584945"/>
            <a:ext cx="7470775" cy="4828540"/>
            <a:chOff x="496810" y="1584945"/>
            <a:chExt cx="7470775" cy="4828540"/>
          </a:xfrm>
        </p:grpSpPr>
        <p:pic>
          <p:nvPicPr>
            <p:cNvPr id="10" name="object 10"/>
            <p:cNvPicPr/>
            <p:nvPr/>
          </p:nvPicPr>
          <p:blipFill>
            <a:blip r:embed="rId6" cstate="print"/>
            <a:stretch>
              <a:fillRect/>
            </a:stretch>
          </p:blipFill>
          <p:spPr>
            <a:xfrm>
              <a:off x="496810" y="1584945"/>
              <a:ext cx="6286526" cy="3672870"/>
            </a:xfrm>
            <a:prstGeom prst="rect">
              <a:avLst/>
            </a:prstGeom>
          </p:spPr>
        </p:pic>
        <p:pic>
          <p:nvPicPr>
            <p:cNvPr id="11" name="object 11"/>
            <p:cNvPicPr/>
            <p:nvPr/>
          </p:nvPicPr>
          <p:blipFill>
            <a:blip r:embed="rId7" cstate="print"/>
            <a:stretch>
              <a:fillRect/>
            </a:stretch>
          </p:blipFill>
          <p:spPr>
            <a:xfrm>
              <a:off x="504444" y="1592580"/>
              <a:ext cx="6220967" cy="3607308"/>
            </a:xfrm>
            <a:prstGeom prst="rect">
              <a:avLst/>
            </a:prstGeom>
          </p:spPr>
        </p:pic>
        <p:pic>
          <p:nvPicPr>
            <p:cNvPr id="12" name="object 12"/>
            <p:cNvPicPr/>
            <p:nvPr/>
          </p:nvPicPr>
          <p:blipFill>
            <a:blip r:embed="rId8" cstate="print"/>
            <a:stretch>
              <a:fillRect/>
            </a:stretch>
          </p:blipFill>
          <p:spPr>
            <a:xfrm>
              <a:off x="4957571" y="3119627"/>
              <a:ext cx="3009900" cy="3293364"/>
            </a:xfrm>
            <a:prstGeom prst="rect">
              <a:avLst/>
            </a:prstGeom>
          </p:spPr>
        </p:pic>
        <p:pic>
          <p:nvPicPr>
            <p:cNvPr id="13" name="object 13"/>
            <p:cNvPicPr/>
            <p:nvPr/>
          </p:nvPicPr>
          <p:blipFill>
            <a:blip r:embed="rId9" cstate="print"/>
            <a:stretch>
              <a:fillRect/>
            </a:stretch>
          </p:blipFill>
          <p:spPr>
            <a:xfrm>
              <a:off x="4983479" y="3145536"/>
              <a:ext cx="2907792" cy="3191256"/>
            </a:xfrm>
            <a:prstGeom prst="rect">
              <a:avLst/>
            </a:prstGeom>
          </p:spPr>
        </p:pic>
      </p:grpSp>
      <p:sp>
        <p:nvSpPr>
          <p:cNvPr id="14" name="object 14"/>
          <p:cNvSpPr txBox="1"/>
          <p:nvPr/>
        </p:nvSpPr>
        <p:spPr>
          <a:xfrm>
            <a:off x="9486138" y="2258060"/>
            <a:ext cx="2131060" cy="3197029"/>
          </a:xfrm>
          <a:prstGeom prst="rect">
            <a:avLst/>
          </a:prstGeom>
        </p:spPr>
        <p:txBody>
          <a:bodyPr vert="horz" wrap="square" lIns="0" tIns="39370" rIns="0" bIns="0" rtlCol="0">
            <a:spAutoFit/>
          </a:bodyPr>
          <a:lstStyle/>
          <a:p>
            <a:pPr marL="12700" marR="5080">
              <a:lnSpc>
                <a:spcPts val="1730"/>
              </a:lnSpc>
              <a:spcBef>
                <a:spcPts val="310"/>
              </a:spcBef>
            </a:pPr>
            <a:r>
              <a:rPr sz="1600" b="1" spc="-5" dirty="0">
                <a:solidFill>
                  <a:srgbClr val="F3B829"/>
                </a:solidFill>
                <a:latin typeface="Arial"/>
                <a:cs typeface="Arial"/>
              </a:rPr>
              <a:t>Process</a:t>
            </a:r>
            <a:r>
              <a:rPr sz="1600" b="1" spc="-25" dirty="0">
                <a:solidFill>
                  <a:srgbClr val="F3B829"/>
                </a:solidFill>
                <a:latin typeface="Arial"/>
                <a:cs typeface="Arial"/>
              </a:rPr>
              <a:t> </a:t>
            </a:r>
            <a:r>
              <a:rPr sz="1600" b="1" spc="-5" dirty="0">
                <a:solidFill>
                  <a:srgbClr val="F3B829"/>
                </a:solidFill>
                <a:latin typeface="Arial"/>
                <a:cs typeface="Arial"/>
              </a:rPr>
              <a:t>release</a:t>
            </a:r>
            <a:r>
              <a:rPr sz="1600" b="1" spc="-10" dirty="0">
                <a:solidFill>
                  <a:srgbClr val="F3B829"/>
                </a:solidFill>
                <a:latin typeface="Arial"/>
                <a:cs typeface="Arial"/>
              </a:rPr>
              <a:t> </a:t>
            </a:r>
            <a:r>
              <a:rPr sz="1600" b="1" spc="-15" dirty="0">
                <a:solidFill>
                  <a:srgbClr val="F3B829"/>
                </a:solidFill>
                <a:latin typeface="Arial"/>
                <a:cs typeface="Arial"/>
              </a:rPr>
              <a:t>cycle </a:t>
            </a:r>
            <a:r>
              <a:rPr sz="1600" b="1" spc="-430" dirty="0">
                <a:solidFill>
                  <a:srgbClr val="F3B829"/>
                </a:solidFill>
                <a:latin typeface="Arial"/>
                <a:cs typeface="Arial"/>
              </a:rPr>
              <a:t> </a:t>
            </a:r>
            <a:r>
              <a:rPr sz="1600" b="1" spc="-5" dirty="0">
                <a:solidFill>
                  <a:srgbClr val="F3B829"/>
                </a:solidFill>
                <a:latin typeface="Arial"/>
                <a:cs typeface="Arial"/>
              </a:rPr>
              <a:t>management</a:t>
            </a:r>
            <a:endParaRPr sz="1600" dirty="0">
              <a:solidFill>
                <a:srgbClr val="F3B829"/>
              </a:solidFill>
              <a:latin typeface="Arial"/>
              <a:cs typeface="Arial"/>
            </a:endParaRPr>
          </a:p>
          <a:p>
            <a:pPr>
              <a:lnSpc>
                <a:spcPct val="100000"/>
              </a:lnSpc>
              <a:spcBef>
                <a:spcPts val="15"/>
              </a:spcBef>
            </a:pPr>
            <a:endParaRPr sz="2550" dirty="0">
              <a:solidFill>
                <a:srgbClr val="F3B829"/>
              </a:solidFill>
              <a:latin typeface="Arial"/>
              <a:cs typeface="Arial"/>
            </a:endParaRPr>
          </a:p>
          <a:p>
            <a:pPr marL="12700" marR="464184">
              <a:lnSpc>
                <a:spcPts val="1730"/>
              </a:lnSpc>
              <a:spcBef>
                <a:spcPts val="5"/>
              </a:spcBef>
            </a:pPr>
            <a:r>
              <a:rPr sz="1600" b="1" spc="-5" dirty="0">
                <a:solidFill>
                  <a:srgbClr val="F3B829"/>
                </a:solidFill>
                <a:latin typeface="Arial"/>
                <a:cs typeface="Arial"/>
              </a:rPr>
              <a:t>Process</a:t>
            </a:r>
            <a:r>
              <a:rPr sz="1600" b="1" spc="-65" dirty="0">
                <a:solidFill>
                  <a:srgbClr val="F3B829"/>
                </a:solidFill>
                <a:latin typeface="Arial"/>
                <a:cs typeface="Arial"/>
              </a:rPr>
              <a:t> </a:t>
            </a:r>
            <a:r>
              <a:rPr sz="1600" b="1" spc="-5" dirty="0">
                <a:solidFill>
                  <a:srgbClr val="F3B829"/>
                </a:solidFill>
                <a:latin typeface="Arial"/>
                <a:cs typeface="Arial"/>
              </a:rPr>
              <a:t>maturity </a:t>
            </a:r>
            <a:r>
              <a:rPr sz="1600" b="1" spc="-430" dirty="0">
                <a:solidFill>
                  <a:srgbClr val="F3B829"/>
                </a:solidFill>
                <a:latin typeface="Arial"/>
                <a:cs typeface="Arial"/>
              </a:rPr>
              <a:t> </a:t>
            </a:r>
            <a:r>
              <a:rPr sz="1600" b="1" spc="-5" dirty="0">
                <a:solidFill>
                  <a:srgbClr val="F3B829"/>
                </a:solidFill>
                <a:latin typeface="Arial"/>
                <a:cs typeface="Arial"/>
              </a:rPr>
              <a:t>assessment</a:t>
            </a:r>
            <a:endParaRPr sz="1600" dirty="0">
              <a:solidFill>
                <a:srgbClr val="F3B829"/>
              </a:solidFill>
              <a:latin typeface="Arial"/>
              <a:cs typeface="Arial"/>
            </a:endParaRPr>
          </a:p>
          <a:p>
            <a:pPr>
              <a:lnSpc>
                <a:spcPct val="100000"/>
              </a:lnSpc>
              <a:spcBef>
                <a:spcPts val="5"/>
              </a:spcBef>
            </a:pPr>
            <a:endParaRPr sz="2450" dirty="0">
              <a:solidFill>
                <a:srgbClr val="F3B829"/>
              </a:solidFill>
              <a:latin typeface="Arial"/>
              <a:cs typeface="Arial"/>
            </a:endParaRPr>
          </a:p>
          <a:p>
            <a:pPr marL="12700" marR="274320">
              <a:lnSpc>
                <a:spcPct val="100000"/>
              </a:lnSpc>
            </a:pPr>
            <a:r>
              <a:rPr sz="1600" b="1" spc="-5" dirty="0">
                <a:solidFill>
                  <a:srgbClr val="F3B829"/>
                </a:solidFill>
                <a:latin typeface="Arial"/>
                <a:cs typeface="Arial"/>
              </a:rPr>
              <a:t>Process</a:t>
            </a:r>
            <a:r>
              <a:rPr sz="1600" b="1" spc="-10" dirty="0">
                <a:solidFill>
                  <a:srgbClr val="F3B829"/>
                </a:solidFill>
                <a:latin typeface="Arial"/>
                <a:cs typeface="Arial"/>
              </a:rPr>
              <a:t>-</a:t>
            </a:r>
            <a:r>
              <a:rPr sz="1600" b="1" spc="-5" dirty="0">
                <a:solidFill>
                  <a:srgbClr val="F3B829"/>
                </a:solidFill>
                <a:latin typeface="Arial"/>
                <a:cs typeface="Arial"/>
              </a:rPr>
              <a:t>in</a:t>
            </a:r>
            <a:r>
              <a:rPr sz="1600" b="1" spc="-15" dirty="0">
                <a:solidFill>
                  <a:srgbClr val="F3B829"/>
                </a:solidFill>
                <a:latin typeface="Arial"/>
                <a:cs typeface="Arial"/>
              </a:rPr>
              <a:t>t</a:t>
            </a:r>
            <a:r>
              <a:rPr sz="1600" b="1" spc="-5" dirty="0">
                <a:solidFill>
                  <a:srgbClr val="F3B829"/>
                </a:solidFill>
                <a:latin typeface="Arial"/>
                <a:cs typeface="Arial"/>
              </a:rPr>
              <a:t>egrated  risk</a:t>
            </a:r>
            <a:r>
              <a:rPr sz="1600" b="1" spc="5" dirty="0">
                <a:solidFill>
                  <a:srgbClr val="F3B829"/>
                </a:solidFill>
                <a:latin typeface="Arial"/>
                <a:cs typeface="Arial"/>
              </a:rPr>
              <a:t> </a:t>
            </a:r>
            <a:r>
              <a:rPr sz="1600" b="1" spc="-5" dirty="0">
                <a:solidFill>
                  <a:srgbClr val="F3B829"/>
                </a:solidFill>
                <a:latin typeface="Arial"/>
                <a:cs typeface="Arial"/>
              </a:rPr>
              <a:t>and</a:t>
            </a:r>
            <a:r>
              <a:rPr sz="1600" b="1" spc="-10" dirty="0">
                <a:solidFill>
                  <a:srgbClr val="F3B829"/>
                </a:solidFill>
                <a:latin typeface="Arial"/>
                <a:cs typeface="Arial"/>
              </a:rPr>
              <a:t> </a:t>
            </a:r>
            <a:r>
              <a:rPr sz="1600" b="1" spc="-5" dirty="0">
                <a:solidFill>
                  <a:srgbClr val="F3B829"/>
                </a:solidFill>
                <a:latin typeface="Arial"/>
                <a:cs typeface="Arial"/>
              </a:rPr>
              <a:t>control </a:t>
            </a:r>
            <a:r>
              <a:rPr sz="1600" b="1" dirty="0">
                <a:solidFill>
                  <a:srgbClr val="F3B829"/>
                </a:solidFill>
                <a:latin typeface="Arial"/>
                <a:cs typeface="Arial"/>
              </a:rPr>
              <a:t> </a:t>
            </a:r>
            <a:r>
              <a:rPr sz="1600" b="1" spc="-5" dirty="0">
                <a:solidFill>
                  <a:srgbClr val="F3B829"/>
                </a:solidFill>
                <a:latin typeface="Arial"/>
                <a:cs typeface="Arial"/>
              </a:rPr>
              <a:t>management</a:t>
            </a:r>
            <a:endParaRPr sz="1600" dirty="0">
              <a:solidFill>
                <a:srgbClr val="F3B829"/>
              </a:solidFill>
              <a:latin typeface="Arial"/>
              <a:cs typeface="Arial"/>
            </a:endParaRPr>
          </a:p>
          <a:p>
            <a:pPr>
              <a:lnSpc>
                <a:spcPct val="100000"/>
              </a:lnSpc>
              <a:spcBef>
                <a:spcPts val="30"/>
              </a:spcBef>
            </a:pPr>
            <a:endParaRPr sz="1850" dirty="0">
              <a:solidFill>
                <a:srgbClr val="F3B829"/>
              </a:solidFill>
              <a:latin typeface="Arial"/>
              <a:cs typeface="Arial"/>
            </a:endParaRPr>
          </a:p>
          <a:p>
            <a:pPr marL="12700" marR="492125">
              <a:lnSpc>
                <a:spcPct val="100000"/>
              </a:lnSpc>
              <a:spcBef>
                <a:spcPts val="5"/>
              </a:spcBef>
            </a:pPr>
            <a:r>
              <a:rPr sz="1600" b="1" spc="-5" dirty="0">
                <a:solidFill>
                  <a:srgbClr val="F3B829"/>
                </a:solidFill>
                <a:latin typeface="Arial"/>
                <a:cs typeface="Arial"/>
              </a:rPr>
              <a:t>Configurable </a:t>
            </a:r>
            <a:r>
              <a:rPr sz="1600" b="1" dirty="0">
                <a:solidFill>
                  <a:srgbClr val="F3B829"/>
                </a:solidFill>
                <a:latin typeface="Arial"/>
                <a:cs typeface="Arial"/>
              </a:rPr>
              <a:t> workflow</a:t>
            </a:r>
            <a:r>
              <a:rPr sz="1600" b="1" spc="-45" dirty="0">
                <a:solidFill>
                  <a:srgbClr val="F3B829"/>
                </a:solidFill>
                <a:latin typeface="Arial"/>
                <a:cs typeface="Arial"/>
              </a:rPr>
              <a:t> </a:t>
            </a:r>
            <a:r>
              <a:rPr sz="1600" b="1" spc="-5" dirty="0">
                <a:solidFill>
                  <a:srgbClr val="F3B829"/>
                </a:solidFill>
                <a:latin typeface="Arial"/>
                <a:cs typeface="Arial"/>
              </a:rPr>
              <a:t>builder</a:t>
            </a:r>
            <a:endParaRPr sz="1600" dirty="0">
              <a:solidFill>
                <a:srgbClr val="F3B829"/>
              </a:solidFill>
              <a:latin typeface="Arial"/>
              <a:cs typeface="Arial"/>
            </a:endParaRPr>
          </a:p>
        </p:txBody>
      </p:sp>
      <p:pic>
        <p:nvPicPr>
          <p:cNvPr id="16" name="Picture 15"/>
          <p:cNvPicPr>
            <a:picLocks noChangeAspect="1"/>
          </p:cNvPicPr>
          <p:nvPr/>
        </p:nvPicPr>
        <p:blipFill>
          <a:blip r:embed="rId10"/>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arn(inVertical)">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1439" y="241808"/>
            <a:ext cx="6644005" cy="603885"/>
          </a:xfrm>
          <a:prstGeom prst="rect">
            <a:avLst/>
          </a:prstGeom>
        </p:spPr>
        <p:txBody>
          <a:bodyPr vert="horz" wrap="square" lIns="0" tIns="12700" rIns="0" bIns="0" rtlCol="0">
            <a:spAutoFit/>
          </a:bodyPr>
          <a:lstStyle/>
          <a:p>
            <a:pPr marL="12700">
              <a:lnSpc>
                <a:spcPts val="2155"/>
              </a:lnSpc>
              <a:spcBef>
                <a:spcPts val="100"/>
              </a:spcBef>
            </a:pPr>
            <a:r>
              <a:rPr sz="1800" b="0" spc="-5" dirty="0">
                <a:solidFill>
                  <a:srgbClr val="7E7E7E"/>
                </a:solidFill>
                <a:latin typeface="Arial MT"/>
                <a:cs typeface="Arial MT"/>
              </a:rPr>
              <a:t>How</a:t>
            </a:r>
            <a:r>
              <a:rPr sz="1800" b="0" spc="15" dirty="0">
                <a:solidFill>
                  <a:srgbClr val="7E7E7E"/>
                </a:solidFill>
                <a:latin typeface="Arial MT"/>
                <a:cs typeface="Arial MT"/>
              </a:rPr>
              <a:t> </a:t>
            </a:r>
            <a:r>
              <a:rPr sz="1800" b="0" dirty="0">
                <a:solidFill>
                  <a:srgbClr val="7E7E7E"/>
                </a:solidFill>
                <a:latin typeface="Arial MT"/>
                <a:cs typeface="Arial MT"/>
              </a:rPr>
              <a:t>SAP</a:t>
            </a:r>
            <a:r>
              <a:rPr sz="1800" b="0" spc="-35" dirty="0">
                <a:solidFill>
                  <a:srgbClr val="7E7E7E"/>
                </a:solidFill>
                <a:latin typeface="Arial MT"/>
                <a:cs typeface="Arial MT"/>
              </a:rPr>
              <a:t> </a:t>
            </a:r>
            <a:r>
              <a:rPr lang="en-US" sz="1800" b="0" spc="-5" dirty="0">
                <a:solidFill>
                  <a:srgbClr val="7E7E7E"/>
                </a:solidFill>
                <a:latin typeface="Arial MT"/>
                <a:cs typeface="Arial MT"/>
              </a:rPr>
              <a:t>Signavio Training</a:t>
            </a:r>
            <a:r>
              <a:rPr sz="1800" b="0" spc="25" dirty="0">
                <a:solidFill>
                  <a:srgbClr val="7E7E7E"/>
                </a:solidFill>
                <a:latin typeface="Arial MT"/>
                <a:cs typeface="Arial MT"/>
              </a:rPr>
              <a:t> </a:t>
            </a:r>
            <a:r>
              <a:rPr sz="1800" b="0" spc="-5" dirty="0">
                <a:solidFill>
                  <a:srgbClr val="7E7E7E"/>
                </a:solidFill>
                <a:latin typeface="Arial MT"/>
                <a:cs typeface="Arial MT"/>
              </a:rPr>
              <a:t>drive</a:t>
            </a:r>
            <a:r>
              <a:rPr sz="1800" b="0" spc="5" dirty="0">
                <a:solidFill>
                  <a:srgbClr val="7E7E7E"/>
                </a:solidFill>
                <a:latin typeface="Arial MT"/>
                <a:cs typeface="Arial MT"/>
              </a:rPr>
              <a:t> </a:t>
            </a:r>
            <a:r>
              <a:rPr sz="1800" b="0" dirty="0">
                <a:solidFill>
                  <a:srgbClr val="7E7E7E"/>
                </a:solidFill>
                <a:latin typeface="Arial MT"/>
                <a:cs typeface="Arial MT"/>
              </a:rPr>
              <a:t>SAP</a:t>
            </a:r>
            <a:r>
              <a:rPr sz="1800" b="0" spc="-30" dirty="0">
                <a:solidFill>
                  <a:srgbClr val="7E7E7E"/>
                </a:solidFill>
                <a:latin typeface="Arial MT"/>
                <a:cs typeface="Arial MT"/>
              </a:rPr>
              <a:t> </a:t>
            </a:r>
            <a:r>
              <a:rPr sz="1800" b="0" spc="-5" dirty="0">
                <a:solidFill>
                  <a:srgbClr val="7E7E7E"/>
                </a:solidFill>
                <a:latin typeface="Arial MT"/>
                <a:cs typeface="Arial MT"/>
              </a:rPr>
              <a:t>S/4HANA</a:t>
            </a:r>
            <a:r>
              <a:rPr sz="1800" b="0" spc="-100" dirty="0">
                <a:solidFill>
                  <a:srgbClr val="7E7E7E"/>
                </a:solidFill>
                <a:latin typeface="Arial MT"/>
                <a:cs typeface="Arial MT"/>
              </a:rPr>
              <a:t> </a:t>
            </a:r>
            <a:r>
              <a:rPr sz="1800" b="0" spc="-5" dirty="0">
                <a:solidFill>
                  <a:srgbClr val="7E7E7E"/>
                </a:solidFill>
                <a:latin typeface="Arial MT"/>
                <a:cs typeface="Arial MT"/>
              </a:rPr>
              <a:t>transformations</a:t>
            </a:r>
            <a:endParaRPr sz="1800" dirty="0">
              <a:latin typeface="Arial MT"/>
              <a:cs typeface="Arial MT"/>
            </a:endParaRPr>
          </a:p>
          <a:p>
            <a:pPr marL="12700">
              <a:lnSpc>
                <a:spcPts val="2395"/>
              </a:lnSpc>
            </a:pPr>
            <a:r>
              <a:rPr dirty="0">
                <a:solidFill>
                  <a:srgbClr val="F3B829"/>
                </a:solidFill>
              </a:rPr>
              <a:t>SAP</a:t>
            </a:r>
            <a:r>
              <a:rPr spc="-45" dirty="0">
                <a:solidFill>
                  <a:srgbClr val="F3B829"/>
                </a:solidFill>
              </a:rPr>
              <a:t> </a:t>
            </a:r>
            <a:r>
              <a:rPr dirty="0">
                <a:solidFill>
                  <a:srgbClr val="F3B829"/>
                </a:solidFill>
              </a:rPr>
              <a:t>Build</a:t>
            </a:r>
            <a:r>
              <a:rPr spc="-35" dirty="0">
                <a:solidFill>
                  <a:srgbClr val="F3B829"/>
                </a:solidFill>
              </a:rPr>
              <a:t> </a:t>
            </a:r>
            <a:r>
              <a:rPr dirty="0">
                <a:solidFill>
                  <a:srgbClr val="F3B829"/>
                </a:solidFill>
              </a:rPr>
              <a:t>Process</a:t>
            </a:r>
            <a:r>
              <a:rPr spc="-95" dirty="0">
                <a:solidFill>
                  <a:srgbClr val="F3B829"/>
                </a:solidFill>
              </a:rPr>
              <a:t> </a:t>
            </a:r>
            <a:r>
              <a:rPr dirty="0">
                <a:solidFill>
                  <a:srgbClr val="F3B829"/>
                </a:solidFill>
              </a:rPr>
              <a:t>Automation</a:t>
            </a:r>
          </a:p>
        </p:txBody>
      </p:sp>
      <p:grpSp>
        <p:nvGrpSpPr>
          <p:cNvPr id="3" name="object 3"/>
          <p:cNvGrpSpPr/>
          <p:nvPr/>
        </p:nvGrpSpPr>
        <p:grpSpPr>
          <a:xfrm>
            <a:off x="8429243" y="0"/>
            <a:ext cx="878205" cy="6858000"/>
            <a:chOff x="8429243" y="0"/>
            <a:chExt cx="878205" cy="6858000"/>
          </a:xfrm>
          <a:solidFill>
            <a:srgbClr val="FFF9E9"/>
          </a:solidFill>
        </p:grpSpPr>
        <p:sp>
          <p:nvSpPr>
            <p:cNvPr id="4" name="object 4"/>
            <p:cNvSpPr/>
            <p:nvPr/>
          </p:nvSpPr>
          <p:spPr>
            <a:xfrm>
              <a:off x="8429243" y="0"/>
              <a:ext cx="878205" cy="6858000"/>
            </a:xfrm>
            <a:custGeom>
              <a:avLst/>
              <a:gdLst/>
              <a:ahLst/>
              <a:cxnLst/>
              <a:rect l="l" t="t" r="r" b="b"/>
              <a:pathLst>
                <a:path w="878204" h="6858000">
                  <a:moveTo>
                    <a:pt x="877824" y="0"/>
                  </a:moveTo>
                  <a:lnTo>
                    <a:pt x="0" y="0"/>
                  </a:lnTo>
                  <a:lnTo>
                    <a:pt x="0" y="6858000"/>
                  </a:lnTo>
                  <a:lnTo>
                    <a:pt x="877824" y="6858000"/>
                  </a:lnTo>
                  <a:lnTo>
                    <a:pt x="877824" y="0"/>
                  </a:lnTo>
                  <a:close/>
                </a:path>
              </a:pathLst>
            </a:custGeom>
            <a:grpFill/>
          </p:spPr>
          <p:txBody>
            <a:bodyPr wrap="square" lIns="0" tIns="0" rIns="0" bIns="0" rtlCol="0"/>
            <a:lstStyle/>
            <a:p>
              <a:endParaRPr/>
            </a:p>
          </p:txBody>
        </p:sp>
        <p:pic>
          <p:nvPicPr>
            <p:cNvPr id="5" name="object 5"/>
            <p:cNvPicPr/>
            <p:nvPr/>
          </p:nvPicPr>
          <p:blipFill>
            <a:blip r:embed="rId2" cstate="print"/>
            <a:stretch>
              <a:fillRect/>
            </a:stretch>
          </p:blipFill>
          <p:spPr>
            <a:xfrm>
              <a:off x="8549639" y="2651760"/>
              <a:ext cx="637031" cy="638556"/>
            </a:xfrm>
            <a:prstGeom prst="rect">
              <a:avLst/>
            </a:prstGeom>
            <a:grpFill/>
          </p:spPr>
        </p:pic>
        <p:pic>
          <p:nvPicPr>
            <p:cNvPr id="6" name="object 6"/>
            <p:cNvPicPr/>
            <p:nvPr/>
          </p:nvPicPr>
          <p:blipFill>
            <a:blip r:embed="rId3" cstate="print"/>
            <a:stretch>
              <a:fillRect/>
            </a:stretch>
          </p:blipFill>
          <p:spPr>
            <a:xfrm>
              <a:off x="8549639" y="3645408"/>
              <a:ext cx="637031" cy="637032"/>
            </a:xfrm>
            <a:prstGeom prst="rect">
              <a:avLst/>
            </a:prstGeom>
            <a:grpFill/>
          </p:spPr>
        </p:pic>
        <p:pic>
          <p:nvPicPr>
            <p:cNvPr id="7" name="object 7"/>
            <p:cNvPicPr/>
            <p:nvPr/>
          </p:nvPicPr>
          <p:blipFill>
            <a:blip r:embed="rId4" cstate="print"/>
            <a:stretch>
              <a:fillRect/>
            </a:stretch>
          </p:blipFill>
          <p:spPr>
            <a:xfrm>
              <a:off x="8566403" y="1722120"/>
              <a:ext cx="638555" cy="637031"/>
            </a:xfrm>
            <a:prstGeom prst="rect">
              <a:avLst/>
            </a:prstGeom>
            <a:grpFill/>
          </p:spPr>
        </p:pic>
      </p:grpSp>
      <p:sp>
        <p:nvSpPr>
          <p:cNvPr id="8" name="object 8"/>
          <p:cNvSpPr txBox="1"/>
          <p:nvPr/>
        </p:nvSpPr>
        <p:spPr>
          <a:xfrm>
            <a:off x="9469881" y="1632330"/>
            <a:ext cx="1925320" cy="708025"/>
          </a:xfrm>
          <a:prstGeom prst="rect">
            <a:avLst/>
          </a:prstGeom>
        </p:spPr>
        <p:txBody>
          <a:bodyPr vert="horz" wrap="square" lIns="0" tIns="39370" rIns="0" bIns="0" rtlCol="0">
            <a:spAutoFit/>
          </a:bodyPr>
          <a:lstStyle/>
          <a:p>
            <a:pPr marL="12700" marR="5080">
              <a:lnSpc>
                <a:spcPts val="1730"/>
              </a:lnSpc>
              <a:spcBef>
                <a:spcPts val="310"/>
              </a:spcBef>
            </a:pPr>
            <a:r>
              <a:rPr sz="1600" b="1" spc="-5" dirty="0">
                <a:solidFill>
                  <a:srgbClr val="F3B829"/>
                </a:solidFill>
                <a:latin typeface="Arial"/>
                <a:cs typeface="Arial"/>
              </a:rPr>
              <a:t>Create</a:t>
            </a:r>
            <a:r>
              <a:rPr sz="1600" b="1" dirty="0">
                <a:solidFill>
                  <a:srgbClr val="F3B829"/>
                </a:solidFill>
                <a:latin typeface="Arial"/>
                <a:cs typeface="Arial"/>
              </a:rPr>
              <a:t> </a:t>
            </a:r>
            <a:r>
              <a:rPr sz="1600" b="1" spc="-5" dirty="0">
                <a:solidFill>
                  <a:srgbClr val="F3B829"/>
                </a:solidFill>
                <a:latin typeface="Arial"/>
                <a:cs typeface="Arial"/>
              </a:rPr>
              <a:t>forms, </a:t>
            </a:r>
            <a:r>
              <a:rPr sz="1600" b="1" dirty="0">
                <a:solidFill>
                  <a:srgbClr val="F3B829"/>
                </a:solidFill>
                <a:latin typeface="Arial"/>
                <a:cs typeface="Arial"/>
              </a:rPr>
              <a:t> </a:t>
            </a:r>
            <a:r>
              <a:rPr sz="1600" b="1" spc="-5" dirty="0">
                <a:solidFill>
                  <a:srgbClr val="F3B829"/>
                </a:solidFill>
                <a:latin typeface="Arial"/>
                <a:cs typeface="Arial"/>
              </a:rPr>
              <a:t>manage</a:t>
            </a:r>
            <a:r>
              <a:rPr sz="1600" b="1" dirty="0">
                <a:solidFill>
                  <a:srgbClr val="F3B829"/>
                </a:solidFill>
                <a:latin typeface="Arial"/>
                <a:cs typeface="Arial"/>
              </a:rPr>
              <a:t> </a:t>
            </a:r>
            <a:r>
              <a:rPr sz="1600" b="1" spc="-5" dirty="0">
                <a:solidFill>
                  <a:srgbClr val="F3B829"/>
                </a:solidFill>
                <a:latin typeface="Arial"/>
                <a:cs typeface="Arial"/>
              </a:rPr>
              <a:t>logic</a:t>
            </a:r>
            <a:r>
              <a:rPr sz="1600" b="1" spc="5" dirty="0">
                <a:solidFill>
                  <a:srgbClr val="F3B829"/>
                </a:solidFill>
                <a:latin typeface="Arial"/>
                <a:cs typeface="Arial"/>
              </a:rPr>
              <a:t> </a:t>
            </a:r>
            <a:r>
              <a:rPr sz="1600" b="1" spc="-5" dirty="0">
                <a:solidFill>
                  <a:srgbClr val="F3B829"/>
                </a:solidFill>
                <a:latin typeface="Arial"/>
                <a:cs typeface="Arial"/>
              </a:rPr>
              <a:t>and </a:t>
            </a:r>
            <a:r>
              <a:rPr sz="1600" b="1" dirty="0">
                <a:solidFill>
                  <a:srgbClr val="F3B829"/>
                </a:solidFill>
                <a:latin typeface="Arial"/>
                <a:cs typeface="Arial"/>
              </a:rPr>
              <a:t> </a:t>
            </a:r>
            <a:r>
              <a:rPr sz="1600" b="1" spc="-5" dirty="0">
                <a:solidFill>
                  <a:srgbClr val="F3B829"/>
                </a:solidFill>
                <a:latin typeface="Arial"/>
                <a:cs typeface="Arial"/>
              </a:rPr>
              <a:t>build</a:t>
            </a:r>
            <a:r>
              <a:rPr sz="1600" b="1" spc="-15" dirty="0">
                <a:solidFill>
                  <a:srgbClr val="F3B829"/>
                </a:solidFill>
                <a:latin typeface="Arial"/>
                <a:cs typeface="Arial"/>
              </a:rPr>
              <a:t> </a:t>
            </a:r>
            <a:r>
              <a:rPr sz="1600" b="1" spc="-5" dirty="0">
                <a:solidFill>
                  <a:srgbClr val="F3B829"/>
                </a:solidFill>
                <a:latin typeface="Arial"/>
                <a:cs typeface="Arial"/>
              </a:rPr>
              <a:t>process</a:t>
            </a:r>
            <a:r>
              <a:rPr sz="1600" b="1" spc="-20" dirty="0">
                <a:solidFill>
                  <a:srgbClr val="F3B829"/>
                </a:solidFill>
                <a:latin typeface="Arial"/>
                <a:cs typeface="Arial"/>
              </a:rPr>
              <a:t> </a:t>
            </a:r>
            <a:r>
              <a:rPr sz="1600" b="1" dirty="0">
                <a:solidFill>
                  <a:srgbClr val="F3B829"/>
                </a:solidFill>
                <a:latin typeface="Arial"/>
                <a:cs typeface="Arial"/>
              </a:rPr>
              <a:t>flows</a:t>
            </a:r>
            <a:endParaRPr sz="1600" dirty="0">
              <a:solidFill>
                <a:srgbClr val="F3B829"/>
              </a:solidFill>
              <a:latin typeface="Arial"/>
              <a:cs typeface="Arial"/>
            </a:endParaRPr>
          </a:p>
        </p:txBody>
      </p:sp>
      <p:sp>
        <p:nvSpPr>
          <p:cNvPr id="9" name="object 9"/>
          <p:cNvSpPr txBox="1"/>
          <p:nvPr/>
        </p:nvSpPr>
        <p:spPr>
          <a:xfrm>
            <a:off x="9469881" y="2722625"/>
            <a:ext cx="1916430" cy="488315"/>
          </a:xfrm>
          <a:prstGeom prst="rect">
            <a:avLst/>
          </a:prstGeom>
        </p:spPr>
        <p:txBody>
          <a:bodyPr vert="horz" wrap="square" lIns="0" tIns="39370" rIns="0" bIns="0" rtlCol="0">
            <a:spAutoFit/>
          </a:bodyPr>
          <a:lstStyle/>
          <a:p>
            <a:pPr marL="12700" marR="5080">
              <a:lnSpc>
                <a:spcPts val="1730"/>
              </a:lnSpc>
              <a:spcBef>
                <a:spcPts val="310"/>
              </a:spcBef>
            </a:pPr>
            <a:r>
              <a:rPr sz="1600" b="1" spc="-10" dirty="0">
                <a:solidFill>
                  <a:srgbClr val="F3B829"/>
                </a:solidFill>
                <a:latin typeface="Arial"/>
                <a:cs typeface="Arial"/>
              </a:rPr>
              <a:t>Automate</a:t>
            </a:r>
            <a:r>
              <a:rPr sz="1600" b="1" spc="15" dirty="0">
                <a:solidFill>
                  <a:srgbClr val="F3B829"/>
                </a:solidFill>
                <a:latin typeface="Arial"/>
                <a:cs typeface="Arial"/>
              </a:rPr>
              <a:t> </a:t>
            </a:r>
            <a:r>
              <a:rPr sz="1600" b="1" spc="-10" dirty="0">
                <a:solidFill>
                  <a:srgbClr val="F3B829"/>
                </a:solidFill>
                <a:latin typeface="Arial"/>
                <a:cs typeface="Arial"/>
              </a:rPr>
              <a:t>repetitive </a:t>
            </a:r>
            <a:r>
              <a:rPr sz="1600" b="1" spc="-430" dirty="0">
                <a:solidFill>
                  <a:srgbClr val="F3B829"/>
                </a:solidFill>
                <a:latin typeface="Arial"/>
                <a:cs typeface="Arial"/>
              </a:rPr>
              <a:t> </a:t>
            </a:r>
            <a:r>
              <a:rPr sz="1600" b="1" spc="-5" dirty="0">
                <a:solidFill>
                  <a:srgbClr val="F3B829"/>
                </a:solidFill>
                <a:latin typeface="Arial"/>
                <a:cs typeface="Arial"/>
              </a:rPr>
              <a:t>manual</a:t>
            </a:r>
            <a:r>
              <a:rPr sz="1600" b="1" spc="5" dirty="0">
                <a:solidFill>
                  <a:srgbClr val="F3B829"/>
                </a:solidFill>
                <a:latin typeface="Arial"/>
                <a:cs typeface="Arial"/>
              </a:rPr>
              <a:t> </a:t>
            </a:r>
            <a:r>
              <a:rPr sz="1600" b="1" spc="-5" dirty="0">
                <a:solidFill>
                  <a:srgbClr val="F3B829"/>
                </a:solidFill>
                <a:latin typeface="Arial"/>
                <a:cs typeface="Arial"/>
              </a:rPr>
              <a:t>tasks</a:t>
            </a:r>
            <a:endParaRPr sz="1600" dirty="0">
              <a:solidFill>
                <a:srgbClr val="F3B829"/>
              </a:solidFill>
              <a:latin typeface="Arial"/>
              <a:cs typeface="Arial"/>
            </a:endParaRPr>
          </a:p>
        </p:txBody>
      </p:sp>
      <p:sp>
        <p:nvSpPr>
          <p:cNvPr id="10" name="object 10"/>
          <p:cNvSpPr txBox="1"/>
          <p:nvPr/>
        </p:nvSpPr>
        <p:spPr>
          <a:xfrm>
            <a:off x="9469881" y="3694303"/>
            <a:ext cx="1431925" cy="488315"/>
          </a:xfrm>
          <a:prstGeom prst="rect">
            <a:avLst/>
          </a:prstGeom>
        </p:spPr>
        <p:txBody>
          <a:bodyPr vert="horz" wrap="square" lIns="0" tIns="12065" rIns="0" bIns="0" rtlCol="0">
            <a:spAutoFit/>
          </a:bodyPr>
          <a:lstStyle/>
          <a:p>
            <a:pPr marL="12700">
              <a:lnSpc>
                <a:spcPts val="1825"/>
              </a:lnSpc>
              <a:spcBef>
                <a:spcPts val="95"/>
              </a:spcBef>
            </a:pPr>
            <a:r>
              <a:rPr sz="1600" b="1" spc="-5" dirty="0">
                <a:solidFill>
                  <a:srgbClr val="F3B829"/>
                </a:solidFill>
                <a:latin typeface="Arial"/>
                <a:cs typeface="Arial"/>
              </a:rPr>
              <a:t>Document</a:t>
            </a:r>
            <a:endParaRPr sz="1600" dirty="0">
              <a:solidFill>
                <a:srgbClr val="F3B829"/>
              </a:solidFill>
              <a:latin typeface="Arial"/>
              <a:cs typeface="Arial"/>
            </a:endParaRPr>
          </a:p>
          <a:p>
            <a:pPr marL="12700">
              <a:lnSpc>
                <a:spcPts val="1825"/>
              </a:lnSpc>
            </a:pPr>
            <a:r>
              <a:rPr sz="1600" b="1" spc="-5" dirty="0">
                <a:solidFill>
                  <a:srgbClr val="F3B829"/>
                </a:solidFill>
                <a:latin typeface="Arial"/>
                <a:cs typeface="Arial"/>
              </a:rPr>
              <a:t>u</a:t>
            </a:r>
            <a:r>
              <a:rPr sz="1600" b="1" spc="-15" dirty="0">
                <a:solidFill>
                  <a:srgbClr val="F3B829"/>
                </a:solidFill>
                <a:latin typeface="Arial"/>
                <a:cs typeface="Arial"/>
              </a:rPr>
              <a:t>n</a:t>
            </a:r>
            <a:r>
              <a:rPr sz="1600" b="1" spc="-5" dirty="0">
                <a:solidFill>
                  <a:srgbClr val="F3B829"/>
                </a:solidFill>
                <a:latin typeface="Arial"/>
                <a:cs typeface="Arial"/>
              </a:rPr>
              <a:t>d</a:t>
            </a:r>
            <a:r>
              <a:rPr sz="1600" b="1" spc="-10" dirty="0">
                <a:solidFill>
                  <a:srgbClr val="F3B829"/>
                </a:solidFill>
                <a:latin typeface="Arial"/>
                <a:cs typeface="Arial"/>
              </a:rPr>
              <a:t>e</a:t>
            </a:r>
            <a:r>
              <a:rPr sz="1600" b="1" spc="-5" dirty="0">
                <a:solidFill>
                  <a:srgbClr val="F3B829"/>
                </a:solidFill>
                <a:latin typeface="Arial"/>
                <a:cs typeface="Arial"/>
              </a:rPr>
              <a:t>rsta</a:t>
            </a:r>
            <a:r>
              <a:rPr sz="1600" b="1" spc="-15" dirty="0">
                <a:solidFill>
                  <a:srgbClr val="F3B829"/>
                </a:solidFill>
                <a:latin typeface="Arial"/>
                <a:cs typeface="Arial"/>
              </a:rPr>
              <a:t>n</a:t>
            </a:r>
            <a:r>
              <a:rPr sz="1600" b="1" spc="-5" dirty="0">
                <a:solidFill>
                  <a:srgbClr val="F3B829"/>
                </a:solidFill>
                <a:latin typeface="Arial"/>
                <a:cs typeface="Arial"/>
              </a:rPr>
              <a:t>d</a:t>
            </a:r>
            <a:r>
              <a:rPr sz="1600" b="1" spc="-10" dirty="0">
                <a:solidFill>
                  <a:srgbClr val="F3B829"/>
                </a:solidFill>
                <a:latin typeface="Arial"/>
                <a:cs typeface="Arial"/>
              </a:rPr>
              <a:t>i</a:t>
            </a:r>
            <a:r>
              <a:rPr sz="1600" b="1" spc="-5" dirty="0">
                <a:solidFill>
                  <a:srgbClr val="F3B829"/>
                </a:solidFill>
                <a:latin typeface="Arial"/>
                <a:cs typeface="Arial"/>
              </a:rPr>
              <a:t>ng</a:t>
            </a:r>
            <a:endParaRPr sz="1600" dirty="0">
              <a:solidFill>
                <a:srgbClr val="F3B829"/>
              </a:solidFill>
              <a:latin typeface="Arial"/>
              <a:cs typeface="Arial"/>
            </a:endParaRPr>
          </a:p>
        </p:txBody>
      </p:sp>
      <p:grpSp>
        <p:nvGrpSpPr>
          <p:cNvPr id="11" name="object 11"/>
          <p:cNvGrpSpPr/>
          <p:nvPr/>
        </p:nvGrpSpPr>
        <p:grpSpPr>
          <a:xfrm>
            <a:off x="515090" y="1558925"/>
            <a:ext cx="2566670" cy="1181735"/>
            <a:chOff x="515090" y="1558925"/>
            <a:chExt cx="2566670" cy="1181735"/>
          </a:xfrm>
        </p:grpSpPr>
        <p:pic>
          <p:nvPicPr>
            <p:cNvPr id="12" name="object 12"/>
            <p:cNvPicPr/>
            <p:nvPr/>
          </p:nvPicPr>
          <p:blipFill>
            <a:blip r:embed="rId5" cstate="print"/>
            <a:stretch>
              <a:fillRect/>
            </a:stretch>
          </p:blipFill>
          <p:spPr>
            <a:xfrm>
              <a:off x="515090" y="1558925"/>
              <a:ext cx="2566458" cy="1181339"/>
            </a:xfrm>
            <a:prstGeom prst="rect">
              <a:avLst/>
            </a:prstGeom>
          </p:spPr>
        </p:pic>
        <p:pic>
          <p:nvPicPr>
            <p:cNvPr id="13" name="object 13"/>
            <p:cNvPicPr/>
            <p:nvPr/>
          </p:nvPicPr>
          <p:blipFill>
            <a:blip r:embed="rId6" cstate="print"/>
            <a:stretch>
              <a:fillRect/>
            </a:stretch>
          </p:blipFill>
          <p:spPr>
            <a:xfrm>
              <a:off x="522731" y="1566672"/>
              <a:ext cx="2500884" cy="1115567"/>
            </a:xfrm>
            <a:prstGeom prst="rect">
              <a:avLst/>
            </a:prstGeom>
          </p:spPr>
        </p:pic>
        <p:sp>
          <p:nvSpPr>
            <p:cNvPr id="14" name="object 14"/>
            <p:cNvSpPr/>
            <p:nvPr/>
          </p:nvSpPr>
          <p:spPr>
            <a:xfrm>
              <a:off x="1401318" y="1629918"/>
              <a:ext cx="746760" cy="745490"/>
            </a:xfrm>
            <a:custGeom>
              <a:avLst/>
              <a:gdLst/>
              <a:ahLst/>
              <a:cxnLst/>
              <a:rect l="l" t="t" r="r" b="b"/>
              <a:pathLst>
                <a:path w="746760" h="745489">
                  <a:moveTo>
                    <a:pt x="0" y="745236"/>
                  </a:moveTo>
                  <a:lnTo>
                    <a:pt x="746759" y="745236"/>
                  </a:lnTo>
                  <a:lnTo>
                    <a:pt x="746759" y="0"/>
                  </a:lnTo>
                  <a:lnTo>
                    <a:pt x="0" y="0"/>
                  </a:lnTo>
                  <a:lnTo>
                    <a:pt x="0" y="745236"/>
                  </a:lnTo>
                  <a:close/>
                </a:path>
              </a:pathLst>
            </a:custGeom>
            <a:ln w="19050">
              <a:solidFill>
                <a:srgbClr val="E2550F"/>
              </a:solidFill>
            </a:ln>
          </p:spPr>
          <p:txBody>
            <a:bodyPr wrap="square" lIns="0" tIns="0" rIns="0" bIns="0" rtlCol="0"/>
            <a:lstStyle/>
            <a:p>
              <a:endParaRPr/>
            </a:p>
          </p:txBody>
        </p:sp>
      </p:grpSp>
      <p:pic>
        <p:nvPicPr>
          <p:cNvPr id="15" name="object 15"/>
          <p:cNvPicPr/>
          <p:nvPr/>
        </p:nvPicPr>
        <p:blipFill>
          <a:blip r:embed="rId7" cstate="print"/>
          <a:stretch>
            <a:fillRect/>
          </a:stretch>
        </p:blipFill>
        <p:spPr>
          <a:xfrm>
            <a:off x="491439" y="3119627"/>
            <a:ext cx="7536128" cy="2877265"/>
          </a:xfrm>
          <a:prstGeom prst="rect">
            <a:avLst/>
          </a:prstGeom>
        </p:spPr>
      </p:pic>
      <p:sp>
        <p:nvSpPr>
          <p:cNvPr id="16" name="object 16"/>
          <p:cNvSpPr txBox="1"/>
          <p:nvPr/>
        </p:nvSpPr>
        <p:spPr>
          <a:xfrm>
            <a:off x="3130295" y="3119627"/>
            <a:ext cx="2693035" cy="277495"/>
          </a:xfrm>
          <a:prstGeom prst="rect">
            <a:avLst/>
          </a:prstGeom>
          <a:solidFill>
            <a:srgbClr val="E2550F"/>
          </a:solidFill>
        </p:spPr>
        <p:txBody>
          <a:bodyPr vert="horz" wrap="square" lIns="0" tIns="42545" rIns="0" bIns="0" rtlCol="0">
            <a:spAutoFit/>
          </a:bodyPr>
          <a:lstStyle/>
          <a:p>
            <a:pPr marL="218440">
              <a:lnSpc>
                <a:spcPct val="100000"/>
              </a:lnSpc>
              <a:spcBef>
                <a:spcPts val="335"/>
              </a:spcBef>
            </a:pPr>
            <a:r>
              <a:rPr sz="1200" b="1" spc="-15" dirty="0">
                <a:solidFill>
                  <a:srgbClr val="FFFFFF"/>
                </a:solidFill>
                <a:latin typeface="Arial"/>
                <a:cs typeface="Arial"/>
              </a:rPr>
              <a:t>SAP</a:t>
            </a:r>
            <a:r>
              <a:rPr sz="1200" b="1" spc="20" dirty="0">
                <a:solidFill>
                  <a:srgbClr val="FFFFFF"/>
                </a:solidFill>
                <a:latin typeface="Arial"/>
                <a:cs typeface="Arial"/>
              </a:rPr>
              <a:t> </a:t>
            </a:r>
            <a:r>
              <a:rPr sz="1200" b="1" spc="-5" dirty="0">
                <a:solidFill>
                  <a:srgbClr val="FFFFFF"/>
                </a:solidFill>
                <a:latin typeface="Arial"/>
                <a:cs typeface="Arial"/>
              </a:rPr>
              <a:t>Build</a:t>
            </a:r>
            <a:r>
              <a:rPr sz="1200" b="1" dirty="0">
                <a:solidFill>
                  <a:srgbClr val="FFFFFF"/>
                </a:solidFill>
                <a:latin typeface="Arial"/>
                <a:cs typeface="Arial"/>
              </a:rPr>
              <a:t> </a:t>
            </a:r>
            <a:r>
              <a:rPr sz="1200" b="1" spc="-5" dirty="0">
                <a:solidFill>
                  <a:srgbClr val="FFFFFF"/>
                </a:solidFill>
                <a:latin typeface="Arial"/>
                <a:cs typeface="Arial"/>
              </a:rPr>
              <a:t>Process</a:t>
            </a:r>
            <a:r>
              <a:rPr sz="1200" b="1" spc="-35" dirty="0">
                <a:solidFill>
                  <a:srgbClr val="FFFFFF"/>
                </a:solidFill>
                <a:latin typeface="Arial"/>
                <a:cs typeface="Arial"/>
              </a:rPr>
              <a:t> </a:t>
            </a:r>
            <a:r>
              <a:rPr sz="1200" b="1" spc="-5" dirty="0">
                <a:solidFill>
                  <a:srgbClr val="FFFFFF"/>
                </a:solidFill>
                <a:latin typeface="Arial"/>
                <a:cs typeface="Arial"/>
              </a:rPr>
              <a:t>Automation</a:t>
            </a:r>
            <a:endParaRPr sz="1200">
              <a:latin typeface="Arial"/>
              <a:cs typeface="Arial"/>
            </a:endParaRPr>
          </a:p>
        </p:txBody>
      </p:sp>
      <p:pic>
        <p:nvPicPr>
          <p:cNvPr id="18" name="Picture 17"/>
          <p:cNvPicPr>
            <a:picLocks noChangeAspect="1"/>
          </p:cNvPicPr>
          <p:nvPr/>
        </p:nvPicPr>
        <p:blipFill>
          <a:blip r:embed="rId8"/>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arn(inVertical)">
                                      <p:cBhvr>
                                        <p:cTn id="12" dur="500"/>
                                        <p:tgtEl>
                                          <p:spTgt spid="16"/>
                                        </p:tgtEl>
                                      </p:cBhvr>
                                    </p:animEffect>
                                  </p:childTnLst>
                                </p:cTn>
                              </p:par>
                              <p:par>
                                <p:cTn id="13" presetID="16" presetClass="entr" presetSubtype="21"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arn(inVertical)">
                                      <p:cBhvr>
                                        <p:cTn id="15" dur="500"/>
                                        <p:tgtEl>
                                          <p:spTgt spid="11"/>
                                        </p:tgtEl>
                                      </p:cBhvr>
                                    </p:animEffect>
                                  </p:childTnLst>
                                </p:cTn>
                              </p:par>
                              <p:par>
                                <p:cTn id="16" presetID="16" presetClass="entr" presetSubtype="21"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barn(inVertical)">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barn(inVertical)">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arn(inVertical)">
                                      <p:cBhvr>
                                        <p:cTn id="28" dur="500"/>
                                        <p:tgtEl>
                                          <p:spTgt spid="8"/>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arn(inVertical)">
                                      <p:cBhvr>
                                        <p:cTn id="31" dur="500"/>
                                        <p:tgtEl>
                                          <p:spTgt spid="9"/>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barn(inVertical)">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10" grpId="0"/>
      <p:bldP spid="16" grpId="0" animBg="1"/>
    </p:bld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8429243" y="0"/>
            <a:ext cx="878205" cy="6858000"/>
            <a:chOff x="8429243" y="0"/>
            <a:chExt cx="878205" cy="6858000"/>
          </a:xfrm>
          <a:solidFill>
            <a:srgbClr val="FFF9E9"/>
          </a:solidFill>
        </p:grpSpPr>
        <p:sp>
          <p:nvSpPr>
            <p:cNvPr id="3" name="object 3"/>
            <p:cNvSpPr/>
            <p:nvPr/>
          </p:nvSpPr>
          <p:spPr>
            <a:xfrm>
              <a:off x="8429243" y="0"/>
              <a:ext cx="878205" cy="6858000"/>
            </a:xfrm>
            <a:custGeom>
              <a:avLst/>
              <a:gdLst/>
              <a:ahLst/>
              <a:cxnLst/>
              <a:rect l="l" t="t" r="r" b="b"/>
              <a:pathLst>
                <a:path w="878204" h="6858000">
                  <a:moveTo>
                    <a:pt x="877824" y="0"/>
                  </a:moveTo>
                  <a:lnTo>
                    <a:pt x="0" y="0"/>
                  </a:lnTo>
                  <a:lnTo>
                    <a:pt x="0" y="6858000"/>
                  </a:lnTo>
                  <a:lnTo>
                    <a:pt x="877824" y="6858000"/>
                  </a:lnTo>
                  <a:lnTo>
                    <a:pt x="877824" y="0"/>
                  </a:lnTo>
                  <a:close/>
                </a:path>
              </a:pathLst>
            </a:custGeom>
            <a:grpFill/>
          </p:spPr>
          <p:txBody>
            <a:bodyPr wrap="square" lIns="0" tIns="0" rIns="0" bIns="0" rtlCol="0"/>
            <a:lstStyle/>
            <a:p>
              <a:endParaRPr/>
            </a:p>
          </p:txBody>
        </p:sp>
        <p:pic>
          <p:nvPicPr>
            <p:cNvPr id="4" name="object 4"/>
            <p:cNvPicPr/>
            <p:nvPr/>
          </p:nvPicPr>
          <p:blipFill>
            <a:blip r:embed="rId2" cstate="print"/>
            <a:stretch>
              <a:fillRect/>
            </a:stretch>
          </p:blipFill>
          <p:spPr>
            <a:xfrm>
              <a:off x="8549639" y="2007107"/>
              <a:ext cx="644651" cy="644651"/>
            </a:xfrm>
            <a:prstGeom prst="rect">
              <a:avLst/>
            </a:prstGeom>
            <a:grpFill/>
          </p:spPr>
        </p:pic>
        <p:pic>
          <p:nvPicPr>
            <p:cNvPr id="5" name="object 5"/>
            <p:cNvPicPr/>
            <p:nvPr/>
          </p:nvPicPr>
          <p:blipFill>
            <a:blip r:embed="rId3" cstate="print"/>
            <a:stretch>
              <a:fillRect/>
            </a:stretch>
          </p:blipFill>
          <p:spPr>
            <a:xfrm>
              <a:off x="8549639" y="3083051"/>
              <a:ext cx="644651" cy="370332"/>
            </a:xfrm>
            <a:prstGeom prst="rect">
              <a:avLst/>
            </a:prstGeom>
            <a:grpFill/>
          </p:spPr>
        </p:pic>
        <p:pic>
          <p:nvPicPr>
            <p:cNvPr id="6" name="object 6"/>
            <p:cNvPicPr/>
            <p:nvPr/>
          </p:nvPicPr>
          <p:blipFill>
            <a:blip r:embed="rId4" cstate="print"/>
            <a:stretch>
              <a:fillRect/>
            </a:stretch>
          </p:blipFill>
          <p:spPr>
            <a:xfrm>
              <a:off x="8545067" y="3954779"/>
              <a:ext cx="644651" cy="644651"/>
            </a:xfrm>
            <a:prstGeom prst="rect">
              <a:avLst/>
            </a:prstGeom>
            <a:grpFill/>
          </p:spPr>
        </p:pic>
      </p:grpSp>
      <p:sp>
        <p:nvSpPr>
          <p:cNvPr id="7" name="object 7"/>
          <p:cNvSpPr txBox="1">
            <a:spLocks noGrp="1"/>
          </p:cNvSpPr>
          <p:nvPr>
            <p:ph type="title"/>
          </p:nvPr>
        </p:nvSpPr>
        <p:spPr>
          <a:xfrm>
            <a:off x="491439" y="241808"/>
            <a:ext cx="6644005" cy="603885"/>
          </a:xfrm>
          <a:prstGeom prst="rect">
            <a:avLst/>
          </a:prstGeom>
        </p:spPr>
        <p:txBody>
          <a:bodyPr vert="horz" wrap="square" lIns="0" tIns="12700" rIns="0" bIns="0" rtlCol="0">
            <a:spAutoFit/>
          </a:bodyPr>
          <a:lstStyle/>
          <a:p>
            <a:pPr marL="12700">
              <a:lnSpc>
                <a:spcPts val="2155"/>
              </a:lnSpc>
              <a:spcBef>
                <a:spcPts val="100"/>
              </a:spcBef>
            </a:pPr>
            <a:r>
              <a:rPr sz="1800" b="0" spc="-5" dirty="0">
                <a:solidFill>
                  <a:srgbClr val="7E7E7E"/>
                </a:solidFill>
                <a:latin typeface="Arial MT"/>
                <a:cs typeface="Arial MT"/>
              </a:rPr>
              <a:t>How</a:t>
            </a:r>
            <a:r>
              <a:rPr sz="1800" b="0" spc="15" dirty="0">
                <a:solidFill>
                  <a:srgbClr val="7E7E7E"/>
                </a:solidFill>
                <a:latin typeface="Arial MT"/>
                <a:cs typeface="Arial MT"/>
              </a:rPr>
              <a:t> </a:t>
            </a:r>
            <a:r>
              <a:rPr sz="1800" b="0" dirty="0">
                <a:solidFill>
                  <a:srgbClr val="7E7E7E"/>
                </a:solidFill>
                <a:latin typeface="Arial MT"/>
                <a:cs typeface="Arial MT"/>
              </a:rPr>
              <a:t>SAP</a:t>
            </a:r>
            <a:r>
              <a:rPr sz="1800" b="0" spc="-35" dirty="0">
                <a:solidFill>
                  <a:srgbClr val="7E7E7E"/>
                </a:solidFill>
                <a:latin typeface="Arial MT"/>
                <a:cs typeface="Arial MT"/>
              </a:rPr>
              <a:t> </a:t>
            </a:r>
            <a:r>
              <a:rPr lang="en-US" sz="1800" b="0" spc="-5" dirty="0">
                <a:solidFill>
                  <a:srgbClr val="7E7E7E"/>
                </a:solidFill>
                <a:latin typeface="Arial MT"/>
                <a:cs typeface="Arial MT"/>
              </a:rPr>
              <a:t>Signavio Training</a:t>
            </a:r>
            <a:r>
              <a:rPr sz="1800" b="0" spc="25" dirty="0">
                <a:solidFill>
                  <a:srgbClr val="7E7E7E"/>
                </a:solidFill>
                <a:latin typeface="Arial MT"/>
                <a:cs typeface="Arial MT"/>
              </a:rPr>
              <a:t> </a:t>
            </a:r>
            <a:r>
              <a:rPr sz="1800" b="0" spc="-5" dirty="0">
                <a:solidFill>
                  <a:srgbClr val="7E7E7E"/>
                </a:solidFill>
                <a:latin typeface="Arial MT"/>
                <a:cs typeface="Arial MT"/>
              </a:rPr>
              <a:t>drive</a:t>
            </a:r>
            <a:r>
              <a:rPr sz="1800" b="0" spc="5" dirty="0">
                <a:solidFill>
                  <a:srgbClr val="7E7E7E"/>
                </a:solidFill>
                <a:latin typeface="Arial MT"/>
                <a:cs typeface="Arial MT"/>
              </a:rPr>
              <a:t> </a:t>
            </a:r>
            <a:r>
              <a:rPr sz="1800" b="0" dirty="0">
                <a:solidFill>
                  <a:srgbClr val="7E7E7E"/>
                </a:solidFill>
                <a:latin typeface="Arial MT"/>
                <a:cs typeface="Arial MT"/>
              </a:rPr>
              <a:t>SAP</a:t>
            </a:r>
            <a:r>
              <a:rPr sz="1800" b="0" spc="-30" dirty="0">
                <a:solidFill>
                  <a:srgbClr val="7E7E7E"/>
                </a:solidFill>
                <a:latin typeface="Arial MT"/>
                <a:cs typeface="Arial MT"/>
              </a:rPr>
              <a:t> </a:t>
            </a:r>
            <a:r>
              <a:rPr sz="1800" b="0" spc="-5" dirty="0">
                <a:solidFill>
                  <a:srgbClr val="7E7E7E"/>
                </a:solidFill>
                <a:latin typeface="Arial MT"/>
                <a:cs typeface="Arial MT"/>
              </a:rPr>
              <a:t>S/4HANA</a:t>
            </a:r>
            <a:r>
              <a:rPr sz="1800" b="0" spc="-100" dirty="0">
                <a:solidFill>
                  <a:srgbClr val="7E7E7E"/>
                </a:solidFill>
                <a:latin typeface="Arial MT"/>
                <a:cs typeface="Arial MT"/>
              </a:rPr>
              <a:t> </a:t>
            </a:r>
            <a:r>
              <a:rPr sz="1800" b="0" spc="-5" dirty="0">
                <a:solidFill>
                  <a:srgbClr val="7E7E7E"/>
                </a:solidFill>
                <a:latin typeface="Arial MT"/>
                <a:cs typeface="Arial MT"/>
              </a:rPr>
              <a:t>transformations</a:t>
            </a:r>
            <a:endParaRPr sz="1800" dirty="0">
              <a:latin typeface="Arial MT"/>
              <a:cs typeface="Arial MT"/>
            </a:endParaRPr>
          </a:p>
          <a:p>
            <a:pPr marL="12700">
              <a:lnSpc>
                <a:spcPts val="2395"/>
              </a:lnSpc>
            </a:pPr>
            <a:r>
              <a:rPr dirty="0">
                <a:solidFill>
                  <a:srgbClr val="F3B829"/>
                </a:solidFill>
              </a:rPr>
              <a:t>SAP</a:t>
            </a:r>
            <a:r>
              <a:rPr spc="-40" dirty="0">
                <a:solidFill>
                  <a:srgbClr val="F3B829"/>
                </a:solidFill>
              </a:rPr>
              <a:t> </a:t>
            </a:r>
            <a:r>
              <a:rPr lang="en-US" spc="-5" dirty="0">
                <a:solidFill>
                  <a:srgbClr val="F3B829"/>
                </a:solidFill>
              </a:rPr>
              <a:t>Signavio’s</a:t>
            </a:r>
            <a:r>
              <a:rPr spc="-5" dirty="0">
                <a:solidFill>
                  <a:srgbClr val="F3B829"/>
                </a:solidFill>
              </a:rPr>
              <a:t> </a:t>
            </a:r>
            <a:r>
              <a:rPr dirty="0">
                <a:solidFill>
                  <a:srgbClr val="F3B829"/>
                </a:solidFill>
              </a:rPr>
              <a:t>Process</a:t>
            </a:r>
            <a:r>
              <a:rPr spc="-20" dirty="0">
                <a:solidFill>
                  <a:srgbClr val="F3B829"/>
                </a:solidFill>
              </a:rPr>
              <a:t> </a:t>
            </a:r>
            <a:r>
              <a:rPr dirty="0">
                <a:solidFill>
                  <a:srgbClr val="F3B829"/>
                </a:solidFill>
              </a:rPr>
              <a:t>Collaboration</a:t>
            </a:r>
            <a:r>
              <a:rPr spc="-40" dirty="0">
                <a:solidFill>
                  <a:srgbClr val="F3B829"/>
                </a:solidFill>
              </a:rPr>
              <a:t> </a:t>
            </a:r>
            <a:r>
              <a:rPr dirty="0">
                <a:solidFill>
                  <a:srgbClr val="F3B829"/>
                </a:solidFill>
              </a:rPr>
              <a:t>Hub</a:t>
            </a:r>
          </a:p>
        </p:txBody>
      </p:sp>
      <p:sp>
        <p:nvSpPr>
          <p:cNvPr id="8" name="object 8"/>
          <p:cNvSpPr txBox="1"/>
          <p:nvPr/>
        </p:nvSpPr>
        <p:spPr>
          <a:xfrm>
            <a:off x="9552178" y="1921510"/>
            <a:ext cx="2106930" cy="3013004"/>
          </a:xfrm>
          <a:prstGeom prst="rect">
            <a:avLst/>
          </a:prstGeom>
        </p:spPr>
        <p:txBody>
          <a:bodyPr vert="horz" wrap="square" lIns="0" tIns="12065" rIns="0" bIns="0" rtlCol="0">
            <a:spAutoFit/>
          </a:bodyPr>
          <a:lstStyle/>
          <a:p>
            <a:pPr marL="24765" marR="255270">
              <a:lnSpc>
                <a:spcPct val="100000"/>
              </a:lnSpc>
              <a:spcBef>
                <a:spcPts val="95"/>
              </a:spcBef>
            </a:pPr>
            <a:r>
              <a:rPr sz="1600" b="1" spc="-5" dirty="0">
                <a:solidFill>
                  <a:srgbClr val="F3B829"/>
                </a:solidFill>
                <a:latin typeface="Arial"/>
                <a:cs typeface="Arial"/>
              </a:rPr>
              <a:t>Inform</a:t>
            </a:r>
            <a:r>
              <a:rPr sz="1600" b="1" spc="20" dirty="0">
                <a:solidFill>
                  <a:srgbClr val="F3B829"/>
                </a:solidFill>
                <a:latin typeface="Arial"/>
                <a:cs typeface="Arial"/>
              </a:rPr>
              <a:t> </a:t>
            </a:r>
            <a:r>
              <a:rPr sz="1600" b="1" spc="-5" dirty="0">
                <a:solidFill>
                  <a:srgbClr val="F3B829"/>
                </a:solidFill>
                <a:latin typeface="Arial"/>
                <a:cs typeface="Arial"/>
              </a:rPr>
              <a:t>the</a:t>
            </a:r>
            <a:r>
              <a:rPr sz="1600" b="1" spc="5" dirty="0">
                <a:solidFill>
                  <a:srgbClr val="F3B829"/>
                </a:solidFill>
                <a:latin typeface="Arial"/>
                <a:cs typeface="Arial"/>
              </a:rPr>
              <a:t> </a:t>
            </a:r>
            <a:r>
              <a:rPr sz="1600" b="1" spc="-5" dirty="0">
                <a:solidFill>
                  <a:srgbClr val="F3B829"/>
                </a:solidFill>
                <a:latin typeface="Arial"/>
                <a:cs typeface="Arial"/>
              </a:rPr>
              <a:t>entire </a:t>
            </a:r>
            <a:r>
              <a:rPr sz="1600" b="1" dirty="0">
                <a:solidFill>
                  <a:srgbClr val="F3B829"/>
                </a:solidFill>
                <a:latin typeface="Arial"/>
                <a:cs typeface="Arial"/>
              </a:rPr>
              <a:t> </a:t>
            </a:r>
            <a:r>
              <a:rPr sz="1600" b="1" spc="-5" dirty="0">
                <a:solidFill>
                  <a:srgbClr val="F3B829"/>
                </a:solidFill>
                <a:latin typeface="Arial"/>
                <a:cs typeface="Arial"/>
              </a:rPr>
              <a:t>organization about </a:t>
            </a:r>
            <a:r>
              <a:rPr sz="1600" b="1" spc="-434" dirty="0">
                <a:solidFill>
                  <a:srgbClr val="F3B829"/>
                </a:solidFill>
                <a:latin typeface="Arial"/>
                <a:cs typeface="Arial"/>
              </a:rPr>
              <a:t> </a:t>
            </a:r>
            <a:r>
              <a:rPr sz="1600" b="1" spc="-5" dirty="0">
                <a:solidFill>
                  <a:srgbClr val="F3B829"/>
                </a:solidFill>
                <a:latin typeface="Arial"/>
                <a:cs typeface="Arial"/>
              </a:rPr>
              <a:t>processes</a:t>
            </a:r>
            <a:endParaRPr sz="1600" dirty="0">
              <a:solidFill>
                <a:srgbClr val="F3B829"/>
              </a:solidFill>
              <a:latin typeface="Arial"/>
              <a:cs typeface="Arial"/>
            </a:endParaRPr>
          </a:p>
          <a:p>
            <a:pPr>
              <a:lnSpc>
                <a:spcPct val="100000"/>
              </a:lnSpc>
              <a:spcBef>
                <a:spcPts val="20"/>
              </a:spcBef>
            </a:pPr>
            <a:endParaRPr sz="2300" dirty="0">
              <a:solidFill>
                <a:srgbClr val="F3B829"/>
              </a:solidFill>
              <a:latin typeface="Arial"/>
              <a:cs typeface="Arial"/>
            </a:endParaRPr>
          </a:p>
          <a:p>
            <a:pPr marL="24765" marR="5080">
              <a:lnSpc>
                <a:spcPct val="100000"/>
              </a:lnSpc>
            </a:pPr>
            <a:r>
              <a:rPr sz="1600" b="1" spc="-5" dirty="0">
                <a:solidFill>
                  <a:srgbClr val="F3B829"/>
                </a:solidFill>
                <a:latin typeface="Arial"/>
                <a:cs typeface="Arial"/>
              </a:rPr>
              <a:t>Guide</a:t>
            </a:r>
            <a:r>
              <a:rPr sz="1600" b="1" spc="20" dirty="0">
                <a:solidFill>
                  <a:srgbClr val="F3B829"/>
                </a:solidFill>
                <a:latin typeface="Arial"/>
                <a:cs typeface="Arial"/>
              </a:rPr>
              <a:t> </a:t>
            </a:r>
            <a:r>
              <a:rPr sz="1600" b="1" spc="-10" dirty="0">
                <a:solidFill>
                  <a:srgbClr val="F3B829"/>
                </a:solidFill>
                <a:latin typeface="Arial"/>
                <a:cs typeface="Arial"/>
              </a:rPr>
              <a:t>employees </a:t>
            </a:r>
            <a:r>
              <a:rPr sz="1600" b="1" spc="-5" dirty="0">
                <a:solidFill>
                  <a:srgbClr val="F3B829"/>
                </a:solidFill>
                <a:latin typeface="Arial"/>
                <a:cs typeface="Arial"/>
              </a:rPr>
              <a:t> </a:t>
            </a:r>
            <a:r>
              <a:rPr sz="1600" b="1" spc="5" dirty="0">
                <a:solidFill>
                  <a:srgbClr val="F3B829"/>
                </a:solidFill>
                <a:latin typeface="Arial"/>
                <a:cs typeface="Arial"/>
              </a:rPr>
              <a:t>with</a:t>
            </a:r>
            <a:r>
              <a:rPr sz="1600" b="1" spc="-55" dirty="0">
                <a:solidFill>
                  <a:srgbClr val="F3B829"/>
                </a:solidFill>
                <a:latin typeface="Arial"/>
                <a:cs typeface="Arial"/>
              </a:rPr>
              <a:t> </a:t>
            </a:r>
            <a:r>
              <a:rPr sz="1600" b="1" spc="-5" dirty="0">
                <a:solidFill>
                  <a:srgbClr val="F3B829"/>
                </a:solidFill>
                <a:latin typeface="Arial"/>
                <a:cs typeface="Arial"/>
              </a:rPr>
              <a:t>navigation</a:t>
            </a:r>
            <a:r>
              <a:rPr sz="1600" b="1" spc="10" dirty="0">
                <a:solidFill>
                  <a:srgbClr val="F3B829"/>
                </a:solidFill>
                <a:latin typeface="Arial"/>
                <a:cs typeface="Arial"/>
              </a:rPr>
              <a:t> </a:t>
            </a:r>
            <a:r>
              <a:rPr sz="1600" b="1" spc="-5" dirty="0">
                <a:solidFill>
                  <a:srgbClr val="F3B829"/>
                </a:solidFill>
                <a:latin typeface="Arial"/>
                <a:cs typeface="Arial"/>
              </a:rPr>
              <a:t>maps</a:t>
            </a:r>
            <a:endParaRPr sz="1600" dirty="0">
              <a:solidFill>
                <a:srgbClr val="F3B829"/>
              </a:solidFill>
              <a:latin typeface="Arial"/>
              <a:cs typeface="Arial"/>
            </a:endParaRPr>
          </a:p>
          <a:p>
            <a:pPr>
              <a:lnSpc>
                <a:spcPct val="100000"/>
              </a:lnSpc>
            </a:pPr>
            <a:endParaRPr sz="1800" dirty="0">
              <a:solidFill>
                <a:srgbClr val="F3B829"/>
              </a:solidFill>
              <a:latin typeface="Arial"/>
              <a:cs typeface="Arial"/>
            </a:endParaRPr>
          </a:p>
          <a:p>
            <a:pPr marL="12700" marR="361315">
              <a:lnSpc>
                <a:spcPct val="100000"/>
              </a:lnSpc>
              <a:spcBef>
                <a:spcPts val="1200"/>
              </a:spcBef>
            </a:pPr>
            <a:r>
              <a:rPr sz="1600" b="1" spc="-10" dirty="0">
                <a:solidFill>
                  <a:srgbClr val="F3B829"/>
                </a:solidFill>
                <a:latin typeface="Arial"/>
                <a:cs typeface="Arial"/>
              </a:rPr>
              <a:t>Provide </a:t>
            </a:r>
            <a:r>
              <a:rPr sz="1600" b="1" spc="-5" dirty="0">
                <a:solidFill>
                  <a:srgbClr val="F3B829"/>
                </a:solidFill>
                <a:latin typeface="Arial"/>
                <a:cs typeface="Arial"/>
              </a:rPr>
              <a:t>access to </a:t>
            </a:r>
            <a:r>
              <a:rPr sz="1600" b="1" spc="-434" dirty="0">
                <a:solidFill>
                  <a:srgbClr val="F3B829"/>
                </a:solidFill>
                <a:latin typeface="Arial"/>
                <a:cs typeface="Arial"/>
              </a:rPr>
              <a:t> </a:t>
            </a:r>
            <a:r>
              <a:rPr sz="1600" b="1" spc="-5" dirty="0">
                <a:solidFill>
                  <a:srgbClr val="F3B829"/>
                </a:solidFill>
                <a:latin typeface="Arial"/>
                <a:cs typeface="Arial"/>
              </a:rPr>
              <a:t>all</a:t>
            </a:r>
            <a:r>
              <a:rPr sz="1600" b="1" spc="-10" dirty="0">
                <a:solidFill>
                  <a:srgbClr val="F3B829"/>
                </a:solidFill>
                <a:latin typeface="Arial"/>
                <a:cs typeface="Arial"/>
              </a:rPr>
              <a:t> </a:t>
            </a:r>
            <a:r>
              <a:rPr sz="1600" b="1" spc="-20" dirty="0">
                <a:solidFill>
                  <a:srgbClr val="F3B829"/>
                </a:solidFill>
                <a:latin typeface="Arial"/>
                <a:cs typeface="Arial"/>
              </a:rPr>
              <a:t>SAP</a:t>
            </a:r>
            <a:r>
              <a:rPr sz="1600" b="1" spc="-5" dirty="0">
                <a:solidFill>
                  <a:srgbClr val="F3B829"/>
                </a:solidFill>
                <a:latin typeface="Arial"/>
                <a:cs typeface="Arial"/>
              </a:rPr>
              <a:t> </a:t>
            </a:r>
            <a:r>
              <a:rPr lang="en-US" sz="1600" b="1" spc="-10" dirty="0">
                <a:solidFill>
                  <a:srgbClr val="F3B829"/>
                </a:solidFill>
                <a:latin typeface="Arial"/>
                <a:cs typeface="Arial"/>
              </a:rPr>
              <a:t>Signavio's</a:t>
            </a:r>
            <a:r>
              <a:rPr sz="1600" b="1" spc="-10" dirty="0">
                <a:solidFill>
                  <a:srgbClr val="F3B829"/>
                </a:solidFill>
                <a:latin typeface="Arial"/>
                <a:cs typeface="Arial"/>
              </a:rPr>
              <a:t> </a:t>
            </a:r>
            <a:r>
              <a:rPr sz="1600" b="1" spc="-5" dirty="0">
                <a:solidFill>
                  <a:srgbClr val="F3B829"/>
                </a:solidFill>
                <a:latin typeface="Arial"/>
                <a:cs typeface="Arial"/>
              </a:rPr>
              <a:t> solutions</a:t>
            </a:r>
            <a:endParaRPr sz="1600" dirty="0">
              <a:solidFill>
                <a:srgbClr val="F3B829"/>
              </a:solidFill>
              <a:latin typeface="Arial"/>
              <a:cs typeface="Arial"/>
            </a:endParaRPr>
          </a:p>
        </p:txBody>
      </p:sp>
      <p:pic>
        <p:nvPicPr>
          <p:cNvPr id="9" name="object 9"/>
          <p:cNvPicPr/>
          <p:nvPr/>
        </p:nvPicPr>
        <p:blipFill>
          <a:blip r:embed="rId5" cstate="print"/>
          <a:stretch>
            <a:fillRect/>
          </a:stretch>
        </p:blipFill>
        <p:spPr>
          <a:xfrm>
            <a:off x="504444" y="1592580"/>
            <a:ext cx="7476744" cy="4235196"/>
          </a:xfrm>
          <a:prstGeom prst="rect">
            <a:avLst/>
          </a:prstGeom>
        </p:spPr>
      </p:pic>
      <p:pic>
        <p:nvPicPr>
          <p:cNvPr id="15" name="Picture 14"/>
          <p:cNvPicPr>
            <a:picLocks noChangeAspect="1"/>
          </p:cNvPicPr>
          <p:nvPr/>
        </p:nvPicPr>
        <p:blipFill>
          <a:blip r:embed="rId6"/>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8429243" y="0"/>
            <a:ext cx="878205" cy="6858000"/>
            <a:chOff x="8429243" y="0"/>
            <a:chExt cx="878205" cy="6858000"/>
          </a:xfrm>
          <a:solidFill>
            <a:srgbClr val="FFF9E9"/>
          </a:solidFill>
        </p:grpSpPr>
        <p:sp>
          <p:nvSpPr>
            <p:cNvPr id="3" name="object 3"/>
            <p:cNvSpPr/>
            <p:nvPr/>
          </p:nvSpPr>
          <p:spPr>
            <a:xfrm>
              <a:off x="8429243" y="0"/>
              <a:ext cx="878205" cy="6858000"/>
            </a:xfrm>
            <a:custGeom>
              <a:avLst/>
              <a:gdLst/>
              <a:ahLst/>
              <a:cxnLst/>
              <a:rect l="l" t="t" r="r" b="b"/>
              <a:pathLst>
                <a:path w="878204" h="6858000">
                  <a:moveTo>
                    <a:pt x="877824" y="0"/>
                  </a:moveTo>
                  <a:lnTo>
                    <a:pt x="0" y="0"/>
                  </a:lnTo>
                  <a:lnTo>
                    <a:pt x="0" y="6858000"/>
                  </a:lnTo>
                  <a:lnTo>
                    <a:pt x="877824" y="6858000"/>
                  </a:lnTo>
                  <a:lnTo>
                    <a:pt x="877824" y="0"/>
                  </a:lnTo>
                  <a:close/>
                </a:path>
              </a:pathLst>
            </a:custGeom>
            <a:grpFill/>
          </p:spPr>
          <p:txBody>
            <a:bodyPr wrap="square" lIns="0" tIns="0" rIns="0" bIns="0" rtlCol="0"/>
            <a:lstStyle/>
            <a:p>
              <a:endParaRPr/>
            </a:p>
          </p:txBody>
        </p:sp>
        <p:pic>
          <p:nvPicPr>
            <p:cNvPr id="4" name="object 4"/>
            <p:cNvPicPr/>
            <p:nvPr/>
          </p:nvPicPr>
          <p:blipFill>
            <a:blip r:embed="rId2" cstate="print"/>
            <a:stretch>
              <a:fillRect/>
            </a:stretch>
          </p:blipFill>
          <p:spPr>
            <a:xfrm>
              <a:off x="8491727" y="1927860"/>
              <a:ext cx="752855" cy="752856"/>
            </a:xfrm>
            <a:prstGeom prst="rect">
              <a:avLst/>
            </a:prstGeom>
            <a:grpFill/>
          </p:spPr>
        </p:pic>
        <p:pic>
          <p:nvPicPr>
            <p:cNvPr id="5" name="object 5"/>
            <p:cNvPicPr/>
            <p:nvPr/>
          </p:nvPicPr>
          <p:blipFill>
            <a:blip r:embed="rId3" cstate="print"/>
            <a:stretch>
              <a:fillRect/>
            </a:stretch>
          </p:blipFill>
          <p:spPr>
            <a:xfrm>
              <a:off x="8491727" y="2834639"/>
              <a:ext cx="752855" cy="754379"/>
            </a:xfrm>
            <a:prstGeom prst="rect">
              <a:avLst/>
            </a:prstGeom>
            <a:grpFill/>
          </p:spPr>
        </p:pic>
        <p:pic>
          <p:nvPicPr>
            <p:cNvPr id="6" name="object 6"/>
            <p:cNvPicPr/>
            <p:nvPr/>
          </p:nvPicPr>
          <p:blipFill>
            <a:blip r:embed="rId4" cstate="print"/>
            <a:stretch>
              <a:fillRect/>
            </a:stretch>
          </p:blipFill>
          <p:spPr>
            <a:xfrm>
              <a:off x="8491727" y="3742944"/>
              <a:ext cx="752855" cy="752856"/>
            </a:xfrm>
            <a:prstGeom prst="rect">
              <a:avLst/>
            </a:prstGeom>
            <a:grpFill/>
          </p:spPr>
        </p:pic>
        <p:pic>
          <p:nvPicPr>
            <p:cNvPr id="7" name="object 7"/>
            <p:cNvPicPr/>
            <p:nvPr/>
          </p:nvPicPr>
          <p:blipFill>
            <a:blip r:embed="rId5" cstate="print"/>
            <a:stretch>
              <a:fillRect/>
            </a:stretch>
          </p:blipFill>
          <p:spPr>
            <a:xfrm>
              <a:off x="8491727" y="4672584"/>
              <a:ext cx="752855" cy="754380"/>
            </a:xfrm>
            <a:prstGeom prst="rect">
              <a:avLst/>
            </a:prstGeom>
            <a:grpFill/>
          </p:spPr>
        </p:pic>
      </p:grpSp>
      <p:sp>
        <p:nvSpPr>
          <p:cNvPr id="8" name="object 8"/>
          <p:cNvSpPr txBox="1">
            <a:spLocks noGrp="1"/>
          </p:cNvSpPr>
          <p:nvPr>
            <p:ph type="title"/>
          </p:nvPr>
        </p:nvSpPr>
        <p:spPr>
          <a:xfrm>
            <a:off x="491439" y="249758"/>
            <a:ext cx="6644640" cy="604520"/>
          </a:xfrm>
          <a:prstGeom prst="rect">
            <a:avLst/>
          </a:prstGeom>
        </p:spPr>
        <p:txBody>
          <a:bodyPr vert="horz" wrap="square" lIns="0" tIns="12700" rIns="0" bIns="0" rtlCol="0">
            <a:spAutoFit/>
          </a:bodyPr>
          <a:lstStyle/>
          <a:p>
            <a:pPr marL="12700">
              <a:lnSpc>
                <a:spcPts val="2155"/>
              </a:lnSpc>
              <a:spcBef>
                <a:spcPts val="100"/>
              </a:spcBef>
            </a:pPr>
            <a:r>
              <a:rPr sz="1800" b="0" spc="-5" dirty="0">
                <a:solidFill>
                  <a:srgbClr val="7E7E7E"/>
                </a:solidFill>
                <a:latin typeface="Arial MT"/>
                <a:cs typeface="Arial MT"/>
              </a:rPr>
              <a:t>How</a:t>
            </a:r>
            <a:r>
              <a:rPr sz="1800" b="0" spc="5" dirty="0">
                <a:solidFill>
                  <a:srgbClr val="7E7E7E"/>
                </a:solidFill>
                <a:latin typeface="Arial MT"/>
                <a:cs typeface="Arial MT"/>
              </a:rPr>
              <a:t> </a:t>
            </a:r>
            <a:r>
              <a:rPr sz="1800" b="0" dirty="0">
                <a:solidFill>
                  <a:srgbClr val="7E7E7E"/>
                </a:solidFill>
                <a:latin typeface="Arial MT"/>
                <a:cs typeface="Arial MT"/>
              </a:rPr>
              <a:t>SAP</a:t>
            </a:r>
            <a:r>
              <a:rPr sz="1800" b="0" spc="-45" dirty="0">
                <a:solidFill>
                  <a:srgbClr val="7E7E7E"/>
                </a:solidFill>
                <a:latin typeface="Arial MT"/>
                <a:cs typeface="Arial MT"/>
              </a:rPr>
              <a:t> </a:t>
            </a:r>
            <a:r>
              <a:rPr lang="en-US" sz="1800" b="0" spc="-5" dirty="0">
                <a:solidFill>
                  <a:srgbClr val="7E7E7E"/>
                </a:solidFill>
                <a:latin typeface="Arial MT"/>
                <a:cs typeface="Arial MT"/>
              </a:rPr>
              <a:t>Signavio Training</a:t>
            </a:r>
            <a:r>
              <a:rPr sz="1800" b="0" spc="20" dirty="0">
                <a:solidFill>
                  <a:srgbClr val="7E7E7E"/>
                </a:solidFill>
                <a:latin typeface="Arial MT"/>
                <a:cs typeface="Arial MT"/>
              </a:rPr>
              <a:t> </a:t>
            </a:r>
            <a:r>
              <a:rPr sz="1800" b="0" spc="-5" dirty="0">
                <a:solidFill>
                  <a:srgbClr val="7E7E7E"/>
                </a:solidFill>
                <a:latin typeface="Arial MT"/>
                <a:cs typeface="Arial MT"/>
              </a:rPr>
              <a:t>drive </a:t>
            </a:r>
            <a:r>
              <a:rPr sz="1800" b="0" dirty="0">
                <a:solidFill>
                  <a:srgbClr val="7E7E7E"/>
                </a:solidFill>
                <a:latin typeface="Arial MT"/>
                <a:cs typeface="Arial MT"/>
              </a:rPr>
              <a:t>SAP</a:t>
            </a:r>
            <a:r>
              <a:rPr sz="1800" b="0" spc="-40" dirty="0">
                <a:solidFill>
                  <a:srgbClr val="7E7E7E"/>
                </a:solidFill>
                <a:latin typeface="Arial MT"/>
                <a:cs typeface="Arial MT"/>
              </a:rPr>
              <a:t> </a:t>
            </a:r>
            <a:r>
              <a:rPr sz="1800" b="0" spc="-5" dirty="0">
                <a:solidFill>
                  <a:srgbClr val="7E7E7E"/>
                </a:solidFill>
                <a:latin typeface="Arial MT"/>
                <a:cs typeface="Arial MT"/>
              </a:rPr>
              <a:t>S/4HANA</a:t>
            </a:r>
            <a:r>
              <a:rPr sz="1800" b="0" spc="-100" dirty="0">
                <a:solidFill>
                  <a:srgbClr val="7E7E7E"/>
                </a:solidFill>
                <a:latin typeface="Arial MT"/>
                <a:cs typeface="Arial MT"/>
              </a:rPr>
              <a:t> </a:t>
            </a:r>
            <a:r>
              <a:rPr sz="1800" b="0" spc="-5" dirty="0">
                <a:solidFill>
                  <a:srgbClr val="7E7E7E"/>
                </a:solidFill>
                <a:latin typeface="Arial MT"/>
                <a:cs typeface="Arial MT"/>
              </a:rPr>
              <a:t>transformations</a:t>
            </a:r>
            <a:endParaRPr sz="1800" dirty="0">
              <a:latin typeface="Arial MT"/>
              <a:cs typeface="Arial MT"/>
            </a:endParaRPr>
          </a:p>
          <a:p>
            <a:pPr marL="12700">
              <a:lnSpc>
                <a:spcPts val="2395"/>
              </a:lnSpc>
            </a:pPr>
            <a:r>
              <a:rPr dirty="0">
                <a:solidFill>
                  <a:srgbClr val="F3B829"/>
                </a:solidFill>
              </a:rPr>
              <a:t>SAP</a:t>
            </a:r>
            <a:r>
              <a:rPr spc="-50" dirty="0">
                <a:solidFill>
                  <a:srgbClr val="F3B829"/>
                </a:solidFill>
              </a:rPr>
              <a:t> </a:t>
            </a:r>
            <a:r>
              <a:rPr lang="en-US" spc="-5" dirty="0">
                <a:solidFill>
                  <a:srgbClr val="F3B829"/>
                </a:solidFill>
              </a:rPr>
              <a:t>Signavio's</a:t>
            </a:r>
            <a:r>
              <a:rPr spc="-10" dirty="0">
                <a:solidFill>
                  <a:srgbClr val="F3B829"/>
                </a:solidFill>
              </a:rPr>
              <a:t> </a:t>
            </a:r>
            <a:r>
              <a:rPr dirty="0">
                <a:solidFill>
                  <a:srgbClr val="F3B829"/>
                </a:solidFill>
              </a:rPr>
              <a:t>Process</a:t>
            </a:r>
            <a:r>
              <a:rPr spc="-25" dirty="0">
                <a:solidFill>
                  <a:srgbClr val="F3B829"/>
                </a:solidFill>
              </a:rPr>
              <a:t> </a:t>
            </a:r>
            <a:r>
              <a:rPr dirty="0">
                <a:solidFill>
                  <a:srgbClr val="F3B829"/>
                </a:solidFill>
              </a:rPr>
              <a:t>Explorer</a:t>
            </a:r>
          </a:p>
        </p:txBody>
      </p:sp>
      <p:sp>
        <p:nvSpPr>
          <p:cNvPr id="9" name="object 9"/>
          <p:cNvSpPr txBox="1"/>
          <p:nvPr/>
        </p:nvSpPr>
        <p:spPr>
          <a:xfrm>
            <a:off x="9564369" y="2043429"/>
            <a:ext cx="2216785" cy="3397725"/>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F3B829"/>
                </a:solidFill>
                <a:latin typeface="Arial"/>
                <a:cs typeface="Arial"/>
              </a:rPr>
              <a:t>Ready-to-use</a:t>
            </a:r>
            <a:endParaRPr sz="1600" dirty="0">
              <a:solidFill>
                <a:srgbClr val="F3B829"/>
              </a:solidFill>
              <a:latin typeface="Arial"/>
              <a:cs typeface="Arial"/>
            </a:endParaRPr>
          </a:p>
          <a:p>
            <a:pPr marL="12700">
              <a:lnSpc>
                <a:spcPct val="100000"/>
              </a:lnSpc>
            </a:pPr>
            <a:r>
              <a:rPr sz="1600" b="1" spc="-5" dirty="0">
                <a:solidFill>
                  <a:srgbClr val="F3B829"/>
                </a:solidFill>
                <a:latin typeface="Arial"/>
                <a:cs typeface="Arial"/>
              </a:rPr>
              <a:t>metrics</a:t>
            </a:r>
            <a:endParaRPr sz="1600" dirty="0">
              <a:solidFill>
                <a:srgbClr val="F3B829"/>
              </a:solidFill>
              <a:latin typeface="Arial"/>
              <a:cs typeface="Arial"/>
            </a:endParaRPr>
          </a:p>
          <a:p>
            <a:pPr>
              <a:lnSpc>
                <a:spcPct val="100000"/>
              </a:lnSpc>
            </a:pPr>
            <a:endParaRPr sz="1800" dirty="0">
              <a:solidFill>
                <a:srgbClr val="F3B829"/>
              </a:solidFill>
              <a:latin typeface="Arial"/>
              <a:cs typeface="Arial"/>
            </a:endParaRPr>
          </a:p>
          <a:p>
            <a:pPr marL="12700" marR="277495">
              <a:lnSpc>
                <a:spcPct val="100000"/>
              </a:lnSpc>
              <a:spcBef>
                <a:spcPts val="1240"/>
              </a:spcBef>
            </a:pPr>
            <a:r>
              <a:rPr sz="1600" b="1" spc="-5" dirty="0">
                <a:solidFill>
                  <a:srgbClr val="F3B829"/>
                </a:solidFill>
                <a:latin typeface="Arial"/>
                <a:cs typeface="Arial"/>
              </a:rPr>
              <a:t>Reference</a:t>
            </a:r>
            <a:r>
              <a:rPr sz="1600" b="1" spc="-40" dirty="0">
                <a:solidFill>
                  <a:srgbClr val="F3B829"/>
                </a:solidFill>
                <a:latin typeface="Arial"/>
                <a:cs typeface="Arial"/>
              </a:rPr>
              <a:t> </a:t>
            </a:r>
            <a:r>
              <a:rPr sz="1600" b="1" spc="-5" dirty="0">
                <a:solidFill>
                  <a:srgbClr val="F3B829"/>
                </a:solidFill>
                <a:latin typeface="Arial"/>
                <a:cs typeface="Arial"/>
              </a:rPr>
              <a:t>business </a:t>
            </a:r>
            <a:r>
              <a:rPr sz="1600" b="1" spc="-430" dirty="0">
                <a:solidFill>
                  <a:srgbClr val="F3B829"/>
                </a:solidFill>
                <a:latin typeface="Arial"/>
                <a:cs typeface="Arial"/>
              </a:rPr>
              <a:t> </a:t>
            </a:r>
            <a:r>
              <a:rPr sz="1600" b="1" spc="-5" dirty="0">
                <a:solidFill>
                  <a:srgbClr val="F3B829"/>
                </a:solidFill>
                <a:latin typeface="Arial"/>
                <a:cs typeface="Arial"/>
              </a:rPr>
              <a:t>architectures</a:t>
            </a:r>
            <a:endParaRPr sz="1600" dirty="0">
              <a:solidFill>
                <a:srgbClr val="F3B829"/>
              </a:solidFill>
              <a:latin typeface="Arial"/>
              <a:cs typeface="Arial"/>
            </a:endParaRPr>
          </a:p>
          <a:p>
            <a:pPr>
              <a:lnSpc>
                <a:spcPct val="100000"/>
              </a:lnSpc>
            </a:pPr>
            <a:endParaRPr sz="1800" dirty="0">
              <a:solidFill>
                <a:srgbClr val="F3B829"/>
              </a:solidFill>
              <a:latin typeface="Arial"/>
              <a:cs typeface="Arial"/>
            </a:endParaRPr>
          </a:p>
          <a:p>
            <a:pPr marL="12700">
              <a:lnSpc>
                <a:spcPct val="100000"/>
              </a:lnSpc>
              <a:spcBef>
                <a:spcPts val="1235"/>
              </a:spcBef>
            </a:pPr>
            <a:r>
              <a:rPr sz="1600" b="1" spc="-5" dirty="0">
                <a:solidFill>
                  <a:srgbClr val="F3B829"/>
                </a:solidFill>
                <a:latin typeface="Arial"/>
                <a:cs typeface="Arial"/>
              </a:rPr>
              <a:t>Preconfigured</a:t>
            </a:r>
            <a:endParaRPr sz="1600" dirty="0">
              <a:solidFill>
                <a:srgbClr val="F3B829"/>
              </a:solidFill>
              <a:latin typeface="Arial"/>
              <a:cs typeface="Arial"/>
            </a:endParaRPr>
          </a:p>
          <a:p>
            <a:pPr marL="12700">
              <a:lnSpc>
                <a:spcPct val="100000"/>
              </a:lnSpc>
              <a:spcBef>
                <a:spcPts val="5"/>
              </a:spcBef>
            </a:pPr>
            <a:r>
              <a:rPr sz="1600" b="1" spc="-5" dirty="0">
                <a:solidFill>
                  <a:srgbClr val="F3B829"/>
                </a:solidFill>
                <a:latin typeface="Arial"/>
                <a:cs typeface="Arial"/>
              </a:rPr>
              <a:t>process</a:t>
            </a:r>
            <a:r>
              <a:rPr sz="1600" b="1" spc="-15" dirty="0">
                <a:solidFill>
                  <a:srgbClr val="F3B829"/>
                </a:solidFill>
                <a:latin typeface="Arial"/>
                <a:cs typeface="Arial"/>
              </a:rPr>
              <a:t> </a:t>
            </a:r>
            <a:r>
              <a:rPr sz="1600" b="1" spc="-5" dirty="0">
                <a:solidFill>
                  <a:srgbClr val="F3B829"/>
                </a:solidFill>
                <a:latin typeface="Arial"/>
                <a:cs typeface="Arial"/>
              </a:rPr>
              <a:t>models</a:t>
            </a:r>
            <a:endParaRPr sz="1600" dirty="0">
              <a:solidFill>
                <a:srgbClr val="F3B829"/>
              </a:solidFill>
              <a:latin typeface="Arial"/>
              <a:cs typeface="Arial"/>
            </a:endParaRPr>
          </a:p>
          <a:p>
            <a:pPr>
              <a:lnSpc>
                <a:spcPct val="100000"/>
              </a:lnSpc>
              <a:spcBef>
                <a:spcPts val="45"/>
              </a:spcBef>
            </a:pPr>
            <a:endParaRPr sz="2000" dirty="0">
              <a:solidFill>
                <a:srgbClr val="F3B829"/>
              </a:solidFill>
              <a:latin typeface="Arial"/>
              <a:cs typeface="Arial"/>
            </a:endParaRPr>
          </a:p>
          <a:p>
            <a:pPr marL="12700" marR="5080">
              <a:lnSpc>
                <a:spcPct val="100000"/>
              </a:lnSpc>
            </a:pPr>
            <a:r>
              <a:rPr sz="1600" b="1" spc="-5" dirty="0">
                <a:solidFill>
                  <a:srgbClr val="F3B829"/>
                </a:solidFill>
                <a:latin typeface="Arial"/>
                <a:cs typeface="Arial"/>
              </a:rPr>
              <a:t>Product best practices </a:t>
            </a:r>
            <a:r>
              <a:rPr sz="1600" b="1" spc="-430" dirty="0">
                <a:solidFill>
                  <a:srgbClr val="F3B829"/>
                </a:solidFill>
                <a:latin typeface="Arial"/>
                <a:cs typeface="Arial"/>
              </a:rPr>
              <a:t> </a:t>
            </a:r>
            <a:r>
              <a:rPr sz="1600" b="1" spc="-5" dirty="0">
                <a:solidFill>
                  <a:srgbClr val="F3B829"/>
                </a:solidFill>
                <a:latin typeface="Arial"/>
                <a:cs typeface="Arial"/>
              </a:rPr>
              <a:t>and</a:t>
            </a:r>
            <a:r>
              <a:rPr sz="1600" b="1" spc="5" dirty="0">
                <a:solidFill>
                  <a:srgbClr val="F3B829"/>
                </a:solidFill>
                <a:latin typeface="Arial"/>
                <a:cs typeface="Arial"/>
              </a:rPr>
              <a:t> </a:t>
            </a:r>
            <a:r>
              <a:rPr sz="1600" b="1" spc="-10" dirty="0">
                <a:solidFill>
                  <a:srgbClr val="F3B829"/>
                </a:solidFill>
                <a:latin typeface="Arial"/>
                <a:cs typeface="Arial"/>
              </a:rPr>
              <a:t>innovation </a:t>
            </a:r>
            <a:r>
              <a:rPr sz="1600" b="1" spc="-5" dirty="0">
                <a:solidFill>
                  <a:srgbClr val="F3B829"/>
                </a:solidFill>
                <a:latin typeface="Arial"/>
                <a:cs typeface="Arial"/>
              </a:rPr>
              <a:t> recommendations</a:t>
            </a:r>
            <a:endParaRPr sz="1600" dirty="0">
              <a:solidFill>
                <a:srgbClr val="F3B829"/>
              </a:solidFill>
              <a:latin typeface="Arial"/>
              <a:cs typeface="Arial"/>
            </a:endParaRPr>
          </a:p>
        </p:txBody>
      </p:sp>
      <p:grpSp>
        <p:nvGrpSpPr>
          <p:cNvPr id="10" name="object 10"/>
          <p:cNvGrpSpPr/>
          <p:nvPr/>
        </p:nvGrpSpPr>
        <p:grpSpPr>
          <a:xfrm>
            <a:off x="510531" y="1584928"/>
            <a:ext cx="7451090" cy="4828540"/>
            <a:chOff x="510531" y="1584928"/>
            <a:chExt cx="7451090" cy="4828540"/>
          </a:xfrm>
        </p:grpSpPr>
        <p:pic>
          <p:nvPicPr>
            <p:cNvPr id="11" name="object 11"/>
            <p:cNvPicPr/>
            <p:nvPr/>
          </p:nvPicPr>
          <p:blipFill>
            <a:blip r:embed="rId6" cstate="print"/>
            <a:stretch>
              <a:fillRect/>
            </a:stretch>
          </p:blipFill>
          <p:spPr>
            <a:xfrm>
              <a:off x="510531" y="1584928"/>
              <a:ext cx="6562360" cy="3486975"/>
            </a:xfrm>
            <a:prstGeom prst="rect">
              <a:avLst/>
            </a:prstGeom>
          </p:spPr>
        </p:pic>
        <p:pic>
          <p:nvPicPr>
            <p:cNvPr id="12" name="object 12"/>
            <p:cNvPicPr/>
            <p:nvPr/>
          </p:nvPicPr>
          <p:blipFill>
            <a:blip r:embed="rId7" cstate="print"/>
            <a:stretch>
              <a:fillRect/>
            </a:stretch>
          </p:blipFill>
          <p:spPr>
            <a:xfrm>
              <a:off x="518160" y="1592580"/>
              <a:ext cx="6496812" cy="3421379"/>
            </a:xfrm>
            <a:prstGeom prst="rect">
              <a:avLst/>
            </a:prstGeom>
          </p:spPr>
        </p:pic>
        <p:sp>
          <p:nvSpPr>
            <p:cNvPr id="13" name="object 13"/>
            <p:cNvSpPr/>
            <p:nvPr/>
          </p:nvSpPr>
          <p:spPr>
            <a:xfrm>
              <a:off x="6550152" y="1615440"/>
              <a:ext cx="344805" cy="68580"/>
            </a:xfrm>
            <a:custGeom>
              <a:avLst/>
              <a:gdLst/>
              <a:ahLst/>
              <a:cxnLst/>
              <a:rect l="l" t="t" r="r" b="b"/>
              <a:pathLst>
                <a:path w="344804" h="68580">
                  <a:moveTo>
                    <a:pt x="344424" y="0"/>
                  </a:moveTo>
                  <a:lnTo>
                    <a:pt x="0" y="0"/>
                  </a:lnTo>
                  <a:lnTo>
                    <a:pt x="0" y="68579"/>
                  </a:lnTo>
                  <a:lnTo>
                    <a:pt x="344424" y="68579"/>
                  </a:lnTo>
                  <a:lnTo>
                    <a:pt x="344424" y="0"/>
                  </a:lnTo>
                  <a:close/>
                </a:path>
              </a:pathLst>
            </a:custGeom>
            <a:solidFill>
              <a:srgbClr val="38485D"/>
            </a:solidFill>
          </p:spPr>
          <p:txBody>
            <a:bodyPr wrap="square" lIns="0" tIns="0" rIns="0" bIns="0" rtlCol="0"/>
            <a:lstStyle/>
            <a:p>
              <a:endParaRPr/>
            </a:p>
          </p:txBody>
        </p:sp>
        <p:pic>
          <p:nvPicPr>
            <p:cNvPr id="14" name="object 14"/>
            <p:cNvPicPr/>
            <p:nvPr/>
          </p:nvPicPr>
          <p:blipFill>
            <a:blip r:embed="rId8" cstate="print"/>
            <a:stretch>
              <a:fillRect/>
            </a:stretch>
          </p:blipFill>
          <p:spPr>
            <a:xfrm>
              <a:off x="1251204" y="4861559"/>
              <a:ext cx="6710172" cy="1551432"/>
            </a:xfrm>
            <a:prstGeom prst="rect">
              <a:avLst/>
            </a:prstGeom>
          </p:spPr>
        </p:pic>
        <p:pic>
          <p:nvPicPr>
            <p:cNvPr id="15" name="object 15"/>
            <p:cNvPicPr/>
            <p:nvPr/>
          </p:nvPicPr>
          <p:blipFill>
            <a:blip r:embed="rId9" cstate="print"/>
            <a:stretch>
              <a:fillRect/>
            </a:stretch>
          </p:blipFill>
          <p:spPr>
            <a:xfrm>
              <a:off x="1277112" y="4887467"/>
              <a:ext cx="6608064" cy="1449324"/>
            </a:xfrm>
            <a:prstGeom prst="rect">
              <a:avLst/>
            </a:prstGeom>
          </p:spPr>
        </p:pic>
      </p:grpSp>
      <p:pic>
        <p:nvPicPr>
          <p:cNvPr id="17" name="Picture 16"/>
          <p:cNvPicPr>
            <a:picLocks noChangeAspect="1"/>
          </p:cNvPicPr>
          <p:nvPr/>
        </p:nvPicPr>
        <p:blipFill>
          <a:blip r:embed="rId10"/>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6226810" y="390398"/>
            <a:ext cx="5965190" cy="5975985"/>
            <a:chOff x="6086855" y="743712"/>
            <a:chExt cx="5965190" cy="5975985"/>
          </a:xfrm>
        </p:grpSpPr>
        <p:pic>
          <p:nvPicPr>
            <p:cNvPr id="3" name="object 3"/>
            <p:cNvPicPr/>
            <p:nvPr/>
          </p:nvPicPr>
          <p:blipFill>
            <a:blip r:embed="rId2" cstate="print"/>
            <a:stretch>
              <a:fillRect/>
            </a:stretch>
          </p:blipFill>
          <p:spPr>
            <a:xfrm>
              <a:off x="6150863" y="781812"/>
              <a:ext cx="5768340" cy="5768340"/>
            </a:xfrm>
            <a:prstGeom prst="rect">
              <a:avLst/>
            </a:prstGeom>
          </p:spPr>
        </p:pic>
        <p:pic>
          <p:nvPicPr>
            <p:cNvPr id="4" name="object 4"/>
            <p:cNvPicPr/>
            <p:nvPr/>
          </p:nvPicPr>
          <p:blipFill>
            <a:blip r:embed="rId3" cstate="print"/>
            <a:stretch>
              <a:fillRect/>
            </a:stretch>
          </p:blipFill>
          <p:spPr>
            <a:xfrm>
              <a:off x="6086855" y="743712"/>
              <a:ext cx="5964936" cy="5975604"/>
            </a:xfrm>
            <a:prstGeom prst="rect">
              <a:avLst/>
            </a:prstGeom>
          </p:spPr>
        </p:pic>
      </p:grpSp>
      <p:sp>
        <p:nvSpPr>
          <p:cNvPr id="5" name="object 5"/>
          <p:cNvSpPr txBox="1"/>
          <p:nvPr/>
        </p:nvSpPr>
        <p:spPr>
          <a:xfrm>
            <a:off x="513080" y="2293366"/>
            <a:ext cx="5500370" cy="1749425"/>
          </a:xfrm>
          <a:prstGeom prst="rect">
            <a:avLst/>
          </a:prstGeom>
        </p:spPr>
        <p:txBody>
          <a:bodyPr vert="horz" wrap="square" lIns="0" tIns="13335" rIns="0" bIns="0" rtlCol="0">
            <a:spAutoFit/>
          </a:bodyPr>
          <a:lstStyle/>
          <a:p>
            <a:pPr marL="12700" marR="5080">
              <a:lnSpc>
                <a:spcPct val="100000"/>
              </a:lnSpc>
              <a:spcBef>
                <a:spcPts val="105"/>
              </a:spcBef>
            </a:pPr>
            <a:r>
              <a:rPr sz="2000" dirty="0">
                <a:cs typeface="Arial MT"/>
              </a:rPr>
              <a:t>A cloud-based </a:t>
            </a:r>
            <a:r>
              <a:rPr sz="2000" b="1" dirty="0">
                <a:solidFill>
                  <a:srgbClr val="F3B829"/>
                </a:solidFill>
                <a:cs typeface="Arial"/>
              </a:rPr>
              <a:t>process transformation suite </a:t>
            </a:r>
            <a:r>
              <a:rPr sz="2000" b="1" spc="5" dirty="0">
                <a:solidFill>
                  <a:srgbClr val="F3B829"/>
                </a:solidFill>
                <a:cs typeface="Arial"/>
              </a:rPr>
              <a:t> </a:t>
            </a:r>
            <a:r>
              <a:rPr sz="2000" dirty="0">
                <a:cs typeface="Arial MT"/>
              </a:rPr>
              <a:t>that gives companies the ability </a:t>
            </a:r>
            <a:r>
              <a:rPr sz="2000" spc="-5" dirty="0">
                <a:cs typeface="Arial MT"/>
              </a:rPr>
              <a:t>to </a:t>
            </a:r>
            <a:r>
              <a:rPr sz="2000" b="1" dirty="0">
                <a:cs typeface="Arial"/>
              </a:rPr>
              <a:t>understand, </a:t>
            </a:r>
            <a:r>
              <a:rPr sz="2000" b="1" spc="5" dirty="0">
                <a:cs typeface="Arial"/>
              </a:rPr>
              <a:t> </a:t>
            </a:r>
            <a:r>
              <a:rPr sz="2000" b="1" spc="-5" dirty="0">
                <a:solidFill>
                  <a:srgbClr val="F3B829"/>
                </a:solidFill>
                <a:cs typeface="Arial"/>
              </a:rPr>
              <a:t>improve, </a:t>
            </a:r>
            <a:r>
              <a:rPr sz="2000" b="1" dirty="0">
                <a:solidFill>
                  <a:srgbClr val="F3B829"/>
                </a:solidFill>
                <a:cs typeface="Arial"/>
              </a:rPr>
              <a:t>and</a:t>
            </a:r>
            <a:r>
              <a:rPr sz="2000" b="1" spc="-25" dirty="0">
                <a:solidFill>
                  <a:srgbClr val="F3B829"/>
                </a:solidFill>
                <a:cs typeface="Arial"/>
              </a:rPr>
              <a:t> </a:t>
            </a:r>
            <a:r>
              <a:rPr sz="2000" b="1" dirty="0">
                <a:solidFill>
                  <a:srgbClr val="F3B829"/>
                </a:solidFill>
                <a:cs typeface="Arial"/>
              </a:rPr>
              <a:t>transform</a:t>
            </a:r>
            <a:r>
              <a:rPr sz="2000" b="1" spc="-45" dirty="0">
                <a:solidFill>
                  <a:srgbClr val="F3B829"/>
                </a:solidFill>
                <a:cs typeface="Arial"/>
              </a:rPr>
              <a:t> </a:t>
            </a:r>
            <a:r>
              <a:rPr sz="2000" dirty="0">
                <a:cs typeface="Arial MT"/>
              </a:rPr>
              <a:t>all</a:t>
            </a:r>
            <a:r>
              <a:rPr sz="2000" spc="-5" dirty="0">
                <a:cs typeface="Arial MT"/>
              </a:rPr>
              <a:t> </a:t>
            </a:r>
            <a:r>
              <a:rPr sz="2000" dirty="0">
                <a:cs typeface="Arial MT"/>
              </a:rPr>
              <a:t>of</a:t>
            </a:r>
            <a:r>
              <a:rPr sz="2000" spc="-20" dirty="0">
                <a:cs typeface="Arial MT"/>
              </a:rPr>
              <a:t> </a:t>
            </a:r>
            <a:r>
              <a:rPr sz="2000" dirty="0">
                <a:cs typeface="Arial MT"/>
              </a:rPr>
              <a:t>their</a:t>
            </a:r>
            <a:r>
              <a:rPr sz="2000" spc="-20" dirty="0">
                <a:cs typeface="Arial MT"/>
              </a:rPr>
              <a:t> </a:t>
            </a:r>
            <a:r>
              <a:rPr sz="2000" dirty="0">
                <a:cs typeface="Arial MT"/>
              </a:rPr>
              <a:t>(end-to-end) </a:t>
            </a:r>
            <a:r>
              <a:rPr sz="2000" spc="-540" dirty="0">
                <a:cs typeface="Arial MT"/>
              </a:rPr>
              <a:t> </a:t>
            </a:r>
            <a:r>
              <a:rPr sz="2000" b="1" dirty="0">
                <a:solidFill>
                  <a:srgbClr val="F3B829"/>
                </a:solidFill>
                <a:cs typeface="Arial"/>
              </a:rPr>
              <a:t>business</a:t>
            </a:r>
            <a:r>
              <a:rPr sz="2000" b="1" spc="-20" dirty="0">
                <a:solidFill>
                  <a:srgbClr val="F3B829"/>
                </a:solidFill>
                <a:cs typeface="Arial"/>
              </a:rPr>
              <a:t> </a:t>
            </a:r>
            <a:r>
              <a:rPr sz="2000" b="1" dirty="0">
                <a:solidFill>
                  <a:srgbClr val="F3B829"/>
                </a:solidFill>
                <a:cs typeface="Arial"/>
              </a:rPr>
              <a:t>processes</a:t>
            </a:r>
            <a:r>
              <a:rPr sz="2000" dirty="0">
                <a:cs typeface="Arial MT"/>
              </a:rPr>
              <a:t>,</a:t>
            </a:r>
            <a:r>
              <a:rPr sz="2000" spc="-45" dirty="0">
                <a:cs typeface="Arial MT"/>
              </a:rPr>
              <a:t> </a:t>
            </a:r>
            <a:r>
              <a:rPr sz="2000" dirty="0">
                <a:cs typeface="Arial MT"/>
              </a:rPr>
              <a:t>fast</a:t>
            </a:r>
            <a:r>
              <a:rPr sz="2000" spc="-20" dirty="0">
                <a:cs typeface="Arial MT"/>
              </a:rPr>
              <a:t> </a:t>
            </a:r>
            <a:r>
              <a:rPr sz="2000" dirty="0">
                <a:cs typeface="Arial MT"/>
              </a:rPr>
              <a:t>and</a:t>
            </a:r>
            <a:r>
              <a:rPr sz="2000" spc="-15" dirty="0">
                <a:cs typeface="Arial MT"/>
              </a:rPr>
              <a:t> </a:t>
            </a:r>
            <a:r>
              <a:rPr sz="2000" dirty="0">
                <a:cs typeface="Arial MT"/>
              </a:rPr>
              <a:t>at</a:t>
            </a:r>
            <a:r>
              <a:rPr sz="2000" spc="-25" dirty="0">
                <a:cs typeface="Arial MT"/>
              </a:rPr>
              <a:t> </a:t>
            </a:r>
            <a:r>
              <a:rPr sz="2000" dirty="0">
                <a:cs typeface="Arial MT"/>
              </a:rPr>
              <a:t>scale</a:t>
            </a:r>
          </a:p>
          <a:p>
            <a:pPr marL="12700">
              <a:lnSpc>
                <a:spcPct val="100000"/>
              </a:lnSpc>
              <a:spcBef>
                <a:spcPts val="1810"/>
              </a:spcBef>
            </a:pPr>
            <a:r>
              <a:rPr sz="1800" spc="-5" dirty="0">
                <a:cs typeface="Arial MT"/>
              </a:rPr>
              <a:t>(</a:t>
            </a:r>
            <a:r>
              <a:rPr lang="en-US" sz="1800" spc="-5" dirty="0">
                <a:cs typeface="Arial MT"/>
              </a:rPr>
              <a:t>A</a:t>
            </a:r>
            <a:r>
              <a:rPr sz="1800" spc="-5" dirty="0">
                <a:cs typeface="Arial MT"/>
              </a:rPr>
              <a:t>cross </a:t>
            </a:r>
            <a:r>
              <a:rPr sz="1800" dirty="0">
                <a:cs typeface="Arial MT"/>
              </a:rPr>
              <a:t>SAP</a:t>
            </a:r>
            <a:r>
              <a:rPr sz="1800" spc="-40" dirty="0">
                <a:cs typeface="Arial MT"/>
              </a:rPr>
              <a:t> </a:t>
            </a:r>
            <a:r>
              <a:rPr sz="1800" spc="-5" dirty="0">
                <a:cs typeface="Arial MT"/>
              </a:rPr>
              <a:t>and</a:t>
            </a:r>
            <a:r>
              <a:rPr sz="1800" dirty="0">
                <a:cs typeface="Arial MT"/>
              </a:rPr>
              <a:t> </a:t>
            </a:r>
            <a:r>
              <a:rPr sz="1800" spc="-5" dirty="0">
                <a:cs typeface="Arial MT"/>
              </a:rPr>
              <a:t>non-SAP</a:t>
            </a:r>
            <a:r>
              <a:rPr sz="1800" spc="-30" dirty="0">
                <a:cs typeface="Arial MT"/>
              </a:rPr>
              <a:t> </a:t>
            </a:r>
            <a:r>
              <a:rPr sz="1800" spc="-5" dirty="0">
                <a:cs typeface="Arial MT"/>
              </a:rPr>
              <a:t>solutions)</a:t>
            </a:r>
            <a:endParaRPr sz="1800" dirty="0">
              <a:cs typeface="Arial MT"/>
            </a:endParaRPr>
          </a:p>
        </p:txBody>
      </p:sp>
      <p:sp>
        <p:nvSpPr>
          <p:cNvPr id="7" name="object 7"/>
          <p:cNvSpPr txBox="1"/>
          <p:nvPr/>
        </p:nvSpPr>
        <p:spPr>
          <a:xfrm>
            <a:off x="491439" y="240538"/>
            <a:ext cx="664400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7E7E7E"/>
                </a:solidFill>
                <a:latin typeface="Arial MT"/>
                <a:cs typeface="Arial MT"/>
              </a:rPr>
              <a:t>How</a:t>
            </a:r>
            <a:r>
              <a:rPr sz="1800" spc="15" dirty="0">
                <a:solidFill>
                  <a:srgbClr val="7E7E7E"/>
                </a:solidFill>
                <a:latin typeface="Arial MT"/>
                <a:cs typeface="Arial MT"/>
              </a:rPr>
              <a:t> </a:t>
            </a:r>
            <a:r>
              <a:rPr sz="1800" dirty="0">
                <a:solidFill>
                  <a:srgbClr val="7E7E7E"/>
                </a:solidFill>
                <a:latin typeface="Arial MT"/>
                <a:cs typeface="Arial MT"/>
              </a:rPr>
              <a:t>SAP</a:t>
            </a:r>
            <a:r>
              <a:rPr sz="1800" spc="-35" dirty="0">
                <a:solidFill>
                  <a:srgbClr val="7E7E7E"/>
                </a:solidFill>
                <a:latin typeface="Arial MT"/>
                <a:cs typeface="Arial MT"/>
              </a:rPr>
              <a:t> </a:t>
            </a:r>
            <a:r>
              <a:rPr lang="en-US" sz="1800" spc="-5" dirty="0">
                <a:solidFill>
                  <a:srgbClr val="7E7E7E"/>
                </a:solidFill>
                <a:latin typeface="Arial MT"/>
                <a:cs typeface="Arial MT"/>
              </a:rPr>
              <a:t>Signavio Training</a:t>
            </a:r>
            <a:r>
              <a:rPr sz="1800" spc="25" dirty="0">
                <a:solidFill>
                  <a:srgbClr val="7E7E7E"/>
                </a:solidFill>
                <a:latin typeface="Arial MT"/>
                <a:cs typeface="Arial MT"/>
              </a:rPr>
              <a:t> </a:t>
            </a:r>
            <a:r>
              <a:rPr sz="1800" spc="-5" dirty="0">
                <a:solidFill>
                  <a:srgbClr val="7E7E7E"/>
                </a:solidFill>
                <a:latin typeface="Arial MT"/>
                <a:cs typeface="Arial MT"/>
              </a:rPr>
              <a:t>drive</a:t>
            </a:r>
            <a:r>
              <a:rPr sz="1800" spc="5" dirty="0">
                <a:solidFill>
                  <a:srgbClr val="7E7E7E"/>
                </a:solidFill>
                <a:latin typeface="Arial MT"/>
                <a:cs typeface="Arial MT"/>
              </a:rPr>
              <a:t> </a:t>
            </a:r>
            <a:r>
              <a:rPr sz="1800" dirty="0">
                <a:solidFill>
                  <a:srgbClr val="7E7E7E"/>
                </a:solidFill>
                <a:latin typeface="Arial MT"/>
                <a:cs typeface="Arial MT"/>
              </a:rPr>
              <a:t>SAP</a:t>
            </a:r>
            <a:r>
              <a:rPr sz="1800" spc="-30" dirty="0">
                <a:solidFill>
                  <a:srgbClr val="7E7E7E"/>
                </a:solidFill>
                <a:latin typeface="Arial MT"/>
                <a:cs typeface="Arial MT"/>
              </a:rPr>
              <a:t> </a:t>
            </a:r>
            <a:r>
              <a:rPr sz="1800" spc="-5" dirty="0">
                <a:solidFill>
                  <a:srgbClr val="7E7E7E"/>
                </a:solidFill>
                <a:latin typeface="Arial MT"/>
                <a:cs typeface="Arial MT"/>
              </a:rPr>
              <a:t>S/4HANA</a:t>
            </a:r>
            <a:r>
              <a:rPr sz="1800" spc="-100" dirty="0">
                <a:solidFill>
                  <a:srgbClr val="7E7E7E"/>
                </a:solidFill>
                <a:latin typeface="Arial MT"/>
                <a:cs typeface="Arial MT"/>
              </a:rPr>
              <a:t> </a:t>
            </a:r>
            <a:r>
              <a:rPr sz="1800" spc="-5" dirty="0">
                <a:solidFill>
                  <a:srgbClr val="7E7E7E"/>
                </a:solidFill>
                <a:latin typeface="Arial MT"/>
                <a:cs typeface="Arial MT"/>
              </a:rPr>
              <a:t>transformations</a:t>
            </a:r>
            <a:endParaRPr sz="1800" dirty="0">
              <a:latin typeface="Arial MT"/>
              <a:cs typeface="Arial MT"/>
            </a:endParaRPr>
          </a:p>
        </p:txBody>
      </p:sp>
      <p:sp>
        <p:nvSpPr>
          <p:cNvPr id="8" name="object 8"/>
          <p:cNvSpPr txBox="1">
            <a:spLocks noGrp="1"/>
          </p:cNvSpPr>
          <p:nvPr>
            <p:ph type="title"/>
          </p:nvPr>
        </p:nvSpPr>
        <p:spPr>
          <a:xfrm>
            <a:off x="491438" y="513333"/>
            <a:ext cx="6708013" cy="321242"/>
          </a:xfrm>
          <a:prstGeom prst="rect">
            <a:avLst/>
          </a:prstGeom>
        </p:spPr>
        <p:txBody>
          <a:bodyPr vert="horz" wrap="square" lIns="0" tIns="13335" rIns="0" bIns="0" rtlCol="0">
            <a:spAutoFit/>
          </a:bodyPr>
          <a:lstStyle/>
          <a:p>
            <a:pPr marL="12700">
              <a:lnSpc>
                <a:spcPct val="100000"/>
              </a:lnSpc>
              <a:spcBef>
                <a:spcPts val="105"/>
              </a:spcBef>
            </a:pPr>
            <a:r>
              <a:rPr dirty="0">
                <a:solidFill>
                  <a:srgbClr val="F3B829"/>
                </a:solidFill>
              </a:rPr>
              <a:t>SAP</a:t>
            </a:r>
            <a:r>
              <a:rPr spc="-35" dirty="0">
                <a:solidFill>
                  <a:srgbClr val="F3B829"/>
                </a:solidFill>
              </a:rPr>
              <a:t> </a:t>
            </a:r>
            <a:r>
              <a:rPr lang="en-US" spc="-5" dirty="0">
                <a:solidFill>
                  <a:srgbClr val="F3B829"/>
                </a:solidFill>
              </a:rPr>
              <a:t>Signavio's</a:t>
            </a:r>
            <a:r>
              <a:rPr dirty="0">
                <a:solidFill>
                  <a:srgbClr val="F3B829"/>
                </a:solidFill>
              </a:rPr>
              <a:t> Process</a:t>
            </a:r>
            <a:r>
              <a:rPr spc="-10" dirty="0">
                <a:solidFill>
                  <a:srgbClr val="F3B829"/>
                </a:solidFill>
              </a:rPr>
              <a:t> Transformation</a:t>
            </a:r>
            <a:r>
              <a:rPr spc="-45" dirty="0">
                <a:solidFill>
                  <a:srgbClr val="F3B829"/>
                </a:solidFill>
              </a:rPr>
              <a:t> </a:t>
            </a:r>
            <a:r>
              <a:rPr dirty="0">
                <a:solidFill>
                  <a:srgbClr val="F3B829"/>
                </a:solidFill>
              </a:rPr>
              <a:t>Suite</a:t>
            </a:r>
          </a:p>
        </p:txBody>
      </p:sp>
      <p:sp>
        <p:nvSpPr>
          <p:cNvPr id="16" name="Minus 15"/>
          <p:cNvSpPr/>
          <p:nvPr/>
        </p:nvSpPr>
        <p:spPr>
          <a:xfrm>
            <a:off x="8747760" y="2832950"/>
            <a:ext cx="990600" cy="624000"/>
          </a:xfrm>
          <a:prstGeom prst="mathMin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4"/>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arn(inVertical)">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91439" y="240538"/>
            <a:ext cx="172529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7E7E7E"/>
                </a:solidFill>
                <a:effectLst/>
                <a:uLnTx/>
                <a:uFillTx/>
                <a:latin typeface="Arial MT"/>
                <a:ea typeface="+mn-ea"/>
                <a:cs typeface="Arial MT"/>
              </a:rPr>
              <a:t>Course</a:t>
            </a:r>
            <a:r>
              <a:rPr kumimoji="0" sz="1800" b="0" i="0" u="none" strike="noStrike" kern="1200" cap="none" spc="-50" normalizeH="0" baseline="0" noProof="0" dirty="0">
                <a:ln>
                  <a:noFill/>
                </a:ln>
                <a:solidFill>
                  <a:srgbClr val="7E7E7E"/>
                </a:solidFill>
                <a:effectLst/>
                <a:uLnTx/>
                <a:uFillTx/>
                <a:latin typeface="Arial MT"/>
                <a:ea typeface="+mn-ea"/>
                <a:cs typeface="Arial MT"/>
              </a:rPr>
              <a:t> </a:t>
            </a:r>
            <a:r>
              <a:rPr kumimoji="0" sz="1800" b="0" i="0" u="none" strike="noStrike" kern="1200" cap="none" spc="-5" normalizeH="0" baseline="0" noProof="0" dirty="0">
                <a:ln>
                  <a:noFill/>
                </a:ln>
                <a:solidFill>
                  <a:srgbClr val="7E7E7E"/>
                </a:solidFill>
                <a:effectLst/>
                <a:uLnTx/>
                <a:uFillTx/>
                <a:latin typeface="Arial MT"/>
                <a:ea typeface="+mn-ea"/>
                <a:cs typeface="Arial MT"/>
              </a:rPr>
              <a:t>overview</a:t>
            </a:r>
            <a:endParaRPr kumimoji="0" sz="1800" b="0" i="0" u="none" strike="noStrike" kern="1200" cap="none" spc="0" normalizeH="0" baseline="0" noProof="0" dirty="0">
              <a:ln>
                <a:noFill/>
              </a:ln>
              <a:solidFill>
                <a:prstClr val="black"/>
              </a:solidFill>
              <a:effectLst/>
              <a:uLnTx/>
              <a:uFillTx/>
              <a:latin typeface="Arial MT"/>
              <a:ea typeface="+mn-ea"/>
              <a:cs typeface="Arial MT"/>
            </a:endParaRPr>
          </a:p>
        </p:txBody>
      </p:sp>
      <p:sp>
        <p:nvSpPr>
          <p:cNvPr id="3" name="object 3"/>
          <p:cNvSpPr txBox="1">
            <a:spLocks noGrp="1"/>
          </p:cNvSpPr>
          <p:nvPr>
            <p:ph type="title"/>
          </p:nvPr>
        </p:nvSpPr>
        <p:spPr>
          <a:xfrm>
            <a:off x="491439" y="513333"/>
            <a:ext cx="5341620" cy="330835"/>
          </a:xfrm>
          <a:prstGeom prst="rect">
            <a:avLst/>
          </a:prstGeom>
        </p:spPr>
        <p:txBody>
          <a:bodyPr vert="horz" wrap="square" lIns="0" tIns="13335" rIns="0" bIns="0" rtlCol="0">
            <a:spAutoFit/>
          </a:bodyPr>
          <a:lstStyle/>
          <a:p>
            <a:pPr marL="12700">
              <a:lnSpc>
                <a:spcPct val="100000"/>
              </a:lnSpc>
              <a:spcBef>
                <a:spcPts val="105"/>
              </a:spcBef>
            </a:pPr>
            <a:r>
              <a:rPr dirty="0">
                <a:solidFill>
                  <a:srgbClr val="EFAB00"/>
                </a:solidFill>
              </a:rPr>
              <a:t>SAP</a:t>
            </a:r>
            <a:r>
              <a:rPr spc="-35" dirty="0">
                <a:solidFill>
                  <a:srgbClr val="EFAB00"/>
                </a:solidFill>
              </a:rPr>
              <a:t> </a:t>
            </a:r>
            <a:r>
              <a:rPr spc="-5" dirty="0">
                <a:solidFill>
                  <a:srgbClr val="EFAB00"/>
                </a:solidFill>
              </a:rPr>
              <a:t>Signavio</a:t>
            </a:r>
            <a:r>
              <a:rPr dirty="0">
                <a:solidFill>
                  <a:srgbClr val="EFAB00"/>
                </a:solidFill>
              </a:rPr>
              <a:t> Process</a:t>
            </a:r>
            <a:r>
              <a:rPr spc="-10" dirty="0">
                <a:solidFill>
                  <a:srgbClr val="EFAB00"/>
                </a:solidFill>
              </a:rPr>
              <a:t> Transformation</a:t>
            </a:r>
            <a:r>
              <a:rPr spc="-45" dirty="0">
                <a:solidFill>
                  <a:srgbClr val="EFAB00"/>
                </a:solidFill>
              </a:rPr>
              <a:t> </a:t>
            </a:r>
            <a:r>
              <a:rPr dirty="0">
                <a:solidFill>
                  <a:srgbClr val="EFAB00"/>
                </a:solidFill>
              </a:rPr>
              <a:t>Suite</a:t>
            </a:r>
          </a:p>
        </p:txBody>
      </p:sp>
      <p:pic>
        <p:nvPicPr>
          <p:cNvPr id="4" name="object 4"/>
          <p:cNvPicPr/>
          <p:nvPr/>
        </p:nvPicPr>
        <p:blipFill>
          <a:blip r:embed="rId2" cstate="print"/>
          <a:stretch>
            <a:fillRect/>
          </a:stretch>
        </p:blipFill>
        <p:spPr>
          <a:xfrm>
            <a:off x="6631109" y="1298145"/>
            <a:ext cx="5018406" cy="5018647"/>
          </a:xfrm>
          <a:prstGeom prst="rect">
            <a:avLst/>
          </a:prstGeom>
        </p:spPr>
      </p:pic>
      <p:sp>
        <p:nvSpPr>
          <p:cNvPr id="5" name="object 5"/>
          <p:cNvSpPr txBox="1"/>
          <p:nvPr/>
        </p:nvSpPr>
        <p:spPr>
          <a:xfrm>
            <a:off x="507898" y="1524759"/>
            <a:ext cx="5221605" cy="2018664"/>
          </a:xfrm>
          <a:prstGeom prst="rect">
            <a:avLst/>
          </a:prstGeom>
        </p:spPr>
        <p:txBody>
          <a:bodyPr vert="horz" wrap="square" lIns="0" tIns="99060" rIns="0" bIns="0" rtlCol="0">
            <a:spAutoFit/>
          </a:bodyPr>
          <a:lstStyle/>
          <a:p>
            <a:pPr marL="12700" marR="0" lvl="0" indent="0" algn="l" defTabSz="914400" rtl="0" eaLnBrk="1" fontAlgn="auto" latinLnBrk="0" hangingPunct="1">
              <a:lnSpc>
                <a:spcPct val="100000"/>
              </a:lnSpc>
              <a:spcBef>
                <a:spcPts val="780"/>
              </a:spcBef>
              <a:spcAft>
                <a:spcPts val="0"/>
              </a:spcAft>
              <a:buClrTx/>
              <a:buSzTx/>
              <a:buFontTx/>
              <a:buNone/>
              <a:tabLst/>
              <a:defRPr/>
            </a:pPr>
            <a:r>
              <a:rPr kumimoji="0" sz="2000" b="0" i="0" u="none" strike="noStrike" kern="1200" cap="none" spc="0" normalizeH="0" baseline="0" noProof="0" dirty="0">
                <a:ln>
                  <a:noFill/>
                </a:ln>
                <a:solidFill>
                  <a:prstClr val="black"/>
                </a:solidFill>
                <a:effectLst/>
                <a:uLnTx/>
                <a:uFillTx/>
                <a:latin typeface="Arial MT"/>
                <a:ea typeface="+mn-ea"/>
                <a:cs typeface="Arial MT"/>
              </a:rPr>
              <a:t>In</a:t>
            </a:r>
            <a:r>
              <a:rPr kumimoji="0" sz="2000" b="0" i="0" u="none" strike="noStrike" kern="1200" cap="none" spc="-45" normalizeH="0" baseline="0" noProof="0" dirty="0">
                <a:ln>
                  <a:noFill/>
                </a:ln>
                <a:solidFill>
                  <a:prstClr val="black"/>
                </a:solidFill>
                <a:effectLst/>
                <a:uLnTx/>
                <a:uFillTx/>
                <a:latin typeface="Arial MT"/>
                <a:ea typeface="+mn-ea"/>
                <a:cs typeface="Arial MT"/>
              </a:rPr>
              <a:t> </a:t>
            </a:r>
            <a:r>
              <a:rPr kumimoji="0" sz="2000" b="0" i="0" u="none" strike="noStrike" kern="1200" cap="none" spc="0" normalizeH="0" baseline="0" noProof="0" dirty="0">
                <a:ln>
                  <a:noFill/>
                </a:ln>
                <a:solidFill>
                  <a:prstClr val="black"/>
                </a:solidFill>
                <a:effectLst/>
                <a:uLnTx/>
                <a:uFillTx/>
                <a:latin typeface="Arial MT"/>
                <a:ea typeface="+mn-ea"/>
                <a:cs typeface="Arial MT"/>
              </a:rPr>
              <a:t>a</a:t>
            </a:r>
            <a:r>
              <a:rPr kumimoji="0" sz="2000" b="0" i="0" u="none" strike="noStrike" kern="1200" cap="none" spc="-30" normalizeH="0" baseline="0" noProof="0" dirty="0">
                <a:ln>
                  <a:noFill/>
                </a:ln>
                <a:solidFill>
                  <a:prstClr val="black"/>
                </a:solidFill>
                <a:effectLst/>
                <a:uLnTx/>
                <a:uFillTx/>
                <a:latin typeface="Arial MT"/>
                <a:ea typeface="+mn-ea"/>
                <a:cs typeface="Arial MT"/>
              </a:rPr>
              <a:t> </a:t>
            </a:r>
            <a:r>
              <a:rPr kumimoji="0" sz="2000" b="0" i="0" u="none" strike="noStrike" kern="1200" cap="none" spc="0" normalizeH="0" baseline="0" noProof="0" dirty="0">
                <a:ln>
                  <a:noFill/>
                </a:ln>
                <a:solidFill>
                  <a:prstClr val="black"/>
                </a:solidFill>
                <a:effectLst/>
                <a:uLnTx/>
                <a:uFillTx/>
                <a:latin typeface="Arial MT"/>
                <a:ea typeface="+mn-ea"/>
                <a:cs typeface="Arial MT"/>
              </a:rPr>
              <a:t>nutshell:</a:t>
            </a:r>
          </a:p>
          <a:p>
            <a:pPr marL="192405" marR="0" lvl="0" indent="-180340" algn="l" defTabSz="914400" rtl="0" eaLnBrk="1" fontAlgn="auto" latinLnBrk="0" hangingPunct="1">
              <a:lnSpc>
                <a:spcPct val="100000"/>
              </a:lnSpc>
              <a:spcBef>
                <a:spcPts val="605"/>
              </a:spcBef>
              <a:spcAft>
                <a:spcPts val="0"/>
              </a:spcAft>
              <a:buClrTx/>
              <a:buSzTx/>
              <a:buFont typeface="Wingdings"/>
              <a:buChar char=""/>
              <a:tabLst>
                <a:tab pos="193040" algn="l"/>
              </a:tabLst>
              <a:defRPr/>
            </a:pPr>
            <a:r>
              <a:rPr kumimoji="0" sz="1800" b="1" i="0" u="none" strike="noStrike" kern="1200" cap="none" spc="0" normalizeH="0" baseline="0" noProof="0" dirty="0">
                <a:ln>
                  <a:noFill/>
                </a:ln>
                <a:solidFill>
                  <a:srgbClr val="EFAB00"/>
                </a:solidFill>
                <a:effectLst/>
                <a:uLnTx/>
                <a:uFillTx/>
                <a:latin typeface="Arial"/>
                <a:ea typeface="+mn-ea"/>
                <a:cs typeface="Arial"/>
              </a:rPr>
              <a:t>Cloud-based</a:t>
            </a:r>
            <a:r>
              <a:rPr kumimoji="0" sz="1800" b="1" i="0" u="none" strike="noStrike" kern="1200" cap="none" spc="-15" normalizeH="0" baseline="0" noProof="0" dirty="0">
                <a:ln>
                  <a:noFill/>
                </a:ln>
                <a:solidFill>
                  <a:srgbClr val="EFAB00"/>
                </a:solidFill>
                <a:effectLst/>
                <a:uLnTx/>
                <a:uFillTx/>
                <a:latin typeface="Arial"/>
                <a:ea typeface="+mn-ea"/>
                <a:cs typeface="Arial"/>
              </a:rPr>
              <a:t> </a:t>
            </a:r>
            <a:r>
              <a:rPr kumimoji="0" sz="1800" b="1" i="0" u="none" strike="noStrike" kern="1200" cap="none" spc="-5" normalizeH="0" baseline="0" noProof="0" dirty="0">
                <a:ln>
                  <a:noFill/>
                </a:ln>
                <a:solidFill>
                  <a:srgbClr val="EFAB00"/>
                </a:solidFill>
                <a:effectLst/>
                <a:uLnTx/>
                <a:uFillTx/>
                <a:latin typeface="Arial"/>
                <a:ea typeface="+mn-ea"/>
                <a:cs typeface="Arial"/>
              </a:rPr>
              <a:t>process management</a:t>
            </a:r>
            <a:r>
              <a:rPr kumimoji="0" sz="1800" b="1" i="0" u="none" strike="noStrike" kern="1200" cap="none" spc="5" normalizeH="0" baseline="0" noProof="0" dirty="0">
                <a:ln>
                  <a:noFill/>
                </a:ln>
                <a:solidFill>
                  <a:srgbClr val="EFAB00"/>
                </a:solidFill>
                <a:effectLst/>
                <a:uLnTx/>
                <a:uFillTx/>
                <a:latin typeface="Arial"/>
                <a:ea typeface="+mn-ea"/>
                <a:cs typeface="Arial"/>
              </a:rPr>
              <a:t> </a:t>
            </a:r>
            <a:r>
              <a:rPr kumimoji="0" sz="1800" b="0" i="0" u="none" strike="noStrike" kern="1200" cap="none" spc="-5" normalizeH="0" baseline="0" noProof="0" dirty="0">
                <a:ln>
                  <a:noFill/>
                </a:ln>
                <a:solidFill>
                  <a:prstClr val="black"/>
                </a:solidFill>
                <a:effectLst/>
                <a:uLnTx/>
                <a:uFillTx/>
                <a:latin typeface="Arial MT"/>
                <a:ea typeface="+mn-ea"/>
                <a:cs typeface="Arial MT"/>
              </a:rPr>
              <a:t>platform</a:t>
            </a:r>
            <a:endParaRPr kumimoji="0" sz="1800" b="0" i="0" u="none" strike="noStrike" kern="1200" cap="none" spc="0" normalizeH="0" baseline="0" noProof="0" dirty="0">
              <a:ln>
                <a:noFill/>
              </a:ln>
              <a:solidFill>
                <a:prstClr val="black"/>
              </a:solidFill>
              <a:effectLst/>
              <a:uLnTx/>
              <a:uFillTx/>
              <a:latin typeface="Arial MT"/>
              <a:ea typeface="+mn-ea"/>
              <a:cs typeface="Arial MT"/>
            </a:endParaRPr>
          </a:p>
          <a:p>
            <a:pPr marL="192405" marR="0" lvl="0" indent="-180340" algn="l" defTabSz="914400" rtl="0" eaLnBrk="1" fontAlgn="auto" latinLnBrk="0" hangingPunct="1">
              <a:lnSpc>
                <a:spcPct val="100000"/>
              </a:lnSpc>
              <a:spcBef>
                <a:spcPts val="600"/>
              </a:spcBef>
              <a:spcAft>
                <a:spcPts val="0"/>
              </a:spcAft>
              <a:buClr>
                <a:srgbClr val="EFAB00"/>
              </a:buClr>
              <a:buSzTx/>
              <a:buFont typeface="Wingdings"/>
              <a:buChar char=""/>
              <a:tabLst>
                <a:tab pos="193040" algn="l"/>
              </a:tabLst>
              <a:defRPr/>
            </a:pPr>
            <a:r>
              <a:rPr kumimoji="0" sz="1800" b="0" i="0" u="none" strike="noStrike" kern="1200" cap="none" spc="-10" normalizeH="0" baseline="0" noProof="0" dirty="0">
                <a:ln>
                  <a:noFill/>
                </a:ln>
                <a:solidFill>
                  <a:prstClr val="black"/>
                </a:solidFill>
                <a:effectLst/>
                <a:uLnTx/>
                <a:uFillTx/>
                <a:latin typeface="Arial MT"/>
                <a:ea typeface="+mn-ea"/>
                <a:cs typeface="Arial MT"/>
              </a:rPr>
              <a:t>Enables</a:t>
            </a:r>
            <a:r>
              <a:rPr kumimoji="0" sz="1800" b="0" i="0" u="none" strike="noStrike" kern="1200" cap="none" spc="15" normalizeH="0" baseline="0" noProof="0" dirty="0">
                <a:ln>
                  <a:noFill/>
                </a:ln>
                <a:solidFill>
                  <a:prstClr val="black"/>
                </a:solidFill>
                <a:effectLst/>
                <a:uLnTx/>
                <a:uFillTx/>
                <a:latin typeface="Arial MT"/>
                <a:ea typeface="+mn-ea"/>
                <a:cs typeface="Arial MT"/>
              </a:rPr>
              <a:t> </a:t>
            </a:r>
            <a:r>
              <a:rPr kumimoji="0" sz="1800" b="0" i="0" u="none" strike="noStrike" kern="1200" cap="none" spc="-15" normalizeH="0" baseline="0" noProof="0" dirty="0">
                <a:ln>
                  <a:noFill/>
                </a:ln>
                <a:solidFill>
                  <a:prstClr val="black"/>
                </a:solidFill>
                <a:effectLst/>
                <a:uLnTx/>
                <a:uFillTx/>
                <a:latin typeface="Arial MT"/>
                <a:ea typeface="+mn-ea"/>
                <a:cs typeface="Arial MT"/>
              </a:rPr>
              <a:t>you</a:t>
            </a:r>
            <a:r>
              <a:rPr kumimoji="0" sz="1800" b="0" i="0" u="none" strike="noStrike" kern="1200" cap="none" spc="35" normalizeH="0" baseline="0" noProof="0" dirty="0">
                <a:ln>
                  <a:noFill/>
                </a:ln>
                <a:solidFill>
                  <a:prstClr val="black"/>
                </a:solidFill>
                <a:effectLst/>
                <a:uLnTx/>
                <a:uFillTx/>
                <a:latin typeface="Arial MT"/>
                <a:ea typeface="+mn-ea"/>
                <a:cs typeface="Arial MT"/>
              </a:rPr>
              <a:t> </a:t>
            </a:r>
            <a:r>
              <a:rPr kumimoji="0" sz="1800" b="0" i="0" u="none" strike="noStrike" kern="1200" cap="none" spc="0" normalizeH="0" baseline="0" noProof="0" dirty="0">
                <a:ln>
                  <a:noFill/>
                </a:ln>
                <a:solidFill>
                  <a:prstClr val="black"/>
                </a:solidFill>
                <a:effectLst/>
                <a:uLnTx/>
                <a:uFillTx/>
                <a:latin typeface="Arial MT"/>
                <a:ea typeface="+mn-ea"/>
                <a:cs typeface="Arial MT"/>
              </a:rPr>
              <a:t>to</a:t>
            </a:r>
            <a:r>
              <a:rPr kumimoji="0" sz="1800" b="0" i="0" u="none" strike="noStrike" kern="1200" cap="none" spc="-10" normalizeH="0" baseline="0" noProof="0" dirty="0">
                <a:ln>
                  <a:noFill/>
                </a:ln>
                <a:solidFill>
                  <a:prstClr val="black"/>
                </a:solidFill>
                <a:effectLst/>
                <a:uLnTx/>
                <a:uFillTx/>
                <a:latin typeface="Arial MT"/>
                <a:ea typeface="+mn-ea"/>
                <a:cs typeface="Arial MT"/>
              </a:rPr>
              <a:t> </a:t>
            </a:r>
            <a:r>
              <a:rPr kumimoji="0" sz="1800" b="1" i="0" u="none" strike="noStrike" kern="1200" cap="none" spc="-5" normalizeH="0" baseline="0" noProof="0" dirty="0">
                <a:ln>
                  <a:noFill/>
                </a:ln>
                <a:solidFill>
                  <a:srgbClr val="EFAB00"/>
                </a:solidFill>
                <a:effectLst/>
                <a:uLnTx/>
                <a:uFillTx/>
                <a:latin typeface="Arial"/>
                <a:ea typeface="+mn-ea"/>
                <a:cs typeface="Arial"/>
              </a:rPr>
              <a:t>understand</a:t>
            </a:r>
            <a:r>
              <a:rPr kumimoji="0" sz="1800" b="0" i="0" u="none" strike="noStrike" kern="1200" cap="none" spc="-5" normalizeH="0" baseline="0" noProof="0" dirty="0">
                <a:ln>
                  <a:noFill/>
                </a:ln>
                <a:solidFill>
                  <a:prstClr val="black"/>
                </a:solidFill>
                <a:effectLst/>
                <a:uLnTx/>
                <a:uFillTx/>
                <a:latin typeface="Arial MT"/>
                <a:ea typeface="+mn-ea"/>
                <a:cs typeface="Arial MT"/>
              </a:rPr>
              <a:t>, </a:t>
            </a:r>
            <a:r>
              <a:rPr kumimoji="0" sz="1800" b="1" i="0" u="none" strike="noStrike" kern="1200" cap="none" spc="-10" normalizeH="0" baseline="0" noProof="0" dirty="0">
                <a:ln>
                  <a:noFill/>
                </a:ln>
                <a:solidFill>
                  <a:srgbClr val="EFAB00"/>
                </a:solidFill>
                <a:effectLst/>
                <a:uLnTx/>
                <a:uFillTx/>
                <a:latin typeface="Arial"/>
                <a:ea typeface="+mn-ea"/>
                <a:cs typeface="Arial"/>
              </a:rPr>
              <a:t>improve</a:t>
            </a:r>
            <a:r>
              <a:rPr kumimoji="0" sz="1800" b="0" i="0" u="none" strike="noStrike" kern="1200" cap="none" spc="-10" normalizeH="0" baseline="0" noProof="0" dirty="0">
                <a:ln>
                  <a:noFill/>
                </a:ln>
                <a:solidFill>
                  <a:prstClr val="black"/>
                </a:solidFill>
                <a:effectLst/>
                <a:uLnTx/>
                <a:uFillTx/>
                <a:latin typeface="Arial MT"/>
                <a:ea typeface="+mn-ea"/>
                <a:cs typeface="Arial MT"/>
              </a:rPr>
              <a:t>,</a:t>
            </a:r>
            <a:r>
              <a:rPr kumimoji="0" sz="1800" b="0" i="0" u="none" strike="noStrike" kern="1200" cap="none" spc="45" normalizeH="0" baseline="0" noProof="0" dirty="0">
                <a:ln>
                  <a:noFill/>
                </a:ln>
                <a:solidFill>
                  <a:prstClr val="black"/>
                </a:solidFill>
                <a:effectLst/>
                <a:uLnTx/>
                <a:uFillTx/>
                <a:latin typeface="Arial MT"/>
                <a:ea typeface="+mn-ea"/>
                <a:cs typeface="Arial MT"/>
              </a:rPr>
              <a:t> </a:t>
            </a:r>
            <a:r>
              <a:rPr kumimoji="0" sz="1800" b="0" i="0" u="none" strike="noStrike" kern="1200" cap="none" spc="-10" normalizeH="0" baseline="0" noProof="0" dirty="0">
                <a:ln>
                  <a:noFill/>
                </a:ln>
                <a:solidFill>
                  <a:prstClr val="black"/>
                </a:solidFill>
                <a:effectLst/>
                <a:uLnTx/>
                <a:uFillTx/>
                <a:latin typeface="Arial MT"/>
                <a:ea typeface="+mn-ea"/>
                <a:cs typeface="Arial MT"/>
              </a:rPr>
              <a:t>and</a:t>
            </a:r>
            <a:endParaRPr kumimoji="0" sz="1800" b="0" i="0" u="none" strike="noStrike" kern="1200" cap="none" spc="0" normalizeH="0" baseline="0" noProof="0" dirty="0">
              <a:ln>
                <a:noFill/>
              </a:ln>
              <a:solidFill>
                <a:prstClr val="black"/>
              </a:solidFill>
              <a:effectLst/>
              <a:uLnTx/>
              <a:uFillTx/>
              <a:latin typeface="Arial MT"/>
              <a:ea typeface="+mn-ea"/>
              <a:cs typeface="Arial MT"/>
            </a:endParaRPr>
          </a:p>
          <a:p>
            <a:pPr marL="192405" marR="0" lvl="0" indent="0" algn="l" defTabSz="914400" rtl="0" eaLnBrk="1" fontAlgn="auto" latinLnBrk="0" hangingPunct="1">
              <a:lnSpc>
                <a:spcPct val="100000"/>
              </a:lnSpc>
              <a:spcBef>
                <a:spcPts val="5"/>
              </a:spcBef>
              <a:spcAft>
                <a:spcPts val="0"/>
              </a:spcAft>
              <a:buClrTx/>
              <a:buSzTx/>
              <a:buFontTx/>
              <a:buNone/>
              <a:tabLst/>
              <a:defRPr/>
            </a:pPr>
            <a:r>
              <a:rPr kumimoji="0" sz="1800" b="1" i="0" u="none" strike="noStrike" kern="1200" cap="none" spc="-5" normalizeH="0" baseline="0" noProof="0" dirty="0">
                <a:ln>
                  <a:noFill/>
                </a:ln>
                <a:solidFill>
                  <a:srgbClr val="EFAB00"/>
                </a:solidFill>
                <a:effectLst/>
                <a:uLnTx/>
                <a:uFillTx/>
                <a:latin typeface="Arial"/>
                <a:ea typeface="+mn-ea"/>
                <a:cs typeface="Arial"/>
              </a:rPr>
              <a:t>transform</a:t>
            </a:r>
            <a:r>
              <a:rPr kumimoji="0" sz="1800" b="1" i="0" u="none" strike="noStrike" kern="1200" cap="none" spc="5" normalizeH="0" baseline="0" noProof="0" dirty="0">
                <a:ln>
                  <a:noFill/>
                </a:ln>
                <a:solidFill>
                  <a:srgbClr val="EFAB00"/>
                </a:solidFill>
                <a:effectLst/>
                <a:uLnTx/>
                <a:uFillTx/>
                <a:latin typeface="Arial"/>
                <a:ea typeface="+mn-ea"/>
                <a:cs typeface="Arial"/>
              </a:rPr>
              <a:t> </a:t>
            </a:r>
            <a:r>
              <a:rPr kumimoji="0" sz="1800" b="0" i="0" u="none" strike="noStrike" kern="1200" cap="none" spc="-10" normalizeH="0" baseline="0" noProof="0" dirty="0">
                <a:ln>
                  <a:noFill/>
                </a:ln>
                <a:solidFill>
                  <a:prstClr val="black"/>
                </a:solidFill>
                <a:effectLst/>
                <a:uLnTx/>
                <a:uFillTx/>
                <a:latin typeface="Arial MT"/>
                <a:ea typeface="+mn-ea"/>
                <a:cs typeface="Arial MT"/>
              </a:rPr>
              <a:t>your</a:t>
            </a:r>
            <a:r>
              <a:rPr kumimoji="0" sz="1800" b="0" i="0" u="none" strike="noStrike" kern="1200" cap="none" spc="20" normalizeH="0" baseline="0" noProof="0" dirty="0">
                <a:ln>
                  <a:noFill/>
                </a:ln>
                <a:solidFill>
                  <a:prstClr val="black"/>
                </a:solidFill>
                <a:effectLst/>
                <a:uLnTx/>
                <a:uFillTx/>
                <a:latin typeface="Arial MT"/>
                <a:ea typeface="+mn-ea"/>
                <a:cs typeface="Arial MT"/>
              </a:rPr>
              <a:t> </a:t>
            </a:r>
            <a:r>
              <a:rPr kumimoji="0" sz="1800" b="0" i="0" u="none" strike="noStrike" kern="1200" cap="none" spc="-5" normalizeH="0" baseline="0" noProof="0" dirty="0">
                <a:ln>
                  <a:noFill/>
                </a:ln>
                <a:solidFill>
                  <a:prstClr val="black"/>
                </a:solidFill>
                <a:effectLst/>
                <a:uLnTx/>
                <a:uFillTx/>
                <a:latin typeface="Arial MT"/>
                <a:ea typeface="+mn-ea"/>
                <a:cs typeface="Arial MT"/>
              </a:rPr>
              <a:t>business</a:t>
            </a:r>
            <a:r>
              <a:rPr kumimoji="0" sz="1800" b="0" i="0" u="none" strike="noStrike" kern="1200" cap="none" spc="0" normalizeH="0" baseline="0" noProof="0" dirty="0">
                <a:ln>
                  <a:noFill/>
                </a:ln>
                <a:solidFill>
                  <a:prstClr val="black"/>
                </a:solidFill>
                <a:effectLst/>
                <a:uLnTx/>
                <a:uFillTx/>
                <a:latin typeface="Arial MT"/>
                <a:ea typeface="+mn-ea"/>
                <a:cs typeface="Arial MT"/>
              </a:rPr>
              <a:t> </a:t>
            </a:r>
            <a:r>
              <a:rPr kumimoji="0" sz="1800" b="0" i="0" u="none" strike="noStrike" kern="1200" cap="none" spc="-5" normalizeH="0" baseline="0" noProof="0" dirty="0">
                <a:ln>
                  <a:noFill/>
                </a:ln>
                <a:solidFill>
                  <a:prstClr val="black"/>
                </a:solidFill>
                <a:effectLst/>
                <a:uLnTx/>
                <a:uFillTx/>
                <a:latin typeface="Arial MT"/>
                <a:ea typeface="+mn-ea"/>
                <a:cs typeface="Arial MT"/>
              </a:rPr>
              <a:t>processes</a:t>
            </a:r>
            <a:endParaRPr kumimoji="0" sz="1800" b="0" i="0" u="none" strike="noStrike" kern="1200" cap="none" spc="0" normalizeH="0" baseline="0" noProof="0" dirty="0">
              <a:ln>
                <a:noFill/>
              </a:ln>
              <a:solidFill>
                <a:prstClr val="black"/>
              </a:solidFill>
              <a:effectLst/>
              <a:uLnTx/>
              <a:uFillTx/>
              <a:latin typeface="Arial MT"/>
              <a:ea typeface="+mn-ea"/>
              <a:cs typeface="Arial MT"/>
            </a:endParaRPr>
          </a:p>
          <a:p>
            <a:pPr marL="192405" marR="5080" lvl="0" indent="-180340" algn="l" defTabSz="914400" rtl="0" eaLnBrk="1" fontAlgn="auto" latinLnBrk="0" hangingPunct="1">
              <a:lnSpc>
                <a:spcPct val="100000"/>
              </a:lnSpc>
              <a:spcBef>
                <a:spcPts val="600"/>
              </a:spcBef>
              <a:spcAft>
                <a:spcPts val="0"/>
              </a:spcAft>
              <a:buClrTx/>
              <a:buSzTx/>
              <a:buFont typeface="Wingdings"/>
              <a:buChar char=""/>
              <a:tabLst>
                <a:tab pos="193040" algn="l"/>
              </a:tabLst>
              <a:defRPr/>
            </a:pPr>
            <a:r>
              <a:rPr kumimoji="0" sz="1800" b="1" i="0" u="none" strike="noStrike" kern="1200" cap="none" spc="0" normalizeH="0" baseline="0" noProof="0" dirty="0">
                <a:ln>
                  <a:noFill/>
                </a:ln>
                <a:solidFill>
                  <a:srgbClr val="EFAB00"/>
                </a:solidFill>
                <a:effectLst/>
                <a:uLnTx/>
                <a:uFillTx/>
                <a:latin typeface="Arial"/>
                <a:ea typeface="+mn-ea"/>
                <a:cs typeface="Arial"/>
              </a:rPr>
              <a:t>Single</a:t>
            </a:r>
            <a:r>
              <a:rPr kumimoji="0" sz="1800" b="1" i="0" u="none" strike="noStrike" kern="1200" cap="none" spc="-20" normalizeH="0" baseline="0" noProof="0" dirty="0">
                <a:ln>
                  <a:noFill/>
                </a:ln>
                <a:solidFill>
                  <a:srgbClr val="EFAB00"/>
                </a:solidFill>
                <a:effectLst/>
                <a:uLnTx/>
                <a:uFillTx/>
                <a:latin typeface="Arial"/>
                <a:ea typeface="+mn-ea"/>
                <a:cs typeface="Arial"/>
              </a:rPr>
              <a:t> </a:t>
            </a:r>
            <a:r>
              <a:rPr kumimoji="0" sz="1800" b="1" i="0" u="none" strike="noStrike" kern="1200" cap="none" spc="-5" normalizeH="0" baseline="0" noProof="0" dirty="0">
                <a:ln>
                  <a:noFill/>
                </a:ln>
                <a:solidFill>
                  <a:srgbClr val="EFAB00"/>
                </a:solidFill>
                <a:effectLst/>
                <a:uLnTx/>
                <a:uFillTx/>
                <a:latin typeface="Arial"/>
                <a:ea typeface="+mn-ea"/>
                <a:cs typeface="Arial"/>
              </a:rPr>
              <a:t>source</a:t>
            </a:r>
            <a:r>
              <a:rPr kumimoji="0" sz="1800" b="1" i="0" u="none" strike="noStrike" kern="1200" cap="none" spc="0" normalizeH="0" baseline="0" noProof="0" dirty="0">
                <a:ln>
                  <a:noFill/>
                </a:ln>
                <a:solidFill>
                  <a:srgbClr val="EFAB00"/>
                </a:solidFill>
                <a:effectLst/>
                <a:uLnTx/>
                <a:uFillTx/>
                <a:latin typeface="Arial"/>
                <a:ea typeface="+mn-ea"/>
                <a:cs typeface="Arial"/>
              </a:rPr>
              <a:t> of </a:t>
            </a:r>
            <a:r>
              <a:rPr kumimoji="0" sz="1800" b="1" i="0" u="none" strike="noStrike" kern="1200" cap="none" spc="-5" normalizeH="0" baseline="0" noProof="0" dirty="0">
                <a:ln>
                  <a:noFill/>
                </a:ln>
                <a:solidFill>
                  <a:srgbClr val="EFAB00"/>
                </a:solidFill>
                <a:effectLst/>
                <a:uLnTx/>
                <a:uFillTx/>
                <a:latin typeface="Arial"/>
                <a:ea typeface="+mn-ea"/>
                <a:cs typeface="Arial"/>
              </a:rPr>
              <a:t>truth</a:t>
            </a:r>
            <a:r>
              <a:rPr kumimoji="0" sz="1800" b="1" i="0" u="none" strike="noStrike" kern="1200" cap="none" spc="15" normalizeH="0" baseline="0" noProof="0" dirty="0">
                <a:ln>
                  <a:noFill/>
                </a:ln>
                <a:solidFill>
                  <a:srgbClr val="EFAB00"/>
                </a:solidFill>
                <a:effectLst/>
                <a:uLnTx/>
                <a:uFillTx/>
                <a:latin typeface="Arial"/>
                <a:ea typeface="+mn-ea"/>
                <a:cs typeface="Arial"/>
              </a:rPr>
              <a:t> </a:t>
            </a:r>
            <a:r>
              <a:rPr kumimoji="0" sz="1800" b="0" i="0" u="none" strike="noStrike" kern="1200" cap="none" spc="-5" normalizeH="0" baseline="0" noProof="0" dirty="0">
                <a:ln>
                  <a:noFill/>
                </a:ln>
                <a:solidFill>
                  <a:prstClr val="black"/>
                </a:solidFill>
                <a:effectLst/>
                <a:uLnTx/>
                <a:uFillTx/>
                <a:latin typeface="Arial MT"/>
                <a:ea typeface="+mn-ea"/>
                <a:cs typeface="Arial MT"/>
              </a:rPr>
              <a:t>built</a:t>
            </a:r>
            <a:r>
              <a:rPr kumimoji="0" sz="1800" b="0" i="0" u="none" strike="noStrike" kern="1200" cap="none" spc="5" normalizeH="0" baseline="0" noProof="0" dirty="0">
                <a:ln>
                  <a:noFill/>
                </a:ln>
                <a:solidFill>
                  <a:prstClr val="black"/>
                </a:solidFill>
                <a:effectLst/>
                <a:uLnTx/>
                <a:uFillTx/>
                <a:latin typeface="Arial MT"/>
                <a:ea typeface="+mn-ea"/>
                <a:cs typeface="Arial MT"/>
              </a:rPr>
              <a:t> </a:t>
            </a:r>
            <a:r>
              <a:rPr kumimoji="0" sz="1800" b="0" i="0" u="none" strike="noStrike" kern="1200" cap="none" spc="0" normalizeH="0" baseline="0" noProof="0" dirty="0">
                <a:ln>
                  <a:noFill/>
                </a:ln>
                <a:solidFill>
                  <a:prstClr val="black"/>
                </a:solidFill>
                <a:effectLst/>
                <a:uLnTx/>
                <a:uFillTx/>
                <a:latin typeface="Arial MT"/>
                <a:ea typeface="+mn-ea"/>
                <a:cs typeface="Arial MT"/>
              </a:rPr>
              <a:t>for </a:t>
            </a:r>
            <a:r>
              <a:rPr kumimoji="0" sz="1800" b="0" i="0" u="none" strike="noStrike" kern="1200" cap="none" spc="-5" normalizeH="0" baseline="0" noProof="0" dirty="0">
                <a:ln>
                  <a:noFill/>
                </a:ln>
                <a:solidFill>
                  <a:prstClr val="black"/>
                </a:solidFill>
                <a:effectLst/>
                <a:uLnTx/>
                <a:uFillTx/>
                <a:latin typeface="Arial MT"/>
                <a:ea typeface="+mn-ea"/>
                <a:cs typeface="Arial MT"/>
              </a:rPr>
              <a:t>continual</a:t>
            </a:r>
            <a:r>
              <a:rPr kumimoji="0" sz="1800" b="0" i="0" u="none" strike="noStrike" kern="1200" cap="none" spc="15" normalizeH="0" baseline="0" noProof="0" dirty="0">
                <a:ln>
                  <a:noFill/>
                </a:ln>
                <a:solidFill>
                  <a:prstClr val="black"/>
                </a:solidFill>
                <a:effectLst/>
                <a:uLnTx/>
                <a:uFillTx/>
                <a:latin typeface="Arial MT"/>
                <a:ea typeface="+mn-ea"/>
                <a:cs typeface="Arial MT"/>
              </a:rPr>
              <a:t> </a:t>
            </a:r>
            <a:r>
              <a:rPr kumimoji="0" sz="1800" b="0" i="0" u="none" strike="noStrike" kern="1200" cap="none" spc="-5" normalizeH="0" baseline="0" noProof="0" dirty="0">
                <a:ln>
                  <a:noFill/>
                </a:ln>
                <a:solidFill>
                  <a:prstClr val="black"/>
                </a:solidFill>
                <a:effectLst/>
                <a:uLnTx/>
                <a:uFillTx/>
                <a:latin typeface="Arial MT"/>
                <a:ea typeface="+mn-ea"/>
                <a:cs typeface="Arial MT"/>
              </a:rPr>
              <a:t>process </a:t>
            </a:r>
            <a:r>
              <a:rPr kumimoji="0" sz="1800" b="0" i="0" u="none" strike="noStrike" kern="1200" cap="none" spc="-484" normalizeH="0" baseline="0" noProof="0" dirty="0">
                <a:ln>
                  <a:noFill/>
                </a:ln>
                <a:solidFill>
                  <a:prstClr val="black"/>
                </a:solidFill>
                <a:effectLst/>
                <a:uLnTx/>
                <a:uFillTx/>
                <a:latin typeface="Arial MT"/>
                <a:ea typeface="+mn-ea"/>
                <a:cs typeface="Arial MT"/>
              </a:rPr>
              <a:t> </a:t>
            </a:r>
            <a:r>
              <a:rPr kumimoji="0" sz="1800" b="0" i="0" u="none" strike="noStrike" kern="1200" cap="none" spc="-5" normalizeH="0" baseline="0" noProof="0" dirty="0">
                <a:ln>
                  <a:noFill/>
                </a:ln>
                <a:solidFill>
                  <a:prstClr val="black"/>
                </a:solidFill>
                <a:effectLst/>
                <a:uLnTx/>
                <a:uFillTx/>
                <a:latin typeface="Arial MT"/>
                <a:ea typeface="+mn-ea"/>
                <a:cs typeface="Arial MT"/>
              </a:rPr>
              <a:t>transformation</a:t>
            </a:r>
            <a:endParaRPr kumimoji="0" sz="1800" b="0" i="0" u="none" strike="noStrike" kern="1200" cap="none" spc="0" normalizeH="0" baseline="0" noProof="0" dirty="0">
              <a:ln>
                <a:noFill/>
              </a:ln>
              <a:solidFill>
                <a:prstClr val="black"/>
              </a:solidFill>
              <a:effectLst/>
              <a:uLnTx/>
              <a:uFillTx/>
              <a:latin typeface="Arial MT"/>
              <a:ea typeface="+mn-ea"/>
              <a:cs typeface="Arial MT"/>
            </a:endParaRPr>
          </a:p>
        </p:txBody>
      </p:sp>
      <p:sp>
        <p:nvSpPr>
          <p:cNvPr id="6" name="object 6"/>
          <p:cNvSpPr txBox="1"/>
          <p:nvPr/>
        </p:nvSpPr>
        <p:spPr>
          <a:xfrm>
            <a:off x="507593" y="4435855"/>
            <a:ext cx="5250815" cy="133794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000" b="0" i="0" u="none" strike="noStrike" kern="1200" cap="none" spc="0" normalizeH="0" baseline="0" noProof="0" dirty="0">
                <a:ln>
                  <a:noFill/>
                </a:ln>
                <a:solidFill>
                  <a:prstClr val="black"/>
                </a:solidFill>
                <a:effectLst/>
                <a:uLnTx/>
                <a:uFillTx/>
                <a:latin typeface="Arial MT"/>
                <a:ea typeface="+mn-ea"/>
                <a:cs typeface="Arial MT"/>
              </a:rPr>
              <a:t>Look</a:t>
            </a:r>
            <a:r>
              <a:rPr kumimoji="0" sz="2000" b="0" i="0" u="none" strike="noStrike" kern="1200" cap="none" spc="-45" normalizeH="0" baseline="0" noProof="0" dirty="0">
                <a:ln>
                  <a:noFill/>
                </a:ln>
                <a:solidFill>
                  <a:prstClr val="black"/>
                </a:solidFill>
                <a:effectLst/>
                <a:uLnTx/>
                <a:uFillTx/>
                <a:latin typeface="Arial MT"/>
                <a:ea typeface="+mn-ea"/>
                <a:cs typeface="Arial MT"/>
              </a:rPr>
              <a:t> </a:t>
            </a:r>
            <a:r>
              <a:rPr kumimoji="0" sz="2000" b="0" i="0" u="none" strike="noStrike" kern="1200" cap="none" spc="0" normalizeH="0" baseline="0" noProof="0" dirty="0">
                <a:ln>
                  <a:noFill/>
                </a:ln>
                <a:solidFill>
                  <a:prstClr val="black"/>
                </a:solidFill>
                <a:effectLst/>
                <a:uLnTx/>
                <a:uFillTx/>
                <a:latin typeface="Arial MT"/>
                <a:ea typeface="+mn-ea"/>
                <a:cs typeface="Arial MT"/>
              </a:rPr>
              <a:t>for</a:t>
            </a:r>
            <a:r>
              <a:rPr kumimoji="0" sz="2000" b="0" i="0" u="none" strike="noStrike" kern="1200" cap="none" spc="-35" normalizeH="0" baseline="0" noProof="0" dirty="0">
                <a:ln>
                  <a:noFill/>
                </a:ln>
                <a:solidFill>
                  <a:prstClr val="black"/>
                </a:solidFill>
                <a:effectLst/>
                <a:uLnTx/>
                <a:uFillTx/>
                <a:latin typeface="Arial MT"/>
                <a:ea typeface="+mn-ea"/>
                <a:cs typeface="Arial MT"/>
              </a:rPr>
              <a:t> </a:t>
            </a:r>
            <a:r>
              <a:rPr kumimoji="0" sz="2000" b="0" i="0" u="none" strike="noStrike" kern="1200" cap="none" spc="0" normalizeH="0" baseline="0" noProof="0" dirty="0">
                <a:ln>
                  <a:noFill/>
                </a:ln>
                <a:solidFill>
                  <a:prstClr val="black"/>
                </a:solidFill>
                <a:effectLst/>
                <a:uLnTx/>
                <a:uFillTx/>
                <a:latin typeface="Arial MT"/>
                <a:ea typeface="+mn-ea"/>
                <a:cs typeface="Arial MT"/>
              </a:rPr>
              <a:t>yourself:</a:t>
            </a:r>
          </a:p>
          <a:p>
            <a:pPr marL="12700" marR="5080" lvl="0" indent="0" algn="l" defTabSz="914400" rtl="0" eaLnBrk="1" fontAlgn="auto" latinLnBrk="0" hangingPunct="1">
              <a:lnSpc>
                <a:spcPct val="183400"/>
              </a:lnSpc>
              <a:spcBef>
                <a:spcPts val="10"/>
              </a:spcBef>
              <a:spcAft>
                <a:spcPts val="0"/>
              </a:spcAft>
              <a:buClrTx/>
              <a:buSzTx/>
              <a:buFontTx/>
              <a:buNone/>
              <a:tabLst/>
              <a:defRPr/>
            </a:pPr>
            <a:r>
              <a:rPr kumimoji="0" sz="1800" b="0" i="0" u="heavy" strike="noStrike" kern="1200" cap="none" spc="-5" normalizeH="0" baseline="0" noProof="0" dirty="0">
                <a:ln>
                  <a:noFill/>
                </a:ln>
                <a:solidFill>
                  <a:srgbClr val="008FD2"/>
                </a:solidFill>
                <a:effectLst/>
                <a:uLnTx/>
                <a:uFill>
                  <a:solidFill>
                    <a:srgbClr val="008FD2"/>
                  </a:solidFill>
                </a:uFill>
                <a:latin typeface="Arial MT"/>
                <a:ea typeface="+mn-ea"/>
                <a:cs typeface="Arial MT"/>
                <a:hlinkClick r:id="rId3"/>
              </a:rPr>
              <a:t>signavio.com/products/process-transformation-suite </a:t>
            </a:r>
            <a:r>
              <a:rPr kumimoji="0" sz="1800" b="0" i="0" u="none" strike="noStrike" kern="1200" cap="none" spc="-490" normalizeH="0" baseline="0" noProof="0" dirty="0">
                <a:ln>
                  <a:noFill/>
                </a:ln>
                <a:solidFill>
                  <a:srgbClr val="008FD2"/>
                </a:solidFill>
                <a:effectLst/>
                <a:uLnTx/>
                <a:uFillTx/>
                <a:latin typeface="Arial MT"/>
                <a:ea typeface="+mn-ea"/>
                <a:cs typeface="Arial MT"/>
              </a:rPr>
              <a:t> </a:t>
            </a:r>
            <a:r>
              <a:rPr kumimoji="0" sz="1800" b="0" i="0" u="heavy" strike="noStrike" kern="1200" cap="none" spc="-5" normalizeH="0" baseline="0" noProof="0" dirty="0">
                <a:ln>
                  <a:noFill/>
                </a:ln>
                <a:solidFill>
                  <a:srgbClr val="008FD2"/>
                </a:solidFill>
                <a:effectLst/>
                <a:uLnTx/>
                <a:uFill>
                  <a:solidFill>
                    <a:srgbClr val="008FD2"/>
                  </a:solidFill>
                </a:uFill>
                <a:latin typeface="Arial MT"/>
                <a:ea typeface="+mn-ea"/>
                <a:cs typeface="Arial MT"/>
                <a:hlinkClick r:id="rId4"/>
              </a:rPr>
              <a:t>signavio.com/get-started-rise-with-sap</a:t>
            </a:r>
            <a:endParaRPr kumimoji="0" sz="1800" b="0" i="0" u="none" strike="noStrike" kern="1200" cap="none" spc="0" normalizeH="0" baseline="0" noProof="0" dirty="0">
              <a:ln>
                <a:noFill/>
              </a:ln>
              <a:solidFill>
                <a:prstClr val="black"/>
              </a:solidFill>
              <a:effectLst/>
              <a:uLnTx/>
              <a:uFillTx/>
              <a:latin typeface="Arial MT"/>
              <a:ea typeface="+mn-ea"/>
              <a:cs typeface="Arial MT"/>
            </a:endParaRPr>
          </a:p>
        </p:txBody>
      </p:sp>
      <p:pic>
        <p:nvPicPr>
          <p:cNvPr id="8" name="Picture 7"/>
          <p:cNvPicPr>
            <a:picLocks noChangeAspect="1"/>
          </p:cNvPicPr>
          <p:nvPr/>
        </p:nvPicPr>
        <p:blipFill>
          <a:blip r:embed="rId5"/>
          <a:stretch>
            <a:fillRect/>
          </a:stretch>
        </p:blipFill>
        <p:spPr>
          <a:xfrm>
            <a:off x="11196303" y="-36443"/>
            <a:ext cx="1002323" cy="990600"/>
          </a:xfrm>
          <a:prstGeom prst="rect">
            <a:avLst/>
          </a:prstGeom>
        </p:spPr>
      </p:pic>
    </p:spTree>
    <p:extLst>
      <p:ext uri="{BB962C8B-B14F-4D97-AF65-F5344CB8AC3E}">
        <p14:creationId xmlns:p14="http://schemas.microsoft.com/office/powerpoint/2010/main" val="14910338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arn(inVertical)">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67000"/>
                    </a14:imgEffect>
                    <a14:imgEffect>
                      <a14:brightnessContrast bright="-1000"/>
                    </a14:imgEffect>
                  </a14:imgLayer>
                </a14:imgProps>
              </a:ext>
            </a:extLst>
          </a:blip>
          <a:stretch>
            <a:fillRect/>
          </a:stretch>
        </p:blipFill>
        <p:spPr>
          <a:xfrm>
            <a:off x="-9673" y="-297"/>
            <a:ext cx="12211346" cy="6858594"/>
          </a:xfrm>
          <a:prstGeom prst="rect">
            <a:avLst/>
          </a:prstGeom>
          <a:noFill/>
        </p:spPr>
      </p:pic>
      <p:sp>
        <p:nvSpPr>
          <p:cNvPr id="6" name="TextBox 5"/>
          <p:cNvSpPr txBox="1"/>
          <p:nvPr/>
        </p:nvSpPr>
        <p:spPr>
          <a:xfrm>
            <a:off x="2971800" y="2514600"/>
            <a:ext cx="5715000" cy="1446550"/>
          </a:xfrm>
          <a:prstGeom prst="rect">
            <a:avLst/>
          </a:prstGeom>
          <a:solidFill>
            <a:schemeClr val="bg1"/>
          </a:solidFill>
        </p:spPr>
        <p:txBody>
          <a:bodyPr wrap="square" rtlCol="0">
            <a:spAutoFit/>
          </a:bodyPr>
          <a:lstStyle/>
          <a:p>
            <a:r>
              <a:rPr lang="en-US" sz="8800" dirty="0">
                <a:latin typeface="Cambria" panose="02040503050406030204" pitchFamily="18" charset="0"/>
                <a:ea typeface="Cambria" panose="02040503050406030204" pitchFamily="18" charset="0"/>
              </a:rPr>
              <a:t>  End Day-1</a:t>
            </a:r>
          </a:p>
        </p:txBody>
      </p:sp>
      <p:pic>
        <p:nvPicPr>
          <p:cNvPr id="7" name="Picture 6"/>
          <p:cNvPicPr>
            <a:picLocks noChangeAspect="1"/>
          </p:cNvPicPr>
          <p:nvPr/>
        </p:nvPicPr>
        <p:blipFill>
          <a:blip r:embed="rId5"/>
          <a:stretch>
            <a:fillRect/>
          </a:stretch>
        </p:blipFill>
        <p:spPr>
          <a:xfrm>
            <a:off x="11196303" y="-36443"/>
            <a:ext cx="1002323" cy="990600"/>
          </a:xfrm>
          <a:prstGeom prst="rect">
            <a:avLst/>
          </a:prstGeom>
        </p:spPr>
      </p:pic>
    </p:spTree>
    <p:extLst>
      <p:ext uri="{BB962C8B-B14F-4D97-AF65-F5344CB8AC3E}">
        <p14:creationId xmlns:p14="http://schemas.microsoft.com/office/powerpoint/2010/main" val="133006816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67000"/>
                    </a14:imgEffect>
                    <a14:imgEffect>
                      <a14:brightnessContrast bright="-1000"/>
                    </a14:imgEffect>
                  </a14:imgLayer>
                </a14:imgProps>
              </a:ext>
            </a:extLst>
          </a:blip>
          <a:stretch>
            <a:fillRect/>
          </a:stretch>
        </p:blipFill>
        <p:spPr>
          <a:xfrm>
            <a:off x="-420490" y="0"/>
            <a:ext cx="12612490" cy="6858594"/>
          </a:xfrm>
          <a:prstGeom prst="rect">
            <a:avLst/>
          </a:prstGeom>
          <a:noFill/>
        </p:spPr>
      </p:pic>
      <p:sp>
        <p:nvSpPr>
          <p:cNvPr id="5" name="Rectangle 4"/>
          <p:cNvSpPr/>
          <p:nvPr/>
        </p:nvSpPr>
        <p:spPr>
          <a:xfrm>
            <a:off x="-6626" y="3003778"/>
            <a:ext cx="11436626" cy="1107996"/>
          </a:xfrm>
          <a:prstGeom prst="rect">
            <a:avLst/>
          </a:prstGeom>
          <a:solidFill>
            <a:schemeClr val="bg1"/>
          </a:solidFill>
        </p:spPr>
        <p:txBody>
          <a:bodyPr wrap="square" lIns="91440" tIns="45720" rIns="91440" bIns="45720">
            <a:spAutoFit/>
          </a:bodyPr>
          <a:lstStyle/>
          <a:p>
            <a:pPr algn="ctr"/>
            <a:r>
              <a:rPr lang="en-US" sz="6600" b="1" cap="none" spc="50" dirty="0">
                <a:ln w="9525" cmpd="sng">
                  <a:solidFill>
                    <a:schemeClr val="accent1"/>
                  </a:solidFill>
                  <a:prstDash val="solid"/>
                </a:ln>
                <a:effectLst>
                  <a:glow rad="38100">
                    <a:schemeClr val="accent1">
                      <a:alpha val="40000"/>
                    </a:schemeClr>
                  </a:glow>
                </a:effectLst>
              </a:rPr>
              <a:t>Do You Have Any Questions     </a:t>
            </a:r>
          </a:p>
        </p:txBody>
      </p:sp>
      <p:pic>
        <p:nvPicPr>
          <p:cNvPr id="8" name="Picture 7"/>
          <p:cNvPicPr>
            <a:picLocks noChangeAspect="1"/>
          </p:cNvPicPr>
          <p:nvPr/>
        </p:nvPicPr>
        <p:blipFill>
          <a:blip r:embed="rId5"/>
          <a:stretch>
            <a:fillRect/>
          </a:stretch>
        </p:blipFill>
        <p:spPr>
          <a:xfrm>
            <a:off x="11196303" y="-36443"/>
            <a:ext cx="1002323" cy="990600"/>
          </a:xfrm>
          <a:prstGeom prst="rect">
            <a:avLst/>
          </a:prstGeom>
        </p:spPr>
      </p:pic>
      <p:pic>
        <p:nvPicPr>
          <p:cNvPr id="9" name="Picture 8"/>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10449133" y="3124200"/>
            <a:ext cx="1666667" cy="1352381"/>
          </a:xfrm>
          <a:prstGeom prst="rect">
            <a:avLst/>
          </a:prstGeom>
        </p:spPr>
      </p:pic>
    </p:spTree>
    <p:extLst>
      <p:ext uri="{BB962C8B-B14F-4D97-AF65-F5344CB8AC3E}">
        <p14:creationId xmlns:p14="http://schemas.microsoft.com/office/powerpoint/2010/main" val="245641052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476" y="9939"/>
            <a:ext cx="12211346" cy="6858594"/>
          </a:xfrm>
          <a:prstGeom prst="rect">
            <a:avLst/>
          </a:prstGeom>
          <a:noFill/>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09797" y="2133600"/>
            <a:ext cx="8686800" cy="2819400"/>
          </a:xfrm>
          <a:prstGeom prst="rect">
            <a:avLst/>
          </a:prstGeom>
        </p:spPr>
      </p:pic>
      <p:pic>
        <p:nvPicPr>
          <p:cNvPr id="6" name="Picture 5"/>
          <p:cNvPicPr>
            <a:picLocks noChangeAspect="1"/>
          </p:cNvPicPr>
          <p:nvPr/>
        </p:nvPicPr>
        <p:blipFill>
          <a:blip r:embed="rId4"/>
          <a:stretch>
            <a:fillRect/>
          </a:stretch>
        </p:blipFill>
        <p:spPr>
          <a:xfrm>
            <a:off x="11196303" y="-36443"/>
            <a:ext cx="1002323" cy="990600"/>
          </a:xfrm>
          <a:prstGeom prst="rect">
            <a:avLst/>
          </a:prstGeom>
        </p:spPr>
      </p:pic>
      <p:sp>
        <p:nvSpPr>
          <p:cNvPr id="7" name="TextBox 6"/>
          <p:cNvSpPr txBox="1"/>
          <p:nvPr/>
        </p:nvSpPr>
        <p:spPr>
          <a:xfrm>
            <a:off x="4495800" y="4476162"/>
            <a:ext cx="2696251" cy="523220"/>
          </a:xfrm>
          <a:prstGeom prst="rect">
            <a:avLst/>
          </a:prstGeom>
          <a:noFill/>
        </p:spPr>
        <p:txBody>
          <a:bodyPr wrap="none" rtlCol="0">
            <a:spAutoFit/>
          </a:bodyPr>
          <a:lstStyle/>
          <a:p>
            <a:r>
              <a:rPr lang="en-US" sz="2800" b="1" dirty="0"/>
              <a:t>Anubhav Oberoy</a:t>
            </a:r>
          </a:p>
        </p:txBody>
      </p:sp>
    </p:spTree>
    <p:extLst>
      <p:ext uri="{BB962C8B-B14F-4D97-AF65-F5344CB8AC3E}">
        <p14:creationId xmlns:p14="http://schemas.microsoft.com/office/powerpoint/2010/main" val="303916479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sharpenSoften amount="67000"/>
                    </a14:imgEffect>
                    <a14:imgEffect>
                      <a14:brightnessContrast bright="-1000"/>
                    </a14:imgEffect>
                  </a14:imgLayer>
                </a14:imgProps>
              </a:ext>
            </a:extLst>
          </a:blip>
          <a:stretch>
            <a:fillRect/>
          </a:stretch>
        </p:blipFill>
        <p:spPr>
          <a:xfrm>
            <a:off x="0" y="0"/>
            <a:ext cx="12430273" cy="6858594"/>
          </a:xfrm>
          <a:prstGeom prst="rect">
            <a:avLst/>
          </a:prstGeom>
          <a:noFill/>
        </p:spPr>
      </p:pic>
      <p:sp>
        <p:nvSpPr>
          <p:cNvPr id="10" name="Rectangle 9"/>
          <p:cNvSpPr/>
          <p:nvPr/>
        </p:nvSpPr>
        <p:spPr>
          <a:xfrm>
            <a:off x="4876800" y="2667000"/>
            <a:ext cx="7553473" cy="4191000"/>
          </a:xfrm>
          <a:prstGeom prst="rect">
            <a:avLst/>
          </a:prstGeom>
          <a:solidFill>
            <a:srgbClr val="240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D570053-0964-4910-AD4A-0D5474C35F3E}"/>
              </a:ext>
            </a:extLst>
          </p:cNvPr>
          <p:cNvSpPr/>
          <p:nvPr/>
        </p:nvSpPr>
        <p:spPr>
          <a:xfrm>
            <a:off x="6141504" y="3787007"/>
            <a:ext cx="2612625" cy="584775"/>
          </a:xfrm>
          <a:prstGeom prst="rect">
            <a:avLst/>
          </a:prstGeom>
        </p:spPr>
        <p:txBody>
          <a:bodyPr wrap="square" anchor="ctr">
            <a:spAutoFit/>
          </a:bodyPr>
          <a:lstStyle/>
          <a:p>
            <a:pPr defTabSz="1218987">
              <a:defRPr/>
            </a:pPr>
            <a:r>
              <a:rPr lang="en-US" sz="1600" kern="0" dirty="0">
                <a:solidFill>
                  <a:prstClr val="white"/>
                </a:solidFill>
                <a:latin typeface="Segoe UI"/>
                <a:cs typeface="Arial" panose="020B0604020202020204" pitchFamily="34" charset="0"/>
              </a:rPr>
              <a:t>30000+</a:t>
            </a:r>
            <a:br>
              <a:rPr lang="en-US" sz="1600" kern="0" dirty="0">
                <a:solidFill>
                  <a:prstClr val="white"/>
                </a:solidFill>
                <a:latin typeface="Segoe UI"/>
                <a:cs typeface="Arial" panose="020B0604020202020204" pitchFamily="34" charset="0"/>
              </a:rPr>
            </a:br>
            <a:r>
              <a:rPr lang="en-US" sz="1600" kern="0" dirty="0">
                <a:solidFill>
                  <a:prstClr val="white"/>
                </a:solidFill>
                <a:latin typeface="Segoe UI"/>
                <a:cs typeface="Arial" panose="020B0604020202020204" pitchFamily="34" charset="0"/>
              </a:rPr>
              <a:t>Learned Trained</a:t>
            </a:r>
          </a:p>
        </p:txBody>
      </p:sp>
      <p:sp>
        <p:nvSpPr>
          <p:cNvPr id="12" name="Rectangle 11">
            <a:extLst>
              <a:ext uri="{FF2B5EF4-FFF2-40B4-BE49-F238E27FC236}">
                <a16:creationId xmlns:a16="http://schemas.microsoft.com/office/drawing/2014/main" id="{2C673D6E-02E4-4FF0-ABB4-0D802ED74F8B}"/>
              </a:ext>
            </a:extLst>
          </p:cNvPr>
          <p:cNvSpPr/>
          <p:nvPr/>
        </p:nvSpPr>
        <p:spPr>
          <a:xfrm>
            <a:off x="6129179" y="2968447"/>
            <a:ext cx="2637273" cy="615553"/>
          </a:xfrm>
          <a:prstGeom prst="rect">
            <a:avLst/>
          </a:prstGeom>
        </p:spPr>
        <p:txBody>
          <a:bodyPr wrap="square" anchor="ctr">
            <a:spAutoFit/>
          </a:bodyPr>
          <a:lstStyle/>
          <a:p>
            <a:pPr defTabSz="1218987">
              <a:defRPr/>
            </a:pPr>
            <a:r>
              <a:rPr lang="en-US" sz="2000" kern="0" dirty="0">
                <a:solidFill>
                  <a:prstClr val="white"/>
                </a:solidFill>
                <a:latin typeface="Segoe UI"/>
                <a:cs typeface="Arial" panose="020B0604020202020204" pitchFamily="34" charset="0"/>
              </a:rPr>
              <a:t>250+ </a:t>
            </a:r>
          </a:p>
          <a:p>
            <a:pPr defTabSz="1218987">
              <a:defRPr/>
            </a:pPr>
            <a:r>
              <a:rPr lang="en-US" sz="1400" kern="0" dirty="0">
                <a:solidFill>
                  <a:prstClr val="white"/>
                </a:solidFill>
                <a:latin typeface="Segoe UI"/>
                <a:cs typeface="Arial" panose="020B0604020202020204" pitchFamily="34" charset="0"/>
              </a:rPr>
              <a:t>Corporate Clients</a:t>
            </a:r>
          </a:p>
        </p:txBody>
      </p:sp>
      <p:sp>
        <p:nvSpPr>
          <p:cNvPr id="13" name="Rectangle 12">
            <a:extLst>
              <a:ext uri="{FF2B5EF4-FFF2-40B4-BE49-F238E27FC236}">
                <a16:creationId xmlns:a16="http://schemas.microsoft.com/office/drawing/2014/main" id="{FD166BF1-D470-4570-9493-0963BA9D08AD}"/>
              </a:ext>
            </a:extLst>
          </p:cNvPr>
          <p:cNvSpPr/>
          <p:nvPr/>
        </p:nvSpPr>
        <p:spPr>
          <a:xfrm>
            <a:off x="6096000" y="5574833"/>
            <a:ext cx="4623232" cy="461665"/>
          </a:xfrm>
          <a:prstGeom prst="rect">
            <a:avLst/>
          </a:prstGeom>
        </p:spPr>
        <p:txBody>
          <a:bodyPr wrap="square" anchor="ctr">
            <a:spAutoFit/>
          </a:bodyPr>
          <a:lstStyle/>
          <a:p>
            <a:pPr defTabSz="1218987">
              <a:defRPr/>
            </a:pPr>
            <a:r>
              <a:rPr lang="en-US" sz="2400" b="1" kern="0" dirty="0">
                <a:solidFill>
                  <a:prstClr val="white"/>
                </a:solidFill>
                <a:latin typeface="Segoe UI"/>
                <a:cs typeface="Arial" panose="020B0604020202020204" pitchFamily="34" charset="0"/>
              </a:rPr>
              <a:t>www.anubhavtrainings.com</a:t>
            </a:r>
            <a:endParaRPr lang="en-US" sz="1600" b="1" kern="0" dirty="0">
              <a:solidFill>
                <a:prstClr val="white"/>
              </a:solidFill>
              <a:latin typeface="Segoe UI"/>
              <a:cs typeface="Arial" panose="020B0604020202020204" pitchFamily="34" charset="0"/>
            </a:endParaRPr>
          </a:p>
        </p:txBody>
      </p:sp>
      <p:sp>
        <p:nvSpPr>
          <p:cNvPr id="14" name="Rectangle 13">
            <a:extLst>
              <a:ext uri="{FF2B5EF4-FFF2-40B4-BE49-F238E27FC236}">
                <a16:creationId xmlns:a16="http://schemas.microsoft.com/office/drawing/2014/main" id="{1D570053-0964-4910-AD4A-0D5474C35F3E}"/>
              </a:ext>
            </a:extLst>
          </p:cNvPr>
          <p:cNvSpPr/>
          <p:nvPr/>
        </p:nvSpPr>
        <p:spPr>
          <a:xfrm>
            <a:off x="6153827" y="4649115"/>
            <a:ext cx="2612625" cy="584775"/>
          </a:xfrm>
          <a:prstGeom prst="rect">
            <a:avLst/>
          </a:prstGeom>
        </p:spPr>
        <p:txBody>
          <a:bodyPr wrap="square" anchor="ctr">
            <a:spAutoFit/>
          </a:bodyPr>
          <a:lstStyle/>
          <a:p>
            <a:pPr defTabSz="1218987">
              <a:defRPr/>
            </a:pPr>
            <a:r>
              <a:rPr lang="en-US" sz="1600" kern="0" dirty="0">
                <a:solidFill>
                  <a:prstClr val="white"/>
                </a:solidFill>
                <a:latin typeface="Segoe UI"/>
                <a:cs typeface="Arial" panose="020B0604020202020204" pitchFamily="34" charset="0"/>
              </a:rPr>
              <a:t>25000+</a:t>
            </a:r>
            <a:br>
              <a:rPr lang="en-US" sz="1600" kern="0" dirty="0">
                <a:solidFill>
                  <a:prstClr val="white"/>
                </a:solidFill>
                <a:latin typeface="Segoe UI"/>
                <a:cs typeface="Arial" panose="020B0604020202020204" pitchFamily="34" charset="0"/>
              </a:rPr>
            </a:br>
            <a:r>
              <a:rPr lang="en-US" sz="1600" kern="0" dirty="0">
                <a:solidFill>
                  <a:prstClr val="white"/>
                </a:solidFill>
                <a:latin typeface="Segoe UI"/>
                <a:cs typeface="Arial" panose="020B0604020202020204" pitchFamily="34" charset="0"/>
              </a:rPr>
              <a:t>Learned Placed</a:t>
            </a:r>
          </a:p>
        </p:txBody>
      </p:sp>
      <p:pic>
        <p:nvPicPr>
          <p:cNvPr id="15" name="Picture 14"/>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5103099" y="4510691"/>
            <a:ext cx="837949" cy="796642"/>
          </a:xfrm>
          <a:prstGeom prst="rect">
            <a:avLst/>
          </a:prstGeom>
        </p:spPr>
      </p:pic>
      <p:pic>
        <p:nvPicPr>
          <p:cNvPr id="16" name="Picture 15"/>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5144285" y="3787007"/>
            <a:ext cx="803097" cy="699639"/>
          </a:xfrm>
          <a:prstGeom prst="rect">
            <a:avLst/>
          </a:prstGeom>
        </p:spPr>
      </p:pic>
      <p:pic>
        <p:nvPicPr>
          <p:cNvPr id="17" name="Picture 16"/>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Lst>
          </a:blip>
          <a:stretch>
            <a:fillRect/>
          </a:stretch>
        </p:blipFill>
        <p:spPr>
          <a:xfrm>
            <a:off x="5277982" y="5601672"/>
            <a:ext cx="535701" cy="457200"/>
          </a:xfrm>
          <a:prstGeom prst="rect">
            <a:avLst/>
          </a:prstGeom>
        </p:spPr>
      </p:pic>
      <p:pic>
        <p:nvPicPr>
          <p:cNvPr id="18" name="Picture 17"/>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4925078" y="2684192"/>
            <a:ext cx="1174763" cy="1122005"/>
          </a:xfrm>
          <a:prstGeom prst="rect">
            <a:avLst/>
          </a:prstGeom>
        </p:spPr>
      </p:pic>
      <p:sp>
        <p:nvSpPr>
          <p:cNvPr id="19" name="Flowchart: Terminator 18"/>
          <p:cNvSpPr/>
          <p:nvPr/>
        </p:nvSpPr>
        <p:spPr>
          <a:xfrm>
            <a:off x="133891" y="5338620"/>
            <a:ext cx="3200400" cy="477902"/>
          </a:xfrm>
          <a:prstGeom prst="flowChartTermina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0" name="TextBox 19"/>
          <p:cNvSpPr txBox="1"/>
          <p:nvPr/>
        </p:nvSpPr>
        <p:spPr>
          <a:xfrm>
            <a:off x="773617" y="5335641"/>
            <a:ext cx="1828800" cy="461665"/>
          </a:xfrm>
          <a:prstGeom prst="rect">
            <a:avLst/>
          </a:prstGeom>
          <a:noFill/>
        </p:spPr>
        <p:txBody>
          <a:bodyPr wrap="square" rtlCol="0">
            <a:spAutoFit/>
          </a:bodyPr>
          <a:lstStyle/>
          <a:p>
            <a:r>
              <a:rPr lang="en-US" sz="2400" b="1" dirty="0">
                <a:solidFill>
                  <a:schemeClr val="bg1"/>
                </a:solidFill>
              </a:rPr>
              <a:t>Enroll Now</a:t>
            </a:r>
          </a:p>
        </p:txBody>
      </p:sp>
      <p:sp>
        <p:nvSpPr>
          <p:cNvPr id="21" name="TextBox 20"/>
          <p:cNvSpPr txBox="1"/>
          <p:nvPr/>
        </p:nvSpPr>
        <p:spPr>
          <a:xfrm>
            <a:off x="70009" y="2328869"/>
            <a:ext cx="5962109" cy="1292662"/>
          </a:xfrm>
          <a:prstGeom prst="rect">
            <a:avLst/>
          </a:prstGeom>
          <a:noFill/>
        </p:spPr>
        <p:txBody>
          <a:bodyPr wrap="square" rtlCol="0">
            <a:spAutoFit/>
          </a:bodyPr>
          <a:lstStyle/>
          <a:p>
            <a:pPr fontAlgn="base"/>
            <a:r>
              <a:rPr lang="en-US" sz="2000" b="1" dirty="0">
                <a:solidFill>
                  <a:schemeClr val="bg1"/>
                </a:solidFill>
              </a:rPr>
              <a:t>We’re committed to empowering you </a:t>
            </a:r>
          </a:p>
          <a:p>
            <a:pPr fontAlgn="base"/>
            <a:r>
              <a:rPr lang="en-US" sz="2000" b="1" dirty="0">
                <a:solidFill>
                  <a:schemeClr val="bg1"/>
                </a:solidFill>
              </a:rPr>
              <a:t>to be​ the Most Desirable Resource</a:t>
            </a:r>
            <a:r>
              <a:rPr lang="en-US" sz="2000" dirty="0">
                <a:solidFill>
                  <a:schemeClr val="bg1"/>
                </a:solidFill>
              </a:rPr>
              <a:t>​</a:t>
            </a:r>
          </a:p>
          <a:p>
            <a:pPr fontAlgn="base"/>
            <a:r>
              <a:rPr lang="en-US" sz="2000" b="1" dirty="0">
                <a:solidFill>
                  <a:schemeClr val="bg1"/>
                </a:solidFill>
              </a:rPr>
              <a:t>through powerful training solutions.</a:t>
            </a:r>
            <a:r>
              <a:rPr lang="en-US" sz="2000" dirty="0">
                <a:solidFill>
                  <a:schemeClr val="bg1"/>
                </a:solidFill>
              </a:rPr>
              <a:t>​</a:t>
            </a:r>
          </a:p>
          <a:p>
            <a:endParaRPr lang="en-US" sz="1600" dirty="0"/>
          </a:p>
        </p:txBody>
      </p:sp>
      <p:sp>
        <p:nvSpPr>
          <p:cNvPr id="22" name="Oval 21"/>
          <p:cNvSpPr/>
          <p:nvPr/>
        </p:nvSpPr>
        <p:spPr>
          <a:xfrm>
            <a:off x="6534163" y="-16719"/>
            <a:ext cx="5869952" cy="3600720"/>
          </a:xfrm>
          <a:prstGeom prst="ellipse">
            <a:avLst/>
          </a:prstGeom>
          <a:blipFill>
            <a:blip r:embed="rId13"/>
            <a:stretch>
              <a:fillRect/>
            </a:stretch>
          </a:bli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180920" y="5965527"/>
            <a:ext cx="6034216" cy="923330"/>
          </a:xfrm>
          <a:prstGeom prst="rect">
            <a:avLst/>
          </a:prstGeom>
          <a:noFill/>
        </p:spPr>
        <p:txBody>
          <a:bodyPr wrap="none" rtlCol="0">
            <a:spAutoFit/>
          </a:bodyPr>
          <a:lstStyle/>
          <a:p>
            <a:pPr fontAlgn="base"/>
            <a:r>
              <a:rPr lang="en-US" b="1" dirty="0">
                <a:solidFill>
                  <a:schemeClr val="bg1"/>
                </a:solidFill>
              </a:rPr>
              <a:t>FREE WEBINARS </a:t>
            </a:r>
            <a:r>
              <a:rPr lang="en-US" dirty="0">
                <a:solidFill>
                  <a:schemeClr val="bg1"/>
                </a:solidFill>
              </a:rPr>
              <a:t>​</a:t>
            </a:r>
          </a:p>
          <a:p>
            <a:pPr fontAlgn="base"/>
            <a:r>
              <a:rPr lang="en-US" i="1" dirty="0">
                <a:solidFill>
                  <a:schemeClr val="bg1"/>
                </a:solidFill>
              </a:rPr>
              <a:t>Sign up for free webinars with industry experts every fortnight!</a:t>
            </a:r>
            <a:endParaRPr lang="en-US" dirty="0">
              <a:solidFill>
                <a:schemeClr val="bg1"/>
              </a:solidFill>
            </a:endParaRPr>
          </a:p>
          <a:p>
            <a:endParaRPr lang="en-US" dirty="0">
              <a:solidFill>
                <a:schemeClr val="bg1"/>
              </a:solidFill>
            </a:endParaRPr>
          </a:p>
        </p:txBody>
      </p:sp>
      <p:pic>
        <p:nvPicPr>
          <p:cNvPr id="25" name="Picture 24"/>
          <p:cNvPicPr>
            <a:picLocks noChangeAspect="1"/>
          </p:cNvPicPr>
          <p:nvPr/>
        </p:nvPicPr>
        <p:blipFill>
          <a:blip r:embed="rId14"/>
          <a:stretch>
            <a:fillRect/>
          </a:stretch>
        </p:blipFill>
        <p:spPr>
          <a:xfrm>
            <a:off x="304800" y="56061"/>
            <a:ext cx="1754805" cy="1529030"/>
          </a:xfrm>
          <a:prstGeom prst="rect">
            <a:avLst/>
          </a:prstGeom>
        </p:spPr>
      </p:pic>
      <p:sp>
        <p:nvSpPr>
          <p:cNvPr id="26" name="Rectangle 25"/>
          <p:cNvSpPr/>
          <p:nvPr/>
        </p:nvSpPr>
        <p:spPr>
          <a:xfrm>
            <a:off x="2059605" y="713698"/>
            <a:ext cx="3762377" cy="369332"/>
          </a:xfrm>
          <a:prstGeom prst="rect">
            <a:avLst/>
          </a:prstGeom>
        </p:spPr>
        <p:txBody>
          <a:bodyPr wrap="none">
            <a:spAutoFit/>
          </a:bodyPr>
          <a:lstStyle/>
          <a:p>
            <a:r>
              <a:rPr lang="en-US" b="1" dirty="0">
                <a:solidFill>
                  <a:srgbClr val="F2F2F2"/>
                </a:solidFill>
              </a:rPr>
              <a:t>We build the workforce of the future.​</a:t>
            </a:r>
            <a:endParaRPr lang="en-US" b="1" dirty="0"/>
          </a:p>
        </p:txBody>
      </p:sp>
    </p:spTree>
    <p:extLst>
      <p:ext uri="{BB962C8B-B14F-4D97-AF65-F5344CB8AC3E}">
        <p14:creationId xmlns:p14="http://schemas.microsoft.com/office/powerpoint/2010/main" val="260745260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ppt_x"/>
                                          </p:val>
                                        </p:tav>
                                        <p:tav tm="100000">
                                          <p:val>
                                            <p:strVal val="#ppt_x"/>
                                          </p:val>
                                        </p:tav>
                                      </p:tavLst>
                                    </p:anim>
                                    <p:anim calcmode="lin" valueType="num">
                                      <p:cBhvr additive="base">
                                        <p:cTn id="44" dur="500" fill="hold"/>
                                        <p:tgtEl>
                                          <p:spTgt spid="1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ppt_x"/>
                                          </p:val>
                                        </p:tav>
                                        <p:tav tm="100000">
                                          <p:val>
                                            <p:strVal val="#ppt_x"/>
                                          </p:val>
                                        </p:tav>
                                      </p:tavLst>
                                    </p:anim>
                                    <p:anim calcmode="lin" valueType="num">
                                      <p:cBhvr additive="base">
                                        <p:cTn id="56" dur="500" fill="hold"/>
                                        <p:tgtEl>
                                          <p:spTgt spid="20"/>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500" fill="hold"/>
                                        <p:tgtEl>
                                          <p:spTgt spid="21"/>
                                        </p:tgtEl>
                                        <p:attrNameLst>
                                          <p:attrName>ppt_x</p:attrName>
                                        </p:attrNameLst>
                                      </p:cBhvr>
                                      <p:tavLst>
                                        <p:tav tm="0">
                                          <p:val>
                                            <p:strVal val="#ppt_x"/>
                                          </p:val>
                                        </p:tav>
                                        <p:tav tm="100000">
                                          <p:val>
                                            <p:strVal val="#ppt_x"/>
                                          </p:val>
                                        </p:tav>
                                      </p:tavLst>
                                    </p:anim>
                                    <p:anim calcmode="lin" valueType="num">
                                      <p:cBhvr additive="base">
                                        <p:cTn id="60" dur="500" fill="hold"/>
                                        <p:tgtEl>
                                          <p:spTgt spid="21"/>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500" fill="hold"/>
                                        <p:tgtEl>
                                          <p:spTgt spid="22"/>
                                        </p:tgtEl>
                                        <p:attrNameLst>
                                          <p:attrName>ppt_x</p:attrName>
                                        </p:attrNameLst>
                                      </p:cBhvr>
                                      <p:tavLst>
                                        <p:tav tm="0">
                                          <p:val>
                                            <p:strVal val="#ppt_x"/>
                                          </p:val>
                                        </p:tav>
                                        <p:tav tm="100000">
                                          <p:val>
                                            <p:strVal val="#ppt_x"/>
                                          </p:val>
                                        </p:tav>
                                      </p:tavLst>
                                    </p:anim>
                                    <p:anim calcmode="lin" valueType="num">
                                      <p:cBhvr additive="base">
                                        <p:cTn id="64" dur="500" fill="hold"/>
                                        <p:tgtEl>
                                          <p:spTgt spid="22"/>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additive="base">
                                        <p:cTn id="67" dur="500" fill="hold"/>
                                        <p:tgtEl>
                                          <p:spTgt spid="24"/>
                                        </p:tgtEl>
                                        <p:attrNameLst>
                                          <p:attrName>ppt_x</p:attrName>
                                        </p:attrNameLst>
                                      </p:cBhvr>
                                      <p:tavLst>
                                        <p:tav tm="0">
                                          <p:val>
                                            <p:strVal val="#ppt_x"/>
                                          </p:val>
                                        </p:tav>
                                        <p:tav tm="100000">
                                          <p:val>
                                            <p:strVal val="#ppt_x"/>
                                          </p:val>
                                        </p:tav>
                                      </p:tavLst>
                                    </p:anim>
                                    <p:anim calcmode="lin" valueType="num">
                                      <p:cBhvr additive="base">
                                        <p:cTn id="68" dur="500" fill="hold"/>
                                        <p:tgtEl>
                                          <p:spTgt spid="24"/>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cBhvr additive="base">
                                        <p:cTn id="71" dur="500" fill="hold"/>
                                        <p:tgtEl>
                                          <p:spTgt spid="25"/>
                                        </p:tgtEl>
                                        <p:attrNameLst>
                                          <p:attrName>ppt_x</p:attrName>
                                        </p:attrNameLst>
                                      </p:cBhvr>
                                      <p:tavLst>
                                        <p:tav tm="0">
                                          <p:val>
                                            <p:strVal val="#ppt_x"/>
                                          </p:val>
                                        </p:tav>
                                        <p:tav tm="100000">
                                          <p:val>
                                            <p:strVal val="#ppt_x"/>
                                          </p:val>
                                        </p:tav>
                                      </p:tavLst>
                                    </p:anim>
                                    <p:anim calcmode="lin" valueType="num">
                                      <p:cBhvr additive="base">
                                        <p:cTn id="72" dur="500" fill="hold"/>
                                        <p:tgtEl>
                                          <p:spTgt spid="25"/>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 calcmode="lin" valueType="num">
                                      <p:cBhvr additive="base">
                                        <p:cTn id="75" dur="500" fill="hold"/>
                                        <p:tgtEl>
                                          <p:spTgt spid="26"/>
                                        </p:tgtEl>
                                        <p:attrNameLst>
                                          <p:attrName>ppt_x</p:attrName>
                                        </p:attrNameLst>
                                      </p:cBhvr>
                                      <p:tavLst>
                                        <p:tav tm="0">
                                          <p:val>
                                            <p:strVal val="#ppt_x"/>
                                          </p:val>
                                        </p:tav>
                                        <p:tav tm="100000">
                                          <p:val>
                                            <p:strVal val="#ppt_x"/>
                                          </p:val>
                                        </p:tav>
                                      </p:tavLst>
                                    </p:anim>
                                    <p:anim calcmode="lin" valueType="num">
                                      <p:cBhvr additive="base">
                                        <p:cTn id="7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P spid="13" grpId="0"/>
      <p:bldP spid="14" grpId="0"/>
      <p:bldP spid="19" grpId="0" animBg="1"/>
      <p:bldP spid="20" grpId="0"/>
      <p:bldP spid="21" grpId="0"/>
      <p:bldP spid="22" grpId="0" animBg="1"/>
      <p:bldP spid="24" grpId="0"/>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8B1E892F-E0DC-4711-9577-9349584F7033}"/>
              </a:ext>
            </a:extLst>
          </p:cNvPr>
          <p:cNvPicPr>
            <a:picLocks noGrp="1" noChangeAspect="1"/>
          </p:cNvPicPr>
          <p:nvPr>
            <p:ph type="pic" sz="quarter" idx="26"/>
          </p:nvPr>
        </p:nvPicPr>
        <p:blipFill>
          <a:blip r:embed="rId3" cstate="screen">
            <a:extLst>
              <a:ext uri="{28A0092B-C50C-407E-A947-70E740481C1C}">
                <a14:useLocalDpi xmlns:a14="http://schemas.microsoft.com/office/drawing/2010/main"/>
              </a:ext>
            </a:extLst>
          </a:blip>
          <a:srcRect/>
          <a:stretch>
            <a:fillRect/>
          </a:stretch>
        </p:blipFill>
        <p:spPr>
          <a:xfrm>
            <a:off x="-18354" y="-1"/>
            <a:ext cx="12210354" cy="6858001"/>
          </a:xfrm>
        </p:spPr>
      </p:pic>
      <p:sp>
        <p:nvSpPr>
          <p:cNvPr id="54" name="Прямоугольник 53">
            <a:extLst>
              <a:ext uri="{FF2B5EF4-FFF2-40B4-BE49-F238E27FC236}">
                <a16:creationId xmlns:a16="http://schemas.microsoft.com/office/drawing/2014/main" id="{58B32DC2-318B-4F00-9414-45DC22588640}"/>
              </a:ext>
            </a:extLst>
          </p:cNvPr>
          <p:cNvSpPr/>
          <p:nvPr/>
        </p:nvSpPr>
        <p:spPr>
          <a:xfrm>
            <a:off x="5862" y="-11693"/>
            <a:ext cx="12210354" cy="6869693"/>
          </a:xfrm>
          <a:prstGeom prst="rect">
            <a:avLst/>
          </a:prstGeom>
          <a:solidFill>
            <a:schemeClr val="accent2">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19" name="Овал 18">
            <a:extLst>
              <a:ext uri="{FF2B5EF4-FFF2-40B4-BE49-F238E27FC236}">
                <a16:creationId xmlns:a16="http://schemas.microsoft.com/office/drawing/2014/main" id="{EB360029-4880-4C07-B63C-AECC54528951}"/>
              </a:ext>
            </a:extLst>
          </p:cNvPr>
          <p:cNvSpPr/>
          <p:nvPr/>
        </p:nvSpPr>
        <p:spPr>
          <a:xfrm>
            <a:off x="-2245135" y="-2119232"/>
            <a:ext cx="3854449" cy="3854449"/>
          </a:xfrm>
          <a:prstGeom prst="ellipse">
            <a:avLst/>
          </a:prstGeom>
          <a:noFill/>
          <a:ln w="733425">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nvGrpSpPr>
          <p:cNvPr id="20" name="Группа 19">
            <a:extLst>
              <a:ext uri="{FF2B5EF4-FFF2-40B4-BE49-F238E27FC236}">
                <a16:creationId xmlns:a16="http://schemas.microsoft.com/office/drawing/2014/main" id="{EF6D78AB-B8FF-4384-BDB1-63133AFB6736}"/>
              </a:ext>
            </a:extLst>
          </p:cNvPr>
          <p:cNvGrpSpPr/>
          <p:nvPr/>
        </p:nvGrpSpPr>
        <p:grpSpPr>
          <a:xfrm>
            <a:off x="10025858" y="0"/>
            <a:ext cx="566738" cy="1295400"/>
            <a:chOff x="10813258" y="4600569"/>
            <a:chExt cx="566738" cy="2231238"/>
          </a:xfrm>
          <a:solidFill>
            <a:schemeClr val="bg1"/>
          </a:solidFill>
        </p:grpSpPr>
        <p:sp>
          <p:nvSpPr>
            <p:cNvPr id="21" name="Овал 20">
              <a:extLst>
                <a:ext uri="{FF2B5EF4-FFF2-40B4-BE49-F238E27FC236}">
                  <a16:creationId xmlns:a16="http://schemas.microsoft.com/office/drawing/2014/main" id="{8A5A29F2-B7B2-4F4D-9A74-F25BE4B27D03}"/>
                </a:ext>
              </a:extLst>
            </p:cNvPr>
            <p:cNvSpPr/>
            <p:nvPr userDrawn="1"/>
          </p:nvSpPr>
          <p:spPr>
            <a:xfrm>
              <a:off x="10813258" y="6765132"/>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2" name="Овал 21">
              <a:extLst>
                <a:ext uri="{FF2B5EF4-FFF2-40B4-BE49-F238E27FC236}">
                  <a16:creationId xmlns:a16="http://schemas.microsoft.com/office/drawing/2014/main" id="{3301C6EB-D2B4-4A8E-9322-D9074CB1B77E}"/>
                </a:ext>
              </a:extLst>
            </p:cNvPr>
            <p:cNvSpPr/>
            <p:nvPr userDrawn="1"/>
          </p:nvSpPr>
          <p:spPr>
            <a:xfrm>
              <a:off x="11063289" y="6765132"/>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3" name="Овал 22">
              <a:extLst>
                <a:ext uri="{FF2B5EF4-FFF2-40B4-BE49-F238E27FC236}">
                  <a16:creationId xmlns:a16="http://schemas.microsoft.com/office/drawing/2014/main" id="{731DABD7-F65A-40D9-8376-DE70AECB0B4F}"/>
                </a:ext>
              </a:extLst>
            </p:cNvPr>
            <p:cNvSpPr/>
            <p:nvPr userDrawn="1"/>
          </p:nvSpPr>
          <p:spPr>
            <a:xfrm>
              <a:off x="11313321" y="6765132"/>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4" name="Овал 23">
              <a:extLst>
                <a:ext uri="{FF2B5EF4-FFF2-40B4-BE49-F238E27FC236}">
                  <a16:creationId xmlns:a16="http://schemas.microsoft.com/office/drawing/2014/main" id="{31E9B3DF-9261-455D-95FB-78CA971A76B7}"/>
                </a:ext>
              </a:extLst>
            </p:cNvPr>
            <p:cNvSpPr/>
            <p:nvPr userDrawn="1"/>
          </p:nvSpPr>
          <p:spPr>
            <a:xfrm>
              <a:off x="10813258" y="652462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5" name="Овал 24">
              <a:extLst>
                <a:ext uri="{FF2B5EF4-FFF2-40B4-BE49-F238E27FC236}">
                  <a16:creationId xmlns:a16="http://schemas.microsoft.com/office/drawing/2014/main" id="{71168FE9-5527-4790-A29B-2B5B2618E390}"/>
                </a:ext>
              </a:extLst>
            </p:cNvPr>
            <p:cNvSpPr/>
            <p:nvPr userDrawn="1"/>
          </p:nvSpPr>
          <p:spPr>
            <a:xfrm>
              <a:off x="11063289" y="652462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6" name="Овал 25">
              <a:extLst>
                <a:ext uri="{FF2B5EF4-FFF2-40B4-BE49-F238E27FC236}">
                  <a16:creationId xmlns:a16="http://schemas.microsoft.com/office/drawing/2014/main" id="{36C6FAD9-046C-4E4A-85D9-DBF0B68A3A9B}"/>
                </a:ext>
              </a:extLst>
            </p:cNvPr>
            <p:cNvSpPr/>
            <p:nvPr userDrawn="1"/>
          </p:nvSpPr>
          <p:spPr>
            <a:xfrm>
              <a:off x="11313321" y="652462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7" name="Овал 26">
              <a:extLst>
                <a:ext uri="{FF2B5EF4-FFF2-40B4-BE49-F238E27FC236}">
                  <a16:creationId xmlns:a16="http://schemas.microsoft.com/office/drawing/2014/main" id="{2BC7DBA0-AAF6-4381-A6D5-01E45655B53E}"/>
                </a:ext>
              </a:extLst>
            </p:cNvPr>
            <p:cNvSpPr/>
            <p:nvPr userDrawn="1"/>
          </p:nvSpPr>
          <p:spPr>
            <a:xfrm>
              <a:off x="10813258" y="6284118"/>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8" name="Овал 27">
              <a:extLst>
                <a:ext uri="{FF2B5EF4-FFF2-40B4-BE49-F238E27FC236}">
                  <a16:creationId xmlns:a16="http://schemas.microsoft.com/office/drawing/2014/main" id="{D7D0E757-326F-4722-B64C-CAB3106ED4A2}"/>
                </a:ext>
              </a:extLst>
            </p:cNvPr>
            <p:cNvSpPr/>
            <p:nvPr userDrawn="1"/>
          </p:nvSpPr>
          <p:spPr>
            <a:xfrm>
              <a:off x="11063289" y="6284118"/>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9" name="Овал 28">
              <a:extLst>
                <a:ext uri="{FF2B5EF4-FFF2-40B4-BE49-F238E27FC236}">
                  <a16:creationId xmlns:a16="http://schemas.microsoft.com/office/drawing/2014/main" id="{3432AB48-CF14-4433-97A5-8341B7269BB2}"/>
                </a:ext>
              </a:extLst>
            </p:cNvPr>
            <p:cNvSpPr/>
            <p:nvPr userDrawn="1"/>
          </p:nvSpPr>
          <p:spPr>
            <a:xfrm>
              <a:off x="11313321" y="6284118"/>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30" name="Овал 29">
              <a:extLst>
                <a:ext uri="{FF2B5EF4-FFF2-40B4-BE49-F238E27FC236}">
                  <a16:creationId xmlns:a16="http://schemas.microsoft.com/office/drawing/2014/main" id="{2A9C77DA-D84E-4269-8A95-BE8875EDC709}"/>
                </a:ext>
              </a:extLst>
            </p:cNvPr>
            <p:cNvSpPr/>
            <p:nvPr userDrawn="1"/>
          </p:nvSpPr>
          <p:spPr>
            <a:xfrm>
              <a:off x="10813258" y="6043611"/>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31" name="Овал 30">
              <a:extLst>
                <a:ext uri="{FF2B5EF4-FFF2-40B4-BE49-F238E27FC236}">
                  <a16:creationId xmlns:a16="http://schemas.microsoft.com/office/drawing/2014/main" id="{EE2F159E-6424-409A-8C37-F978E38AACD9}"/>
                </a:ext>
              </a:extLst>
            </p:cNvPr>
            <p:cNvSpPr/>
            <p:nvPr userDrawn="1"/>
          </p:nvSpPr>
          <p:spPr>
            <a:xfrm>
              <a:off x="11063289" y="6043611"/>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32" name="Овал 31">
              <a:extLst>
                <a:ext uri="{FF2B5EF4-FFF2-40B4-BE49-F238E27FC236}">
                  <a16:creationId xmlns:a16="http://schemas.microsoft.com/office/drawing/2014/main" id="{63A3AE5C-37B3-4BC5-B0CC-D07B8017787E}"/>
                </a:ext>
              </a:extLst>
            </p:cNvPr>
            <p:cNvSpPr/>
            <p:nvPr userDrawn="1"/>
          </p:nvSpPr>
          <p:spPr>
            <a:xfrm>
              <a:off x="11313321" y="6043611"/>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33" name="Овал 32">
              <a:extLst>
                <a:ext uri="{FF2B5EF4-FFF2-40B4-BE49-F238E27FC236}">
                  <a16:creationId xmlns:a16="http://schemas.microsoft.com/office/drawing/2014/main" id="{68E84C78-1C20-4631-8048-ED151D739BD9}"/>
                </a:ext>
              </a:extLst>
            </p:cNvPr>
            <p:cNvSpPr/>
            <p:nvPr userDrawn="1"/>
          </p:nvSpPr>
          <p:spPr>
            <a:xfrm>
              <a:off x="10813258" y="5803104"/>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34" name="Овал 33">
              <a:extLst>
                <a:ext uri="{FF2B5EF4-FFF2-40B4-BE49-F238E27FC236}">
                  <a16:creationId xmlns:a16="http://schemas.microsoft.com/office/drawing/2014/main" id="{869D9DC6-8110-43DB-870F-B215A56CA45F}"/>
                </a:ext>
              </a:extLst>
            </p:cNvPr>
            <p:cNvSpPr/>
            <p:nvPr userDrawn="1"/>
          </p:nvSpPr>
          <p:spPr>
            <a:xfrm>
              <a:off x="11063289" y="5803104"/>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35" name="Овал 34">
              <a:extLst>
                <a:ext uri="{FF2B5EF4-FFF2-40B4-BE49-F238E27FC236}">
                  <a16:creationId xmlns:a16="http://schemas.microsoft.com/office/drawing/2014/main" id="{A7C197D2-9DDA-46DC-9D6E-EC8084ACBB53}"/>
                </a:ext>
              </a:extLst>
            </p:cNvPr>
            <p:cNvSpPr/>
            <p:nvPr userDrawn="1"/>
          </p:nvSpPr>
          <p:spPr>
            <a:xfrm>
              <a:off x="11313321" y="5803104"/>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36" name="Овал 35">
              <a:extLst>
                <a:ext uri="{FF2B5EF4-FFF2-40B4-BE49-F238E27FC236}">
                  <a16:creationId xmlns:a16="http://schemas.microsoft.com/office/drawing/2014/main" id="{1E8E53F6-885B-4C6A-8E42-CC894C130F5E}"/>
                </a:ext>
              </a:extLst>
            </p:cNvPr>
            <p:cNvSpPr/>
            <p:nvPr userDrawn="1"/>
          </p:nvSpPr>
          <p:spPr>
            <a:xfrm>
              <a:off x="10813258" y="5562597"/>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37" name="Овал 36">
              <a:extLst>
                <a:ext uri="{FF2B5EF4-FFF2-40B4-BE49-F238E27FC236}">
                  <a16:creationId xmlns:a16="http://schemas.microsoft.com/office/drawing/2014/main" id="{60A365B8-5FBF-4905-AFDE-71D4C3CA1400}"/>
                </a:ext>
              </a:extLst>
            </p:cNvPr>
            <p:cNvSpPr/>
            <p:nvPr userDrawn="1"/>
          </p:nvSpPr>
          <p:spPr>
            <a:xfrm>
              <a:off x="11063289" y="5562597"/>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38" name="Овал 37">
              <a:extLst>
                <a:ext uri="{FF2B5EF4-FFF2-40B4-BE49-F238E27FC236}">
                  <a16:creationId xmlns:a16="http://schemas.microsoft.com/office/drawing/2014/main" id="{A41A070C-1237-4711-9C6C-82B3CF868C33}"/>
                </a:ext>
              </a:extLst>
            </p:cNvPr>
            <p:cNvSpPr/>
            <p:nvPr userDrawn="1"/>
          </p:nvSpPr>
          <p:spPr>
            <a:xfrm>
              <a:off x="11313321" y="5562597"/>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39" name="Овал 38">
              <a:extLst>
                <a:ext uri="{FF2B5EF4-FFF2-40B4-BE49-F238E27FC236}">
                  <a16:creationId xmlns:a16="http://schemas.microsoft.com/office/drawing/2014/main" id="{7B004779-DEE4-4538-A4BC-2C1147F4BABB}"/>
                </a:ext>
              </a:extLst>
            </p:cNvPr>
            <p:cNvSpPr/>
            <p:nvPr userDrawn="1"/>
          </p:nvSpPr>
          <p:spPr>
            <a:xfrm>
              <a:off x="10813258" y="5322090"/>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40" name="Овал 39">
              <a:extLst>
                <a:ext uri="{FF2B5EF4-FFF2-40B4-BE49-F238E27FC236}">
                  <a16:creationId xmlns:a16="http://schemas.microsoft.com/office/drawing/2014/main" id="{16FE6B91-EAD9-45C7-8778-90B855812172}"/>
                </a:ext>
              </a:extLst>
            </p:cNvPr>
            <p:cNvSpPr/>
            <p:nvPr userDrawn="1"/>
          </p:nvSpPr>
          <p:spPr>
            <a:xfrm>
              <a:off x="11063289" y="5322090"/>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41" name="Овал 40">
              <a:extLst>
                <a:ext uri="{FF2B5EF4-FFF2-40B4-BE49-F238E27FC236}">
                  <a16:creationId xmlns:a16="http://schemas.microsoft.com/office/drawing/2014/main" id="{73314D01-722E-4780-99DE-5DB3243DF04A}"/>
                </a:ext>
              </a:extLst>
            </p:cNvPr>
            <p:cNvSpPr/>
            <p:nvPr userDrawn="1"/>
          </p:nvSpPr>
          <p:spPr>
            <a:xfrm>
              <a:off x="11313321" y="5322090"/>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42" name="Овал 41">
              <a:extLst>
                <a:ext uri="{FF2B5EF4-FFF2-40B4-BE49-F238E27FC236}">
                  <a16:creationId xmlns:a16="http://schemas.microsoft.com/office/drawing/2014/main" id="{958FA873-48AA-4F4B-8A7A-05979F578F2A}"/>
                </a:ext>
              </a:extLst>
            </p:cNvPr>
            <p:cNvSpPr/>
            <p:nvPr userDrawn="1"/>
          </p:nvSpPr>
          <p:spPr>
            <a:xfrm>
              <a:off x="10813258" y="5081583"/>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43" name="Овал 42">
              <a:extLst>
                <a:ext uri="{FF2B5EF4-FFF2-40B4-BE49-F238E27FC236}">
                  <a16:creationId xmlns:a16="http://schemas.microsoft.com/office/drawing/2014/main" id="{E5E201FD-5B24-4D71-B11A-84026C982478}"/>
                </a:ext>
              </a:extLst>
            </p:cNvPr>
            <p:cNvSpPr/>
            <p:nvPr userDrawn="1"/>
          </p:nvSpPr>
          <p:spPr>
            <a:xfrm>
              <a:off x="11063289" y="5081583"/>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44" name="Овал 43">
              <a:extLst>
                <a:ext uri="{FF2B5EF4-FFF2-40B4-BE49-F238E27FC236}">
                  <a16:creationId xmlns:a16="http://schemas.microsoft.com/office/drawing/2014/main" id="{34E6819D-E29D-43E4-8F04-B4CC04E930F3}"/>
                </a:ext>
              </a:extLst>
            </p:cNvPr>
            <p:cNvSpPr/>
            <p:nvPr userDrawn="1"/>
          </p:nvSpPr>
          <p:spPr>
            <a:xfrm>
              <a:off x="11313321" y="5081583"/>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45" name="Овал 44">
              <a:extLst>
                <a:ext uri="{FF2B5EF4-FFF2-40B4-BE49-F238E27FC236}">
                  <a16:creationId xmlns:a16="http://schemas.microsoft.com/office/drawing/2014/main" id="{7BC37B32-5021-4265-A85B-685954BF5420}"/>
                </a:ext>
              </a:extLst>
            </p:cNvPr>
            <p:cNvSpPr/>
            <p:nvPr userDrawn="1"/>
          </p:nvSpPr>
          <p:spPr>
            <a:xfrm>
              <a:off x="10813258" y="4841076"/>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46" name="Овал 45">
              <a:extLst>
                <a:ext uri="{FF2B5EF4-FFF2-40B4-BE49-F238E27FC236}">
                  <a16:creationId xmlns:a16="http://schemas.microsoft.com/office/drawing/2014/main" id="{5E081E45-37AA-4496-B187-CAE870635D2E}"/>
                </a:ext>
              </a:extLst>
            </p:cNvPr>
            <p:cNvSpPr/>
            <p:nvPr userDrawn="1"/>
          </p:nvSpPr>
          <p:spPr>
            <a:xfrm>
              <a:off x="11063289" y="4841076"/>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47" name="Овал 46">
              <a:extLst>
                <a:ext uri="{FF2B5EF4-FFF2-40B4-BE49-F238E27FC236}">
                  <a16:creationId xmlns:a16="http://schemas.microsoft.com/office/drawing/2014/main" id="{A146955A-1086-4E97-B763-908D59A8C710}"/>
                </a:ext>
              </a:extLst>
            </p:cNvPr>
            <p:cNvSpPr/>
            <p:nvPr userDrawn="1"/>
          </p:nvSpPr>
          <p:spPr>
            <a:xfrm>
              <a:off x="11313321" y="4841076"/>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48" name="Овал 47">
              <a:extLst>
                <a:ext uri="{FF2B5EF4-FFF2-40B4-BE49-F238E27FC236}">
                  <a16:creationId xmlns:a16="http://schemas.microsoft.com/office/drawing/2014/main" id="{05E4C97D-6333-4F1D-BFDC-AC9506FDA822}"/>
                </a:ext>
              </a:extLst>
            </p:cNvPr>
            <p:cNvSpPr/>
            <p:nvPr userDrawn="1"/>
          </p:nvSpPr>
          <p:spPr>
            <a:xfrm>
              <a:off x="10813258" y="4600569"/>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49" name="Овал 48">
              <a:extLst>
                <a:ext uri="{FF2B5EF4-FFF2-40B4-BE49-F238E27FC236}">
                  <a16:creationId xmlns:a16="http://schemas.microsoft.com/office/drawing/2014/main" id="{2E51CF5C-D3A1-4123-A407-B58E0EFC20D7}"/>
                </a:ext>
              </a:extLst>
            </p:cNvPr>
            <p:cNvSpPr/>
            <p:nvPr userDrawn="1"/>
          </p:nvSpPr>
          <p:spPr>
            <a:xfrm>
              <a:off x="11063289" y="4600569"/>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50" name="Овал 49">
              <a:extLst>
                <a:ext uri="{FF2B5EF4-FFF2-40B4-BE49-F238E27FC236}">
                  <a16:creationId xmlns:a16="http://schemas.microsoft.com/office/drawing/2014/main" id="{86E29252-DC3F-4DC6-9B6B-D0E3A922B955}"/>
                </a:ext>
              </a:extLst>
            </p:cNvPr>
            <p:cNvSpPr/>
            <p:nvPr userDrawn="1"/>
          </p:nvSpPr>
          <p:spPr>
            <a:xfrm>
              <a:off x="11313321" y="4600569"/>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cxnSp>
        <p:nvCxnSpPr>
          <p:cNvPr id="51" name="Прямая соединительная линия 50">
            <a:extLst>
              <a:ext uri="{FF2B5EF4-FFF2-40B4-BE49-F238E27FC236}">
                <a16:creationId xmlns:a16="http://schemas.microsoft.com/office/drawing/2014/main" id="{E688A8C0-E45B-4F7E-8B4A-0014A157E628}"/>
              </a:ext>
            </a:extLst>
          </p:cNvPr>
          <p:cNvCxnSpPr>
            <a:cxnSpLocks/>
          </p:cNvCxnSpPr>
          <p:nvPr/>
        </p:nvCxnSpPr>
        <p:spPr>
          <a:xfrm>
            <a:off x="971435" y="1333556"/>
            <a:ext cx="6867525" cy="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sp>
        <p:nvSpPr>
          <p:cNvPr id="55" name="object 7"/>
          <p:cNvSpPr txBox="1"/>
          <p:nvPr/>
        </p:nvSpPr>
        <p:spPr>
          <a:xfrm>
            <a:off x="1034496" y="272322"/>
            <a:ext cx="4555841" cy="443711"/>
          </a:xfrm>
          <a:prstGeom prst="rect">
            <a:avLst/>
          </a:prstGeom>
        </p:spPr>
        <p:txBody>
          <a:bodyPr vert="horz" wrap="square" lIns="0" tIns="12700" rIns="0" bIns="0" rtlCol="0">
            <a:spAutoFit/>
          </a:bodyPr>
          <a:lstStyle/>
          <a:p>
            <a:pPr marL="12700">
              <a:lnSpc>
                <a:spcPct val="100000"/>
              </a:lnSpc>
              <a:spcBef>
                <a:spcPts val="100"/>
              </a:spcBef>
            </a:pPr>
            <a:r>
              <a:rPr sz="2800" b="1" spc="-5" dirty="0">
                <a:solidFill>
                  <a:srgbClr val="FFC000"/>
                </a:solidFill>
                <a:cs typeface="Arial MT"/>
              </a:rPr>
              <a:t>Course</a:t>
            </a:r>
            <a:r>
              <a:rPr sz="2800" b="1" spc="-50" dirty="0">
                <a:solidFill>
                  <a:srgbClr val="FFC000"/>
                </a:solidFill>
                <a:cs typeface="Arial MT"/>
              </a:rPr>
              <a:t> </a:t>
            </a:r>
            <a:r>
              <a:rPr lang="en-US" sz="2800" b="1" spc="-5" dirty="0">
                <a:solidFill>
                  <a:srgbClr val="FFC000"/>
                </a:solidFill>
                <a:cs typeface="Arial MT"/>
              </a:rPr>
              <a:t>Overview</a:t>
            </a:r>
            <a:endParaRPr sz="2800" b="1" dirty="0">
              <a:solidFill>
                <a:srgbClr val="FFC000"/>
              </a:solidFill>
              <a:cs typeface="Arial MT"/>
            </a:endParaRPr>
          </a:p>
        </p:txBody>
      </p:sp>
      <p:sp>
        <p:nvSpPr>
          <p:cNvPr id="56" name="object 8"/>
          <p:cNvSpPr txBox="1">
            <a:spLocks/>
          </p:cNvSpPr>
          <p:nvPr/>
        </p:nvSpPr>
        <p:spPr>
          <a:xfrm>
            <a:off x="971435" y="554699"/>
            <a:ext cx="7814361" cy="690574"/>
          </a:xfrm>
          <a:prstGeom prst="rect">
            <a:avLst/>
          </a:prstGeom>
        </p:spPr>
        <p:txBody>
          <a:bodyPr vert="horz" wrap="square" lIns="0" tIns="1333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5"/>
              </a:spcBef>
            </a:pPr>
            <a:r>
              <a:rPr lang="en-US" dirty="0">
                <a:solidFill>
                  <a:schemeClr val="bg1"/>
                </a:solidFill>
                <a:latin typeface="+mn-lt"/>
              </a:rPr>
              <a:t>Course</a:t>
            </a:r>
            <a:r>
              <a:rPr lang="en-US" spc="-40" dirty="0">
                <a:solidFill>
                  <a:schemeClr val="bg1"/>
                </a:solidFill>
                <a:latin typeface="+mn-lt"/>
              </a:rPr>
              <a:t> </a:t>
            </a:r>
            <a:r>
              <a:rPr lang="en-US" dirty="0">
                <a:solidFill>
                  <a:schemeClr val="bg1"/>
                </a:solidFill>
                <a:latin typeface="+mn-lt"/>
              </a:rPr>
              <a:t>structure walkthrough</a:t>
            </a:r>
          </a:p>
        </p:txBody>
      </p:sp>
      <p:sp>
        <p:nvSpPr>
          <p:cNvPr id="91" name="object 55"/>
          <p:cNvSpPr txBox="1"/>
          <p:nvPr/>
        </p:nvSpPr>
        <p:spPr>
          <a:xfrm>
            <a:off x="1017262" y="1709874"/>
            <a:ext cx="10146203" cy="321242"/>
          </a:xfrm>
          <a:prstGeom prst="rect">
            <a:avLst/>
          </a:prstGeom>
        </p:spPr>
        <p:txBody>
          <a:bodyPr vert="horz" wrap="square" lIns="0" tIns="13335" rIns="0" bIns="0" rtlCol="0">
            <a:spAutoFit/>
          </a:bodyPr>
          <a:lstStyle/>
          <a:p>
            <a:pPr marL="12700" marR="5080">
              <a:lnSpc>
                <a:spcPct val="100000"/>
              </a:lnSpc>
              <a:spcBef>
                <a:spcPts val="105"/>
              </a:spcBef>
            </a:pPr>
            <a:r>
              <a:rPr lang="en-US" sz="2000" b="1" spc="-5" dirty="0">
                <a:solidFill>
                  <a:srgbClr val="EFAB00"/>
                </a:solidFill>
                <a:cs typeface="Arial"/>
              </a:rPr>
              <a:t>20+ hours</a:t>
            </a:r>
            <a:r>
              <a:rPr sz="2000" b="1" spc="-45" dirty="0">
                <a:solidFill>
                  <a:srgbClr val="EFAB00"/>
                </a:solidFill>
                <a:cs typeface="Arial"/>
              </a:rPr>
              <a:t> </a:t>
            </a:r>
            <a:r>
              <a:rPr sz="2000" b="1" dirty="0">
                <a:solidFill>
                  <a:srgbClr val="EFAB00"/>
                </a:solidFill>
                <a:cs typeface="Arial"/>
              </a:rPr>
              <a:t>of</a:t>
            </a:r>
            <a:r>
              <a:rPr sz="2000" b="1" spc="-15" dirty="0">
                <a:solidFill>
                  <a:srgbClr val="EFAB00"/>
                </a:solidFill>
                <a:cs typeface="Arial"/>
              </a:rPr>
              <a:t> </a:t>
            </a:r>
            <a:r>
              <a:rPr sz="2000" b="1" dirty="0">
                <a:solidFill>
                  <a:srgbClr val="EFAB00"/>
                </a:solidFill>
                <a:cs typeface="Arial"/>
              </a:rPr>
              <a:t>content</a:t>
            </a:r>
            <a:r>
              <a:rPr sz="2000" b="1" spc="-30" dirty="0">
                <a:solidFill>
                  <a:srgbClr val="EFAB00"/>
                </a:solidFill>
                <a:cs typeface="Arial"/>
              </a:rPr>
              <a:t> </a:t>
            </a:r>
            <a:r>
              <a:rPr sz="2000" b="1" dirty="0">
                <a:solidFill>
                  <a:srgbClr val="EFAB00"/>
                </a:solidFill>
                <a:cs typeface="Arial"/>
              </a:rPr>
              <a:t>in</a:t>
            </a:r>
            <a:r>
              <a:rPr sz="2000" b="1" spc="-25" dirty="0">
                <a:solidFill>
                  <a:srgbClr val="EFAB00"/>
                </a:solidFill>
                <a:cs typeface="Arial"/>
              </a:rPr>
              <a:t> </a:t>
            </a:r>
            <a:r>
              <a:rPr sz="2000" b="1" dirty="0">
                <a:solidFill>
                  <a:srgbClr val="EFAB00"/>
                </a:solidFill>
                <a:cs typeface="Arial"/>
              </a:rPr>
              <a:t>total</a:t>
            </a:r>
            <a:r>
              <a:rPr sz="2000" dirty="0">
                <a:solidFill>
                  <a:schemeClr val="bg1"/>
                </a:solidFill>
                <a:cs typeface="Arial MT"/>
              </a:rPr>
              <a:t>,</a:t>
            </a:r>
            <a:r>
              <a:rPr sz="2000" spc="-40" dirty="0">
                <a:solidFill>
                  <a:schemeClr val="bg1"/>
                </a:solidFill>
                <a:cs typeface="Arial MT"/>
              </a:rPr>
              <a:t> </a:t>
            </a:r>
            <a:r>
              <a:rPr sz="2000" dirty="0">
                <a:solidFill>
                  <a:schemeClr val="bg1"/>
                </a:solidFill>
                <a:cs typeface="Arial MT"/>
              </a:rPr>
              <a:t>each</a:t>
            </a:r>
            <a:r>
              <a:rPr sz="2000" spc="-30" dirty="0">
                <a:solidFill>
                  <a:schemeClr val="bg1"/>
                </a:solidFill>
                <a:cs typeface="Arial MT"/>
              </a:rPr>
              <a:t> </a:t>
            </a:r>
            <a:r>
              <a:rPr sz="2000" dirty="0">
                <a:solidFill>
                  <a:schemeClr val="bg1"/>
                </a:solidFill>
                <a:cs typeface="Arial MT"/>
              </a:rPr>
              <a:t>week</a:t>
            </a:r>
            <a:r>
              <a:rPr lang="en-US" sz="2000" dirty="0">
                <a:solidFill>
                  <a:schemeClr val="bg1"/>
                </a:solidFill>
                <a:cs typeface="Arial MT"/>
              </a:rPr>
              <a:t> </a:t>
            </a:r>
            <a:r>
              <a:rPr sz="2000" dirty="0">
                <a:solidFill>
                  <a:schemeClr val="bg1"/>
                </a:solidFill>
                <a:cs typeface="Arial MT"/>
              </a:rPr>
              <a:t>consists</a:t>
            </a:r>
            <a:r>
              <a:rPr sz="2000" spc="-40" dirty="0">
                <a:solidFill>
                  <a:schemeClr val="bg1"/>
                </a:solidFill>
                <a:cs typeface="Arial MT"/>
              </a:rPr>
              <a:t> </a:t>
            </a:r>
            <a:r>
              <a:rPr sz="2000" dirty="0">
                <a:solidFill>
                  <a:schemeClr val="bg1"/>
                </a:solidFill>
                <a:cs typeface="Arial MT"/>
              </a:rPr>
              <a:t>of</a:t>
            </a:r>
            <a:r>
              <a:rPr sz="2000" spc="-20" dirty="0">
                <a:solidFill>
                  <a:schemeClr val="bg1"/>
                </a:solidFill>
                <a:cs typeface="Arial MT"/>
              </a:rPr>
              <a:t> </a:t>
            </a:r>
            <a:r>
              <a:rPr sz="2000" dirty="0">
                <a:solidFill>
                  <a:schemeClr val="bg1"/>
                </a:solidFill>
                <a:cs typeface="Arial MT"/>
              </a:rPr>
              <a:t>a</a:t>
            </a:r>
            <a:r>
              <a:rPr sz="2000" spc="-5" dirty="0">
                <a:solidFill>
                  <a:schemeClr val="bg1"/>
                </a:solidFill>
                <a:cs typeface="Arial MT"/>
              </a:rPr>
              <a:t> </a:t>
            </a:r>
            <a:r>
              <a:rPr sz="2000" dirty="0">
                <a:solidFill>
                  <a:schemeClr val="bg1"/>
                </a:solidFill>
                <a:cs typeface="Arial MT"/>
              </a:rPr>
              <a:t>certain</a:t>
            </a:r>
            <a:r>
              <a:rPr sz="2000" spc="-35" dirty="0">
                <a:solidFill>
                  <a:schemeClr val="bg1"/>
                </a:solidFill>
                <a:cs typeface="Arial MT"/>
              </a:rPr>
              <a:t> </a:t>
            </a:r>
            <a:r>
              <a:rPr sz="2000" dirty="0">
                <a:solidFill>
                  <a:schemeClr val="bg1"/>
                </a:solidFill>
                <a:cs typeface="Arial MT"/>
              </a:rPr>
              <a:t>amount</a:t>
            </a:r>
            <a:r>
              <a:rPr sz="2000" spc="-30" dirty="0">
                <a:solidFill>
                  <a:schemeClr val="bg1"/>
                </a:solidFill>
                <a:cs typeface="Arial MT"/>
              </a:rPr>
              <a:t> </a:t>
            </a:r>
            <a:r>
              <a:rPr sz="2000" dirty="0">
                <a:solidFill>
                  <a:schemeClr val="bg1"/>
                </a:solidFill>
                <a:cs typeface="Arial MT"/>
              </a:rPr>
              <a:t>of</a:t>
            </a:r>
            <a:r>
              <a:rPr sz="2000" spc="-25" dirty="0">
                <a:solidFill>
                  <a:schemeClr val="bg1"/>
                </a:solidFill>
                <a:cs typeface="Arial MT"/>
              </a:rPr>
              <a:t> </a:t>
            </a:r>
            <a:r>
              <a:rPr sz="2000" dirty="0">
                <a:solidFill>
                  <a:schemeClr val="bg1"/>
                </a:solidFill>
                <a:cs typeface="Arial MT"/>
              </a:rPr>
              <a:t>units.</a:t>
            </a:r>
          </a:p>
        </p:txBody>
      </p:sp>
      <p:sp>
        <p:nvSpPr>
          <p:cNvPr id="92" name="object 56"/>
          <p:cNvSpPr txBox="1"/>
          <p:nvPr/>
        </p:nvSpPr>
        <p:spPr>
          <a:xfrm>
            <a:off x="1057242" y="2491215"/>
            <a:ext cx="10462433" cy="321242"/>
          </a:xfrm>
          <a:prstGeom prst="rect">
            <a:avLst/>
          </a:prstGeom>
        </p:spPr>
        <p:txBody>
          <a:bodyPr vert="horz" wrap="square" lIns="0" tIns="13335" rIns="0" bIns="0" rtlCol="0">
            <a:spAutoFit/>
          </a:bodyPr>
          <a:lstStyle/>
          <a:p>
            <a:pPr marL="12700" marR="5080">
              <a:lnSpc>
                <a:spcPct val="100000"/>
              </a:lnSpc>
              <a:spcBef>
                <a:spcPts val="105"/>
              </a:spcBef>
            </a:pPr>
            <a:r>
              <a:rPr sz="2000" dirty="0">
                <a:solidFill>
                  <a:schemeClr val="bg1"/>
                </a:solidFill>
                <a:cs typeface="Arial MT"/>
              </a:rPr>
              <a:t>The</a:t>
            </a:r>
            <a:r>
              <a:rPr sz="2000" spc="-20" dirty="0">
                <a:cs typeface="Arial MT"/>
              </a:rPr>
              <a:t> </a:t>
            </a:r>
            <a:r>
              <a:rPr sz="2000" b="1" dirty="0">
                <a:solidFill>
                  <a:srgbClr val="EFAB00"/>
                </a:solidFill>
                <a:cs typeface="Arial"/>
              </a:rPr>
              <a:t>topics</a:t>
            </a:r>
            <a:r>
              <a:rPr sz="2000" b="1" spc="-20" dirty="0">
                <a:solidFill>
                  <a:srgbClr val="EFAB00"/>
                </a:solidFill>
                <a:cs typeface="Arial"/>
              </a:rPr>
              <a:t> </a:t>
            </a:r>
            <a:r>
              <a:rPr sz="2000" b="1" spc="-5" dirty="0">
                <a:solidFill>
                  <a:srgbClr val="EFAB00"/>
                </a:solidFill>
                <a:cs typeface="Arial"/>
              </a:rPr>
              <a:t>build </a:t>
            </a:r>
            <a:r>
              <a:rPr sz="2000" b="1" dirty="0">
                <a:solidFill>
                  <a:srgbClr val="EFAB00"/>
                </a:solidFill>
                <a:cs typeface="Arial"/>
              </a:rPr>
              <a:t>on</a:t>
            </a:r>
            <a:r>
              <a:rPr sz="2000" b="1" spc="-10" dirty="0">
                <a:solidFill>
                  <a:srgbClr val="EFAB00"/>
                </a:solidFill>
                <a:cs typeface="Arial"/>
              </a:rPr>
              <a:t> </a:t>
            </a:r>
            <a:r>
              <a:rPr sz="2000" b="1" dirty="0">
                <a:solidFill>
                  <a:srgbClr val="EFAB00"/>
                </a:solidFill>
                <a:cs typeface="Arial"/>
              </a:rPr>
              <a:t>each</a:t>
            </a:r>
            <a:r>
              <a:rPr sz="2000" b="1" spc="-25" dirty="0">
                <a:solidFill>
                  <a:srgbClr val="EFAB00"/>
                </a:solidFill>
                <a:cs typeface="Arial"/>
              </a:rPr>
              <a:t> </a:t>
            </a:r>
            <a:r>
              <a:rPr sz="2000" b="1" dirty="0">
                <a:solidFill>
                  <a:schemeClr val="bg1"/>
                </a:solidFill>
                <a:cs typeface="Arial"/>
              </a:rPr>
              <a:t>other</a:t>
            </a:r>
            <a:r>
              <a:rPr sz="2000" b="1" spc="-25" dirty="0">
                <a:solidFill>
                  <a:schemeClr val="bg1"/>
                </a:solidFill>
                <a:cs typeface="Arial"/>
              </a:rPr>
              <a:t> </a:t>
            </a:r>
            <a:r>
              <a:rPr sz="2000" dirty="0">
                <a:solidFill>
                  <a:schemeClr val="bg1"/>
                </a:solidFill>
                <a:cs typeface="Arial MT"/>
              </a:rPr>
              <a:t>thematically </a:t>
            </a:r>
            <a:r>
              <a:rPr sz="2000" spc="-540" dirty="0">
                <a:solidFill>
                  <a:schemeClr val="bg1"/>
                </a:solidFill>
                <a:cs typeface="Arial MT"/>
              </a:rPr>
              <a:t> </a:t>
            </a:r>
            <a:r>
              <a:rPr sz="2000" dirty="0">
                <a:solidFill>
                  <a:schemeClr val="bg1"/>
                </a:solidFill>
                <a:cs typeface="Arial MT"/>
              </a:rPr>
              <a:t>as</a:t>
            </a:r>
            <a:r>
              <a:rPr sz="2000" spc="-20" dirty="0">
                <a:solidFill>
                  <a:schemeClr val="bg1"/>
                </a:solidFill>
                <a:cs typeface="Arial MT"/>
              </a:rPr>
              <a:t> </a:t>
            </a:r>
            <a:r>
              <a:rPr sz="2000" dirty="0">
                <a:solidFill>
                  <a:schemeClr val="bg1"/>
                </a:solidFill>
                <a:cs typeface="Arial MT"/>
              </a:rPr>
              <a:t>well</a:t>
            </a:r>
            <a:r>
              <a:rPr sz="2000" spc="-5" dirty="0">
                <a:solidFill>
                  <a:schemeClr val="bg1"/>
                </a:solidFill>
                <a:cs typeface="Arial MT"/>
              </a:rPr>
              <a:t> </a:t>
            </a:r>
            <a:r>
              <a:rPr sz="2000" dirty="0">
                <a:solidFill>
                  <a:schemeClr val="bg1"/>
                </a:solidFill>
                <a:cs typeface="Arial MT"/>
              </a:rPr>
              <a:t>as</a:t>
            </a:r>
            <a:r>
              <a:rPr sz="2000" spc="-15" dirty="0">
                <a:solidFill>
                  <a:schemeClr val="bg1"/>
                </a:solidFill>
                <a:cs typeface="Arial MT"/>
              </a:rPr>
              <a:t> </a:t>
            </a:r>
            <a:r>
              <a:rPr sz="2000" dirty="0">
                <a:solidFill>
                  <a:schemeClr val="bg1"/>
                </a:solidFill>
                <a:cs typeface="Arial MT"/>
              </a:rPr>
              <a:t>with regard</a:t>
            </a:r>
            <a:r>
              <a:rPr sz="2000" spc="-40" dirty="0">
                <a:solidFill>
                  <a:schemeClr val="bg1"/>
                </a:solidFill>
                <a:cs typeface="Arial MT"/>
              </a:rPr>
              <a:t> </a:t>
            </a:r>
            <a:r>
              <a:rPr sz="2000" dirty="0">
                <a:solidFill>
                  <a:schemeClr val="bg1"/>
                </a:solidFill>
                <a:cs typeface="Arial MT"/>
              </a:rPr>
              <a:t>to</a:t>
            </a:r>
            <a:r>
              <a:rPr sz="2000" spc="-20" dirty="0">
                <a:solidFill>
                  <a:schemeClr val="bg1"/>
                </a:solidFill>
                <a:cs typeface="Arial MT"/>
              </a:rPr>
              <a:t> </a:t>
            </a:r>
            <a:r>
              <a:rPr sz="2000" dirty="0">
                <a:solidFill>
                  <a:schemeClr val="bg1"/>
                </a:solidFill>
                <a:cs typeface="Arial MT"/>
              </a:rPr>
              <a:t>the</a:t>
            </a:r>
            <a:r>
              <a:rPr sz="2000" spc="-25" dirty="0">
                <a:solidFill>
                  <a:schemeClr val="bg1"/>
                </a:solidFill>
                <a:cs typeface="Arial MT"/>
              </a:rPr>
              <a:t> </a:t>
            </a:r>
            <a:r>
              <a:rPr sz="2000" spc="-5" dirty="0">
                <a:solidFill>
                  <a:schemeClr val="bg1"/>
                </a:solidFill>
                <a:cs typeface="Arial MT"/>
              </a:rPr>
              <a:t>difficulty</a:t>
            </a:r>
            <a:r>
              <a:rPr sz="2000" spc="-10" dirty="0">
                <a:solidFill>
                  <a:schemeClr val="bg1"/>
                </a:solidFill>
                <a:cs typeface="Arial MT"/>
              </a:rPr>
              <a:t> </a:t>
            </a:r>
            <a:r>
              <a:rPr sz="2000" spc="-5" dirty="0">
                <a:solidFill>
                  <a:schemeClr val="bg1"/>
                </a:solidFill>
                <a:cs typeface="Arial MT"/>
              </a:rPr>
              <a:t>level.</a:t>
            </a:r>
            <a:endParaRPr sz="2000" dirty="0">
              <a:solidFill>
                <a:schemeClr val="bg1"/>
              </a:solidFill>
              <a:cs typeface="Arial MT"/>
            </a:endParaRPr>
          </a:p>
        </p:txBody>
      </p:sp>
      <p:sp>
        <p:nvSpPr>
          <p:cNvPr id="93" name="object 57"/>
          <p:cNvSpPr txBox="1"/>
          <p:nvPr/>
        </p:nvSpPr>
        <p:spPr>
          <a:xfrm>
            <a:off x="1034496" y="3263307"/>
            <a:ext cx="10284633" cy="321242"/>
          </a:xfrm>
          <a:prstGeom prst="rect">
            <a:avLst/>
          </a:prstGeom>
        </p:spPr>
        <p:txBody>
          <a:bodyPr vert="horz" wrap="square" lIns="0" tIns="13335" rIns="0" bIns="0" rtlCol="0">
            <a:spAutoFit/>
          </a:bodyPr>
          <a:lstStyle/>
          <a:p>
            <a:pPr marL="12700" marR="5080">
              <a:lnSpc>
                <a:spcPct val="100000"/>
              </a:lnSpc>
              <a:spcBef>
                <a:spcPts val="105"/>
              </a:spcBef>
            </a:pPr>
            <a:r>
              <a:rPr sz="2000" dirty="0">
                <a:solidFill>
                  <a:schemeClr val="bg1"/>
                </a:solidFill>
                <a:cs typeface="Arial MT"/>
              </a:rPr>
              <a:t>The course structure is</a:t>
            </a:r>
            <a:r>
              <a:rPr sz="2000" dirty="0">
                <a:cs typeface="Arial MT"/>
              </a:rPr>
              <a:t> </a:t>
            </a:r>
            <a:r>
              <a:rPr sz="2000" b="1" dirty="0">
                <a:solidFill>
                  <a:srgbClr val="EFAB00"/>
                </a:solidFill>
                <a:cs typeface="Arial"/>
              </a:rPr>
              <a:t>aligned </a:t>
            </a:r>
            <a:r>
              <a:rPr sz="2000" b="1" spc="5" dirty="0">
                <a:solidFill>
                  <a:srgbClr val="EFAB00"/>
                </a:solidFill>
                <a:cs typeface="Arial"/>
              </a:rPr>
              <a:t>with </a:t>
            </a:r>
            <a:r>
              <a:rPr sz="2000" b="1" dirty="0">
                <a:solidFill>
                  <a:srgbClr val="EFAB00"/>
                </a:solidFill>
                <a:cs typeface="Arial"/>
              </a:rPr>
              <a:t>our </a:t>
            </a:r>
            <a:r>
              <a:rPr sz="2000" b="1" spc="5" dirty="0">
                <a:solidFill>
                  <a:srgbClr val="EFAB00"/>
                </a:solidFill>
                <a:cs typeface="Arial"/>
              </a:rPr>
              <a:t> </a:t>
            </a:r>
            <a:r>
              <a:rPr sz="2000" b="1" dirty="0">
                <a:solidFill>
                  <a:srgbClr val="EFAB00"/>
                </a:solidFill>
                <a:cs typeface="Arial"/>
              </a:rPr>
              <a:t>suggested</a:t>
            </a:r>
            <a:r>
              <a:rPr sz="2000" b="1" spc="-45" dirty="0">
                <a:solidFill>
                  <a:srgbClr val="EFAB00"/>
                </a:solidFill>
                <a:cs typeface="Arial"/>
              </a:rPr>
              <a:t> </a:t>
            </a:r>
            <a:r>
              <a:rPr sz="2000" b="1" dirty="0">
                <a:solidFill>
                  <a:srgbClr val="EFAB00"/>
                </a:solidFill>
                <a:cs typeface="Arial"/>
              </a:rPr>
              <a:t>SAP</a:t>
            </a:r>
            <a:r>
              <a:rPr sz="2000" b="1" spc="-45" dirty="0">
                <a:solidFill>
                  <a:srgbClr val="EFAB00"/>
                </a:solidFill>
                <a:cs typeface="Arial"/>
              </a:rPr>
              <a:t> </a:t>
            </a:r>
            <a:r>
              <a:rPr sz="2000" b="1" dirty="0">
                <a:solidFill>
                  <a:srgbClr val="EFAB00"/>
                </a:solidFill>
                <a:cs typeface="Arial"/>
              </a:rPr>
              <a:t>S/4HANA</a:t>
            </a:r>
            <a:r>
              <a:rPr sz="2000" b="1" spc="-100" dirty="0">
                <a:solidFill>
                  <a:srgbClr val="EFAB00"/>
                </a:solidFill>
                <a:cs typeface="Arial"/>
              </a:rPr>
              <a:t> </a:t>
            </a:r>
            <a:r>
              <a:rPr sz="2000" b="1" dirty="0">
                <a:solidFill>
                  <a:srgbClr val="EFAB00"/>
                </a:solidFill>
                <a:cs typeface="Arial"/>
              </a:rPr>
              <a:t>transformation </a:t>
            </a:r>
            <a:r>
              <a:rPr sz="2000" b="1" spc="-540" dirty="0">
                <a:solidFill>
                  <a:srgbClr val="EFAB00"/>
                </a:solidFill>
                <a:cs typeface="Arial"/>
              </a:rPr>
              <a:t> </a:t>
            </a:r>
            <a:r>
              <a:rPr sz="2000" b="1" spc="-5" dirty="0">
                <a:solidFill>
                  <a:srgbClr val="EFAB00"/>
                </a:solidFill>
                <a:cs typeface="Arial"/>
              </a:rPr>
              <a:t>methodology</a:t>
            </a:r>
            <a:r>
              <a:rPr sz="2000" spc="-5" dirty="0">
                <a:cs typeface="Arial MT"/>
              </a:rPr>
              <a:t>.</a:t>
            </a:r>
            <a:endParaRPr sz="2000" dirty="0">
              <a:cs typeface="Arial MT"/>
            </a:endParaRPr>
          </a:p>
        </p:txBody>
      </p:sp>
      <p:sp>
        <p:nvSpPr>
          <p:cNvPr id="94" name="object 58"/>
          <p:cNvSpPr txBox="1"/>
          <p:nvPr/>
        </p:nvSpPr>
        <p:spPr>
          <a:xfrm>
            <a:off x="1034496" y="3974143"/>
            <a:ext cx="10642138" cy="628377"/>
          </a:xfrm>
          <a:prstGeom prst="rect">
            <a:avLst/>
          </a:prstGeom>
        </p:spPr>
        <p:txBody>
          <a:bodyPr vert="horz" wrap="square" lIns="0" tIns="12700" rIns="0" bIns="0" rtlCol="0">
            <a:spAutoFit/>
          </a:bodyPr>
          <a:lstStyle/>
          <a:p>
            <a:pPr marL="12700" marR="5080">
              <a:lnSpc>
                <a:spcPct val="100000"/>
              </a:lnSpc>
              <a:spcBef>
                <a:spcPts val="100"/>
              </a:spcBef>
            </a:pPr>
            <a:r>
              <a:rPr sz="2000" dirty="0">
                <a:solidFill>
                  <a:schemeClr val="bg1"/>
                </a:solidFill>
                <a:cs typeface="Arial MT"/>
              </a:rPr>
              <a:t>The</a:t>
            </a:r>
            <a:r>
              <a:rPr sz="2000" spc="-20" dirty="0">
                <a:solidFill>
                  <a:schemeClr val="bg1"/>
                </a:solidFill>
                <a:cs typeface="Arial MT"/>
              </a:rPr>
              <a:t> </a:t>
            </a:r>
            <a:r>
              <a:rPr sz="2000" dirty="0">
                <a:solidFill>
                  <a:schemeClr val="bg1"/>
                </a:solidFill>
                <a:cs typeface="Arial MT"/>
              </a:rPr>
              <a:t>course</a:t>
            </a:r>
            <a:r>
              <a:rPr sz="2000" spc="-40" dirty="0">
                <a:solidFill>
                  <a:schemeClr val="bg1"/>
                </a:solidFill>
                <a:cs typeface="Arial MT"/>
              </a:rPr>
              <a:t> </a:t>
            </a:r>
            <a:r>
              <a:rPr sz="2000" dirty="0">
                <a:solidFill>
                  <a:schemeClr val="bg1"/>
                </a:solidFill>
                <a:cs typeface="Arial MT"/>
              </a:rPr>
              <a:t>contents</a:t>
            </a:r>
            <a:r>
              <a:rPr sz="2000" spc="-35" dirty="0">
                <a:solidFill>
                  <a:schemeClr val="bg1"/>
                </a:solidFill>
                <a:cs typeface="Arial MT"/>
              </a:rPr>
              <a:t> </a:t>
            </a:r>
            <a:r>
              <a:rPr sz="2000" b="1" dirty="0">
                <a:solidFill>
                  <a:srgbClr val="EFAB00"/>
                </a:solidFill>
                <a:cs typeface="Arial"/>
              </a:rPr>
              <a:t>must</a:t>
            </a:r>
            <a:r>
              <a:rPr sz="2000" b="1" spc="-20" dirty="0">
                <a:solidFill>
                  <a:srgbClr val="EFAB00"/>
                </a:solidFill>
                <a:cs typeface="Arial"/>
              </a:rPr>
              <a:t> </a:t>
            </a:r>
            <a:r>
              <a:rPr sz="2000" b="1" dirty="0">
                <a:solidFill>
                  <a:srgbClr val="EFAB00"/>
                </a:solidFill>
                <a:cs typeface="Arial"/>
              </a:rPr>
              <a:t>not</a:t>
            </a:r>
            <a:r>
              <a:rPr sz="2000" b="1" spc="-20" dirty="0">
                <a:solidFill>
                  <a:srgbClr val="EFAB00"/>
                </a:solidFill>
                <a:cs typeface="Arial"/>
              </a:rPr>
              <a:t> </a:t>
            </a:r>
            <a:r>
              <a:rPr sz="2000" b="1" dirty="0">
                <a:solidFill>
                  <a:srgbClr val="EFAB00"/>
                </a:solidFill>
                <a:cs typeface="Arial"/>
              </a:rPr>
              <a:t>necessarily</a:t>
            </a:r>
            <a:r>
              <a:rPr sz="2000" b="1" spc="-40" dirty="0">
                <a:solidFill>
                  <a:srgbClr val="EFAB00"/>
                </a:solidFill>
                <a:cs typeface="Arial"/>
              </a:rPr>
              <a:t> </a:t>
            </a:r>
            <a:r>
              <a:rPr sz="2000" b="1" dirty="0">
                <a:solidFill>
                  <a:srgbClr val="EFAB00"/>
                </a:solidFill>
                <a:cs typeface="Arial"/>
              </a:rPr>
              <a:t>be </a:t>
            </a:r>
            <a:r>
              <a:rPr sz="2000" b="1" spc="-540" dirty="0">
                <a:solidFill>
                  <a:srgbClr val="EFAB00"/>
                </a:solidFill>
                <a:cs typeface="Arial"/>
              </a:rPr>
              <a:t> </a:t>
            </a:r>
            <a:r>
              <a:rPr sz="2000" b="1" dirty="0">
                <a:solidFill>
                  <a:srgbClr val="EFAB00"/>
                </a:solidFill>
                <a:cs typeface="Arial"/>
              </a:rPr>
              <a:t>applied in their entirety </a:t>
            </a:r>
            <a:r>
              <a:rPr sz="2000" dirty="0">
                <a:solidFill>
                  <a:schemeClr val="bg1"/>
                </a:solidFill>
                <a:cs typeface="Arial MT"/>
              </a:rPr>
              <a:t>in order to achieve a </a:t>
            </a:r>
            <a:r>
              <a:rPr sz="2000" spc="5" dirty="0">
                <a:solidFill>
                  <a:schemeClr val="bg1"/>
                </a:solidFill>
                <a:cs typeface="Arial MT"/>
              </a:rPr>
              <a:t> </a:t>
            </a:r>
            <a:r>
              <a:rPr sz="2000" dirty="0">
                <a:solidFill>
                  <a:schemeClr val="bg1"/>
                </a:solidFill>
                <a:cs typeface="Arial MT"/>
              </a:rPr>
              <a:t>successful</a:t>
            </a:r>
            <a:r>
              <a:rPr sz="2000" spc="-55" dirty="0">
                <a:solidFill>
                  <a:schemeClr val="bg1"/>
                </a:solidFill>
                <a:cs typeface="Arial MT"/>
              </a:rPr>
              <a:t> </a:t>
            </a:r>
            <a:r>
              <a:rPr sz="2000" spc="-5" dirty="0">
                <a:solidFill>
                  <a:schemeClr val="bg1"/>
                </a:solidFill>
                <a:cs typeface="Arial MT"/>
              </a:rPr>
              <a:t>SAP</a:t>
            </a:r>
            <a:r>
              <a:rPr sz="2000" spc="-45" dirty="0">
                <a:solidFill>
                  <a:schemeClr val="bg1"/>
                </a:solidFill>
                <a:cs typeface="Arial MT"/>
              </a:rPr>
              <a:t> </a:t>
            </a:r>
            <a:r>
              <a:rPr sz="2000" dirty="0">
                <a:solidFill>
                  <a:schemeClr val="bg1"/>
                </a:solidFill>
                <a:cs typeface="Arial MT"/>
              </a:rPr>
              <a:t>S/4HANA</a:t>
            </a:r>
            <a:r>
              <a:rPr sz="2000" spc="-114" dirty="0">
                <a:solidFill>
                  <a:schemeClr val="bg1"/>
                </a:solidFill>
                <a:cs typeface="Arial MT"/>
              </a:rPr>
              <a:t> </a:t>
            </a:r>
            <a:r>
              <a:rPr sz="2000" dirty="0">
                <a:solidFill>
                  <a:schemeClr val="bg1"/>
                </a:solidFill>
                <a:cs typeface="Arial MT"/>
              </a:rPr>
              <a:t>transformation.</a:t>
            </a:r>
          </a:p>
        </p:txBody>
      </p:sp>
      <p:pic>
        <p:nvPicPr>
          <p:cNvPr id="53" name="Picture 52"/>
          <p:cNvPicPr>
            <a:picLocks noChangeAspect="1"/>
          </p:cNvPicPr>
          <p:nvPr/>
        </p:nvPicPr>
        <p:blipFill>
          <a:blip r:embed="rId4"/>
          <a:stretch>
            <a:fillRect/>
          </a:stretch>
        </p:blipFill>
        <p:spPr>
          <a:xfrm>
            <a:off x="11196303" y="-36443"/>
            <a:ext cx="1002323" cy="990600"/>
          </a:xfrm>
          <a:prstGeom prst="rect">
            <a:avLst/>
          </a:prstGeom>
        </p:spPr>
      </p:pic>
    </p:spTree>
    <p:extLst>
      <p:ext uri="{BB962C8B-B14F-4D97-AF65-F5344CB8AC3E}">
        <p14:creationId xmlns:p14="http://schemas.microsoft.com/office/powerpoint/2010/main" val="141846446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arn(inVertical)">
                                      <p:cBhvr>
                                        <p:cTn id="7" dur="500"/>
                                        <p:tgtEl>
                                          <p:spTgt spid="5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barn(inVertical)">
                                      <p:cBhvr>
                                        <p:cTn id="10" dur="500"/>
                                        <p:tgtEl>
                                          <p:spTgt spid="5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barn(inVertical)">
                                      <p:cBhvr>
                                        <p:cTn id="13" dur="500"/>
                                        <p:tgtEl>
                                          <p:spTgt spid="56"/>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91"/>
                                        </p:tgtEl>
                                        <p:attrNameLst>
                                          <p:attrName>style.visibility</p:attrName>
                                        </p:attrNameLst>
                                      </p:cBhvr>
                                      <p:to>
                                        <p:strVal val="visible"/>
                                      </p:to>
                                    </p:set>
                                    <p:animEffect transition="in" filter="barn(inVertical)">
                                      <p:cBhvr>
                                        <p:cTn id="18" dur="500"/>
                                        <p:tgtEl>
                                          <p:spTgt spid="91"/>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92"/>
                                        </p:tgtEl>
                                        <p:attrNameLst>
                                          <p:attrName>style.visibility</p:attrName>
                                        </p:attrNameLst>
                                      </p:cBhvr>
                                      <p:to>
                                        <p:strVal val="visible"/>
                                      </p:to>
                                    </p:set>
                                    <p:animEffect transition="in" filter="barn(inVertical)">
                                      <p:cBhvr>
                                        <p:cTn id="23" dur="500"/>
                                        <p:tgtEl>
                                          <p:spTgt spid="92"/>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93"/>
                                        </p:tgtEl>
                                        <p:attrNameLst>
                                          <p:attrName>style.visibility</p:attrName>
                                        </p:attrNameLst>
                                      </p:cBhvr>
                                      <p:to>
                                        <p:strVal val="visible"/>
                                      </p:to>
                                    </p:set>
                                    <p:animEffect transition="in" filter="barn(inVertical)">
                                      <p:cBhvr>
                                        <p:cTn id="28" dur="500"/>
                                        <p:tgtEl>
                                          <p:spTgt spid="93"/>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94"/>
                                        </p:tgtEl>
                                        <p:attrNameLst>
                                          <p:attrName>style.visibility</p:attrName>
                                        </p:attrNameLst>
                                      </p:cBhvr>
                                      <p:to>
                                        <p:strVal val="visible"/>
                                      </p:to>
                                    </p:set>
                                    <p:animEffect transition="in" filter="barn(inVertical)">
                                      <p:cBhvr>
                                        <p:cTn id="33"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91" grpId="0"/>
      <p:bldP spid="92" grpId="0"/>
      <p:bldP spid="93" grpId="0"/>
      <p:bldP spid="9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8B1E892F-E0DC-4711-9577-9349584F7033}"/>
              </a:ext>
            </a:extLst>
          </p:cNvPr>
          <p:cNvPicPr>
            <a:picLocks noGrp="1" noChangeAspect="1"/>
          </p:cNvPicPr>
          <p:nvPr>
            <p:ph type="pic" sz="quarter" idx="26"/>
          </p:nvPr>
        </p:nvPicPr>
        <p:blipFill>
          <a:blip r:embed="rId3" cstate="screen">
            <a:extLst>
              <a:ext uri="{28A0092B-C50C-407E-A947-70E740481C1C}">
                <a14:useLocalDpi xmlns:a14="http://schemas.microsoft.com/office/drawing/2010/main"/>
              </a:ext>
            </a:extLst>
          </a:blip>
          <a:srcRect/>
          <a:stretch>
            <a:fillRect/>
          </a:stretch>
        </p:blipFill>
        <p:spPr>
          <a:xfrm>
            <a:off x="-74811" y="66410"/>
            <a:ext cx="12210354" cy="6705600"/>
          </a:xfrm>
        </p:spPr>
      </p:pic>
      <p:sp>
        <p:nvSpPr>
          <p:cNvPr id="54" name="Прямоугольник 53">
            <a:extLst>
              <a:ext uri="{FF2B5EF4-FFF2-40B4-BE49-F238E27FC236}">
                <a16:creationId xmlns:a16="http://schemas.microsoft.com/office/drawing/2014/main" id="{58B32DC2-318B-4F00-9414-45DC22588640}"/>
              </a:ext>
            </a:extLst>
          </p:cNvPr>
          <p:cNvSpPr/>
          <p:nvPr/>
        </p:nvSpPr>
        <p:spPr>
          <a:xfrm>
            <a:off x="-150318" y="-76200"/>
            <a:ext cx="12342318" cy="7347385"/>
          </a:xfrm>
          <a:prstGeom prst="rect">
            <a:avLst/>
          </a:prstGeom>
          <a:solidFill>
            <a:schemeClr val="accent2">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Овал 18">
            <a:extLst>
              <a:ext uri="{FF2B5EF4-FFF2-40B4-BE49-F238E27FC236}">
                <a16:creationId xmlns:a16="http://schemas.microsoft.com/office/drawing/2014/main" id="{EB360029-4880-4C07-B63C-AECC54528951}"/>
              </a:ext>
            </a:extLst>
          </p:cNvPr>
          <p:cNvSpPr/>
          <p:nvPr/>
        </p:nvSpPr>
        <p:spPr>
          <a:xfrm>
            <a:off x="-2245135" y="-2119232"/>
            <a:ext cx="3854449" cy="3854449"/>
          </a:xfrm>
          <a:prstGeom prst="ellipse">
            <a:avLst/>
          </a:prstGeom>
          <a:noFill/>
          <a:ln w="733425">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0" name="Группа 19">
            <a:extLst>
              <a:ext uri="{FF2B5EF4-FFF2-40B4-BE49-F238E27FC236}">
                <a16:creationId xmlns:a16="http://schemas.microsoft.com/office/drawing/2014/main" id="{EF6D78AB-B8FF-4384-BDB1-63133AFB6736}"/>
              </a:ext>
            </a:extLst>
          </p:cNvPr>
          <p:cNvGrpSpPr/>
          <p:nvPr/>
        </p:nvGrpSpPr>
        <p:grpSpPr>
          <a:xfrm>
            <a:off x="10896600" y="-112291"/>
            <a:ext cx="566738" cy="1852675"/>
            <a:chOff x="10813258" y="4600569"/>
            <a:chExt cx="566738" cy="2231238"/>
          </a:xfrm>
          <a:solidFill>
            <a:schemeClr val="bg1"/>
          </a:solidFill>
        </p:grpSpPr>
        <p:sp>
          <p:nvSpPr>
            <p:cNvPr id="21" name="Овал 20">
              <a:extLst>
                <a:ext uri="{FF2B5EF4-FFF2-40B4-BE49-F238E27FC236}">
                  <a16:creationId xmlns:a16="http://schemas.microsoft.com/office/drawing/2014/main" id="{8A5A29F2-B7B2-4F4D-9A74-F25BE4B27D03}"/>
                </a:ext>
              </a:extLst>
            </p:cNvPr>
            <p:cNvSpPr/>
            <p:nvPr userDrawn="1"/>
          </p:nvSpPr>
          <p:spPr>
            <a:xfrm>
              <a:off x="10813258" y="6765132"/>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Овал 21">
              <a:extLst>
                <a:ext uri="{FF2B5EF4-FFF2-40B4-BE49-F238E27FC236}">
                  <a16:creationId xmlns:a16="http://schemas.microsoft.com/office/drawing/2014/main" id="{3301C6EB-D2B4-4A8E-9322-D9074CB1B77E}"/>
                </a:ext>
              </a:extLst>
            </p:cNvPr>
            <p:cNvSpPr/>
            <p:nvPr userDrawn="1"/>
          </p:nvSpPr>
          <p:spPr>
            <a:xfrm>
              <a:off x="11063289" y="6765132"/>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Овал 22">
              <a:extLst>
                <a:ext uri="{FF2B5EF4-FFF2-40B4-BE49-F238E27FC236}">
                  <a16:creationId xmlns:a16="http://schemas.microsoft.com/office/drawing/2014/main" id="{731DABD7-F65A-40D9-8376-DE70AECB0B4F}"/>
                </a:ext>
              </a:extLst>
            </p:cNvPr>
            <p:cNvSpPr/>
            <p:nvPr userDrawn="1"/>
          </p:nvSpPr>
          <p:spPr>
            <a:xfrm>
              <a:off x="11313321" y="6765132"/>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Овал 23">
              <a:extLst>
                <a:ext uri="{FF2B5EF4-FFF2-40B4-BE49-F238E27FC236}">
                  <a16:creationId xmlns:a16="http://schemas.microsoft.com/office/drawing/2014/main" id="{31E9B3DF-9261-455D-95FB-78CA971A76B7}"/>
                </a:ext>
              </a:extLst>
            </p:cNvPr>
            <p:cNvSpPr/>
            <p:nvPr userDrawn="1"/>
          </p:nvSpPr>
          <p:spPr>
            <a:xfrm>
              <a:off x="10813258" y="652462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Овал 24">
              <a:extLst>
                <a:ext uri="{FF2B5EF4-FFF2-40B4-BE49-F238E27FC236}">
                  <a16:creationId xmlns:a16="http://schemas.microsoft.com/office/drawing/2014/main" id="{71168FE9-5527-4790-A29B-2B5B2618E390}"/>
                </a:ext>
              </a:extLst>
            </p:cNvPr>
            <p:cNvSpPr/>
            <p:nvPr userDrawn="1"/>
          </p:nvSpPr>
          <p:spPr>
            <a:xfrm>
              <a:off x="11063289" y="652462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Овал 25">
              <a:extLst>
                <a:ext uri="{FF2B5EF4-FFF2-40B4-BE49-F238E27FC236}">
                  <a16:creationId xmlns:a16="http://schemas.microsoft.com/office/drawing/2014/main" id="{36C6FAD9-046C-4E4A-85D9-DBF0B68A3A9B}"/>
                </a:ext>
              </a:extLst>
            </p:cNvPr>
            <p:cNvSpPr/>
            <p:nvPr userDrawn="1"/>
          </p:nvSpPr>
          <p:spPr>
            <a:xfrm>
              <a:off x="11313321" y="652462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Овал 26">
              <a:extLst>
                <a:ext uri="{FF2B5EF4-FFF2-40B4-BE49-F238E27FC236}">
                  <a16:creationId xmlns:a16="http://schemas.microsoft.com/office/drawing/2014/main" id="{2BC7DBA0-AAF6-4381-A6D5-01E45655B53E}"/>
                </a:ext>
              </a:extLst>
            </p:cNvPr>
            <p:cNvSpPr/>
            <p:nvPr userDrawn="1"/>
          </p:nvSpPr>
          <p:spPr>
            <a:xfrm>
              <a:off x="10813258" y="6284118"/>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Овал 27">
              <a:extLst>
                <a:ext uri="{FF2B5EF4-FFF2-40B4-BE49-F238E27FC236}">
                  <a16:creationId xmlns:a16="http://schemas.microsoft.com/office/drawing/2014/main" id="{D7D0E757-326F-4722-B64C-CAB3106ED4A2}"/>
                </a:ext>
              </a:extLst>
            </p:cNvPr>
            <p:cNvSpPr/>
            <p:nvPr userDrawn="1"/>
          </p:nvSpPr>
          <p:spPr>
            <a:xfrm>
              <a:off x="11063289" y="6284118"/>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Овал 28">
              <a:extLst>
                <a:ext uri="{FF2B5EF4-FFF2-40B4-BE49-F238E27FC236}">
                  <a16:creationId xmlns:a16="http://schemas.microsoft.com/office/drawing/2014/main" id="{3432AB48-CF14-4433-97A5-8341B7269BB2}"/>
                </a:ext>
              </a:extLst>
            </p:cNvPr>
            <p:cNvSpPr/>
            <p:nvPr userDrawn="1"/>
          </p:nvSpPr>
          <p:spPr>
            <a:xfrm>
              <a:off x="11313321" y="6284118"/>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Овал 29">
              <a:extLst>
                <a:ext uri="{FF2B5EF4-FFF2-40B4-BE49-F238E27FC236}">
                  <a16:creationId xmlns:a16="http://schemas.microsoft.com/office/drawing/2014/main" id="{2A9C77DA-D84E-4269-8A95-BE8875EDC709}"/>
                </a:ext>
              </a:extLst>
            </p:cNvPr>
            <p:cNvSpPr/>
            <p:nvPr userDrawn="1"/>
          </p:nvSpPr>
          <p:spPr>
            <a:xfrm>
              <a:off x="10813258" y="6043611"/>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Овал 30">
              <a:extLst>
                <a:ext uri="{FF2B5EF4-FFF2-40B4-BE49-F238E27FC236}">
                  <a16:creationId xmlns:a16="http://schemas.microsoft.com/office/drawing/2014/main" id="{EE2F159E-6424-409A-8C37-F978E38AACD9}"/>
                </a:ext>
              </a:extLst>
            </p:cNvPr>
            <p:cNvSpPr/>
            <p:nvPr userDrawn="1"/>
          </p:nvSpPr>
          <p:spPr>
            <a:xfrm>
              <a:off x="11063289" y="6043611"/>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Овал 31">
              <a:extLst>
                <a:ext uri="{FF2B5EF4-FFF2-40B4-BE49-F238E27FC236}">
                  <a16:creationId xmlns:a16="http://schemas.microsoft.com/office/drawing/2014/main" id="{63A3AE5C-37B3-4BC5-B0CC-D07B8017787E}"/>
                </a:ext>
              </a:extLst>
            </p:cNvPr>
            <p:cNvSpPr/>
            <p:nvPr userDrawn="1"/>
          </p:nvSpPr>
          <p:spPr>
            <a:xfrm>
              <a:off x="11313321" y="6043611"/>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Овал 32">
              <a:extLst>
                <a:ext uri="{FF2B5EF4-FFF2-40B4-BE49-F238E27FC236}">
                  <a16:creationId xmlns:a16="http://schemas.microsoft.com/office/drawing/2014/main" id="{68E84C78-1C20-4631-8048-ED151D739BD9}"/>
                </a:ext>
              </a:extLst>
            </p:cNvPr>
            <p:cNvSpPr/>
            <p:nvPr userDrawn="1"/>
          </p:nvSpPr>
          <p:spPr>
            <a:xfrm>
              <a:off x="10813258" y="5803104"/>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Овал 33">
              <a:extLst>
                <a:ext uri="{FF2B5EF4-FFF2-40B4-BE49-F238E27FC236}">
                  <a16:creationId xmlns:a16="http://schemas.microsoft.com/office/drawing/2014/main" id="{869D9DC6-8110-43DB-870F-B215A56CA45F}"/>
                </a:ext>
              </a:extLst>
            </p:cNvPr>
            <p:cNvSpPr/>
            <p:nvPr userDrawn="1"/>
          </p:nvSpPr>
          <p:spPr>
            <a:xfrm>
              <a:off x="11063289" y="5803104"/>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Овал 34">
              <a:extLst>
                <a:ext uri="{FF2B5EF4-FFF2-40B4-BE49-F238E27FC236}">
                  <a16:creationId xmlns:a16="http://schemas.microsoft.com/office/drawing/2014/main" id="{A7C197D2-9DDA-46DC-9D6E-EC8084ACBB53}"/>
                </a:ext>
              </a:extLst>
            </p:cNvPr>
            <p:cNvSpPr/>
            <p:nvPr userDrawn="1"/>
          </p:nvSpPr>
          <p:spPr>
            <a:xfrm>
              <a:off x="11313321" y="5803104"/>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 name="Овал 35">
              <a:extLst>
                <a:ext uri="{FF2B5EF4-FFF2-40B4-BE49-F238E27FC236}">
                  <a16:creationId xmlns:a16="http://schemas.microsoft.com/office/drawing/2014/main" id="{1E8E53F6-885B-4C6A-8E42-CC894C130F5E}"/>
                </a:ext>
              </a:extLst>
            </p:cNvPr>
            <p:cNvSpPr/>
            <p:nvPr userDrawn="1"/>
          </p:nvSpPr>
          <p:spPr>
            <a:xfrm>
              <a:off x="10813258" y="5562597"/>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 name="Овал 36">
              <a:extLst>
                <a:ext uri="{FF2B5EF4-FFF2-40B4-BE49-F238E27FC236}">
                  <a16:creationId xmlns:a16="http://schemas.microsoft.com/office/drawing/2014/main" id="{60A365B8-5FBF-4905-AFDE-71D4C3CA1400}"/>
                </a:ext>
              </a:extLst>
            </p:cNvPr>
            <p:cNvSpPr/>
            <p:nvPr userDrawn="1"/>
          </p:nvSpPr>
          <p:spPr>
            <a:xfrm>
              <a:off x="11063289" y="5562597"/>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Овал 37">
              <a:extLst>
                <a:ext uri="{FF2B5EF4-FFF2-40B4-BE49-F238E27FC236}">
                  <a16:creationId xmlns:a16="http://schemas.microsoft.com/office/drawing/2014/main" id="{A41A070C-1237-4711-9C6C-82B3CF868C33}"/>
                </a:ext>
              </a:extLst>
            </p:cNvPr>
            <p:cNvSpPr/>
            <p:nvPr userDrawn="1"/>
          </p:nvSpPr>
          <p:spPr>
            <a:xfrm>
              <a:off x="11313321" y="5562597"/>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Овал 38">
              <a:extLst>
                <a:ext uri="{FF2B5EF4-FFF2-40B4-BE49-F238E27FC236}">
                  <a16:creationId xmlns:a16="http://schemas.microsoft.com/office/drawing/2014/main" id="{7B004779-DEE4-4538-A4BC-2C1147F4BABB}"/>
                </a:ext>
              </a:extLst>
            </p:cNvPr>
            <p:cNvSpPr/>
            <p:nvPr userDrawn="1"/>
          </p:nvSpPr>
          <p:spPr>
            <a:xfrm>
              <a:off x="10813258" y="5322090"/>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Овал 39">
              <a:extLst>
                <a:ext uri="{FF2B5EF4-FFF2-40B4-BE49-F238E27FC236}">
                  <a16:creationId xmlns:a16="http://schemas.microsoft.com/office/drawing/2014/main" id="{16FE6B91-EAD9-45C7-8778-90B855812172}"/>
                </a:ext>
              </a:extLst>
            </p:cNvPr>
            <p:cNvSpPr/>
            <p:nvPr userDrawn="1"/>
          </p:nvSpPr>
          <p:spPr>
            <a:xfrm>
              <a:off x="11063289" y="5322090"/>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 name="Овал 40">
              <a:extLst>
                <a:ext uri="{FF2B5EF4-FFF2-40B4-BE49-F238E27FC236}">
                  <a16:creationId xmlns:a16="http://schemas.microsoft.com/office/drawing/2014/main" id="{73314D01-722E-4780-99DE-5DB3243DF04A}"/>
                </a:ext>
              </a:extLst>
            </p:cNvPr>
            <p:cNvSpPr/>
            <p:nvPr userDrawn="1"/>
          </p:nvSpPr>
          <p:spPr>
            <a:xfrm>
              <a:off x="11313321" y="5322090"/>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 name="Овал 41">
              <a:extLst>
                <a:ext uri="{FF2B5EF4-FFF2-40B4-BE49-F238E27FC236}">
                  <a16:creationId xmlns:a16="http://schemas.microsoft.com/office/drawing/2014/main" id="{958FA873-48AA-4F4B-8A7A-05979F578F2A}"/>
                </a:ext>
              </a:extLst>
            </p:cNvPr>
            <p:cNvSpPr/>
            <p:nvPr userDrawn="1"/>
          </p:nvSpPr>
          <p:spPr>
            <a:xfrm>
              <a:off x="10813258" y="5081583"/>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Овал 42">
              <a:extLst>
                <a:ext uri="{FF2B5EF4-FFF2-40B4-BE49-F238E27FC236}">
                  <a16:creationId xmlns:a16="http://schemas.microsoft.com/office/drawing/2014/main" id="{E5E201FD-5B24-4D71-B11A-84026C982478}"/>
                </a:ext>
              </a:extLst>
            </p:cNvPr>
            <p:cNvSpPr/>
            <p:nvPr userDrawn="1"/>
          </p:nvSpPr>
          <p:spPr>
            <a:xfrm>
              <a:off x="11063289" y="5081583"/>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 name="Овал 43">
              <a:extLst>
                <a:ext uri="{FF2B5EF4-FFF2-40B4-BE49-F238E27FC236}">
                  <a16:creationId xmlns:a16="http://schemas.microsoft.com/office/drawing/2014/main" id="{34E6819D-E29D-43E4-8F04-B4CC04E930F3}"/>
                </a:ext>
              </a:extLst>
            </p:cNvPr>
            <p:cNvSpPr/>
            <p:nvPr userDrawn="1"/>
          </p:nvSpPr>
          <p:spPr>
            <a:xfrm>
              <a:off x="11313321" y="5081583"/>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 name="Овал 44">
              <a:extLst>
                <a:ext uri="{FF2B5EF4-FFF2-40B4-BE49-F238E27FC236}">
                  <a16:creationId xmlns:a16="http://schemas.microsoft.com/office/drawing/2014/main" id="{7BC37B32-5021-4265-A85B-685954BF5420}"/>
                </a:ext>
              </a:extLst>
            </p:cNvPr>
            <p:cNvSpPr/>
            <p:nvPr userDrawn="1"/>
          </p:nvSpPr>
          <p:spPr>
            <a:xfrm>
              <a:off x="10813258" y="4841076"/>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Овал 45">
              <a:extLst>
                <a:ext uri="{FF2B5EF4-FFF2-40B4-BE49-F238E27FC236}">
                  <a16:creationId xmlns:a16="http://schemas.microsoft.com/office/drawing/2014/main" id="{5E081E45-37AA-4496-B187-CAE870635D2E}"/>
                </a:ext>
              </a:extLst>
            </p:cNvPr>
            <p:cNvSpPr/>
            <p:nvPr userDrawn="1"/>
          </p:nvSpPr>
          <p:spPr>
            <a:xfrm>
              <a:off x="11063289" y="4841076"/>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 name="Овал 46">
              <a:extLst>
                <a:ext uri="{FF2B5EF4-FFF2-40B4-BE49-F238E27FC236}">
                  <a16:creationId xmlns:a16="http://schemas.microsoft.com/office/drawing/2014/main" id="{A146955A-1086-4E97-B763-908D59A8C710}"/>
                </a:ext>
              </a:extLst>
            </p:cNvPr>
            <p:cNvSpPr/>
            <p:nvPr userDrawn="1"/>
          </p:nvSpPr>
          <p:spPr>
            <a:xfrm>
              <a:off x="11313321" y="4841076"/>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 name="Овал 47">
              <a:extLst>
                <a:ext uri="{FF2B5EF4-FFF2-40B4-BE49-F238E27FC236}">
                  <a16:creationId xmlns:a16="http://schemas.microsoft.com/office/drawing/2014/main" id="{05E4C97D-6333-4F1D-BFDC-AC9506FDA822}"/>
                </a:ext>
              </a:extLst>
            </p:cNvPr>
            <p:cNvSpPr/>
            <p:nvPr userDrawn="1"/>
          </p:nvSpPr>
          <p:spPr>
            <a:xfrm>
              <a:off x="10813258" y="4600569"/>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Овал 48">
              <a:extLst>
                <a:ext uri="{FF2B5EF4-FFF2-40B4-BE49-F238E27FC236}">
                  <a16:creationId xmlns:a16="http://schemas.microsoft.com/office/drawing/2014/main" id="{2E51CF5C-D3A1-4123-A407-B58E0EFC20D7}"/>
                </a:ext>
              </a:extLst>
            </p:cNvPr>
            <p:cNvSpPr/>
            <p:nvPr userDrawn="1"/>
          </p:nvSpPr>
          <p:spPr>
            <a:xfrm>
              <a:off x="11063289" y="4600569"/>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0" name="Овал 49">
              <a:extLst>
                <a:ext uri="{FF2B5EF4-FFF2-40B4-BE49-F238E27FC236}">
                  <a16:creationId xmlns:a16="http://schemas.microsoft.com/office/drawing/2014/main" id="{86E29252-DC3F-4DC6-9B6B-D0E3A922B955}"/>
                </a:ext>
              </a:extLst>
            </p:cNvPr>
            <p:cNvSpPr/>
            <p:nvPr userDrawn="1"/>
          </p:nvSpPr>
          <p:spPr>
            <a:xfrm>
              <a:off x="11313321" y="4600569"/>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cxnSp>
        <p:nvCxnSpPr>
          <p:cNvPr id="51" name="Прямая соединительная линия 50">
            <a:extLst>
              <a:ext uri="{FF2B5EF4-FFF2-40B4-BE49-F238E27FC236}">
                <a16:creationId xmlns:a16="http://schemas.microsoft.com/office/drawing/2014/main" id="{E688A8C0-E45B-4F7E-8B4A-0014A157E628}"/>
              </a:ext>
            </a:extLst>
          </p:cNvPr>
          <p:cNvCxnSpPr>
            <a:cxnSpLocks/>
          </p:cNvCxnSpPr>
          <p:nvPr/>
        </p:nvCxnSpPr>
        <p:spPr>
          <a:xfrm>
            <a:off x="-941579" y="3803141"/>
            <a:ext cx="6468855" cy="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sp>
        <p:nvSpPr>
          <p:cNvPr id="53" name="object 6"/>
          <p:cNvSpPr txBox="1"/>
          <p:nvPr/>
        </p:nvSpPr>
        <p:spPr>
          <a:xfrm>
            <a:off x="1354086" y="5219412"/>
            <a:ext cx="2468880" cy="763671"/>
          </a:xfrm>
          <a:prstGeom prst="rect">
            <a:avLst/>
          </a:prstGeom>
          <a:solidFill>
            <a:schemeClr val="accent5"/>
          </a:solidFill>
          <a:ln>
            <a:noFill/>
          </a:ln>
          <a:effectLst>
            <a:outerShdw blurRad="44450" dist="27940" dir="5400000" algn="ctr">
              <a:srgbClr val="000000">
                <a:alpha val="32000"/>
              </a:srgbClr>
            </a:outerShdw>
          </a:effectLst>
        </p:spPr>
        <p:style>
          <a:lnRef idx="0">
            <a:scrgbClr r="0" g="0" b="0"/>
          </a:lnRef>
          <a:fillRef idx="0">
            <a:scrgbClr r="0" g="0" b="0"/>
          </a:fillRef>
          <a:effectRef idx="0">
            <a:scrgbClr r="0" g="0" b="0"/>
          </a:effectRef>
          <a:fontRef idx="minor">
            <a:schemeClr val="lt1"/>
          </a:fontRef>
        </p:style>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lang="en-US" sz="1600" b="0" i="0" u="none" strike="noStrike" kern="1200" cap="none" spc="-5" normalizeH="0" baseline="0" noProof="0" dirty="0">
                <a:ln>
                  <a:noFill/>
                </a:ln>
                <a:solidFill>
                  <a:prstClr val="white"/>
                </a:solidFill>
                <a:effectLst/>
                <a:uLnTx/>
                <a:uFillTx/>
                <a:ea typeface="+mn-ea"/>
                <a:cs typeface="Arial MT"/>
              </a:rPr>
              <a:t>  </a:t>
            </a:r>
          </a:p>
          <a:p>
            <a:pPr marL="12700" marR="0" lvl="0" indent="0" algn="l" defTabSz="914400" rtl="0" eaLnBrk="1" fontAlgn="auto" latinLnBrk="0" hangingPunct="1">
              <a:lnSpc>
                <a:spcPct val="100000"/>
              </a:lnSpc>
              <a:spcBef>
                <a:spcPts val="95"/>
              </a:spcBef>
              <a:spcAft>
                <a:spcPts val="0"/>
              </a:spcAft>
              <a:buClrTx/>
              <a:buSzTx/>
              <a:buFontTx/>
              <a:buNone/>
              <a:tabLst/>
              <a:defRPr/>
            </a:pPr>
            <a:r>
              <a:rPr kumimoji="0" lang="en-US" sz="1600" b="0" i="0" u="none" strike="noStrike" kern="1200" cap="none" spc="-5" normalizeH="0" baseline="0" noProof="0" dirty="0">
                <a:ln>
                  <a:noFill/>
                </a:ln>
                <a:solidFill>
                  <a:prstClr val="white"/>
                </a:solidFill>
                <a:effectLst/>
                <a:uLnTx/>
                <a:uFillTx/>
                <a:ea typeface="+mn-ea"/>
                <a:cs typeface="Arial MT"/>
              </a:rPr>
              <a:t>  </a:t>
            </a:r>
            <a:r>
              <a:rPr kumimoji="0" sz="1600" b="0" i="0" u="none" strike="noStrike" kern="1200" cap="none" spc="-5" normalizeH="0" baseline="0" noProof="0" dirty="0">
                <a:ln>
                  <a:noFill/>
                </a:ln>
                <a:solidFill>
                  <a:prstClr val="white"/>
                </a:solidFill>
                <a:effectLst/>
                <a:uLnTx/>
                <a:uFillTx/>
                <a:ea typeface="+mn-ea"/>
                <a:cs typeface="Arial MT"/>
              </a:rPr>
              <a:t>Continuous</a:t>
            </a:r>
            <a:r>
              <a:rPr kumimoji="0" sz="1600" b="0" i="0" u="none" strike="noStrike" kern="1200" cap="none" spc="-30" normalizeH="0" baseline="0" noProof="0" dirty="0">
                <a:ln>
                  <a:noFill/>
                </a:ln>
                <a:solidFill>
                  <a:prstClr val="white"/>
                </a:solidFill>
                <a:effectLst/>
                <a:uLnTx/>
                <a:uFillTx/>
                <a:ea typeface="+mn-ea"/>
                <a:cs typeface="Arial MT"/>
              </a:rPr>
              <a:t> </a:t>
            </a:r>
            <a:r>
              <a:rPr kumimoji="0" sz="1600" b="0" i="0" u="none" strike="noStrike" kern="1200" cap="none" spc="-5" normalizeH="0" baseline="0" noProof="0" dirty="0">
                <a:ln>
                  <a:noFill/>
                </a:ln>
                <a:solidFill>
                  <a:prstClr val="white"/>
                </a:solidFill>
                <a:effectLst/>
                <a:uLnTx/>
                <a:uFillTx/>
                <a:ea typeface="+mn-ea"/>
                <a:cs typeface="Arial MT"/>
              </a:rPr>
              <a:t>Improvement</a:t>
            </a:r>
            <a:r>
              <a:rPr kumimoji="0" lang="en-US" sz="1600" b="0" i="0" u="none" strike="noStrike" kern="1200" cap="none" spc="-5" normalizeH="0" baseline="0" noProof="0" dirty="0">
                <a:ln>
                  <a:noFill/>
                </a:ln>
                <a:solidFill>
                  <a:prstClr val="white"/>
                </a:solidFill>
                <a:effectLst/>
                <a:uLnTx/>
                <a:uFillTx/>
                <a:ea typeface="+mn-ea"/>
                <a:cs typeface="Arial MT"/>
              </a:rPr>
              <a:t> </a:t>
            </a:r>
            <a:br>
              <a:rPr kumimoji="0" lang="en-US" sz="1600" b="0" i="0" u="none" strike="noStrike" kern="1200" cap="none" spc="-5" normalizeH="0" baseline="0" noProof="0" dirty="0">
                <a:ln>
                  <a:noFill/>
                </a:ln>
                <a:solidFill>
                  <a:prstClr val="white"/>
                </a:solidFill>
                <a:effectLst/>
                <a:uLnTx/>
                <a:uFillTx/>
                <a:ea typeface="+mn-ea"/>
                <a:cs typeface="Arial MT"/>
              </a:rPr>
            </a:br>
            <a:endParaRPr kumimoji="0" sz="1600" b="0" i="0" u="none" strike="noStrike" kern="1200" cap="none" spc="0" normalizeH="0" baseline="0" noProof="0" dirty="0">
              <a:ln>
                <a:noFill/>
              </a:ln>
              <a:solidFill>
                <a:prstClr val="white"/>
              </a:solidFill>
              <a:effectLst/>
              <a:uLnTx/>
              <a:uFillTx/>
              <a:ea typeface="+mn-ea"/>
              <a:cs typeface="Arial MT"/>
            </a:endParaRPr>
          </a:p>
        </p:txBody>
      </p:sp>
      <p:sp>
        <p:nvSpPr>
          <p:cNvPr id="57" name="object 11"/>
          <p:cNvSpPr/>
          <p:nvPr/>
        </p:nvSpPr>
        <p:spPr>
          <a:xfrm>
            <a:off x="1184542" y="5086856"/>
            <a:ext cx="288290" cy="288290"/>
          </a:xfrm>
          <a:custGeom>
            <a:avLst/>
            <a:gdLst/>
            <a:ahLst/>
            <a:cxnLst/>
            <a:rect l="l" t="t" r="r" b="b"/>
            <a:pathLst>
              <a:path w="288290" h="288289">
                <a:moveTo>
                  <a:pt x="0" y="144018"/>
                </a:moveTo>
                <a:lnTo>
                  <a:pt x="7342" y="98511"/>
                </a:lnTo>
                <a:lnTo>
                  <a:pt x="27786" y="58978"/>
                </a:lnTo>
                <a:lnTo>
                  <a:pt x="58962" y="27797"/>
                </a:lnTo>
                <a:lnTo>
                  <a:pt x="98496" y="7345"/>
                </a:lnTo>
                <a:lnTo>
                  <a:pt x="144018" y="0"/>
                </a:lnTo>
                <a:lnTo>
                  <a:pt x="189539" y="7345"/>
                </a:lnTo>
                <a:lnTo>
                  <a:pt x="229073" y="27797"/>
                </a:lnTo>
                <a:lnTo>
                  <a:pt x="260249" y="58978"/>
                </a:lnTo>
                <a:lnTo>
                  <a:pt x="280693" y="98511"/>
                </a:lnTo>
                <a:lnTo>
                  <a:pt x="288036" y="144018"/>
                </a:lnTo>
                <a:lnTo>
                  <a:pt x="280693" y="189524"/>
                </a:lnTo>
                <a:lnTo>
                  <a:pt x="260249" y="229057"/>
                </a:lnTo>
                <a:lnTo>
                  <a:pt x="229073" y="260238"/>
                </a:lnTo>
                <a:lnTo>
                  <a:pt x="189539" y="280690"/>
                </a:lnTo>
                <a:lnTo>
                  <a:pt x="144018" y="288035"/>
                </a:lnTo>
                <a:lnTo>
                  <a:pt x="98496" y="280690"/>
                </a:lnTo>
                <a:lnTo>
                  <a:pt x="58962" y="260238"/>
                </a:lnTo>
                <a:lnTo>
                  <a:pt x="27786" y="229057"/>
                </a:lnTo>
                <a:lnTo>
                  <a:pt x="7342" y="189524"/>
                </a:lnTo>
                <a:lnTo>
                  <a:pt x="0" y="144018"/>
                </a:lnTo>
                <a:close/>
              </a:path>
            </a:pathLst>
          </a:custGeom>
          <a:ln/>
        </p:spPr>
        <p:style>
          <a:lnRef idx="2">
            <a:schemeClr val="accent6"/>
          </a:lnRef>
          <a:fillRef idx="1">
            <a:schemeClr val="lt1"/>
          </a:fillRef>
          <a:effectRef idx="0">
            <a:schemeClr val="accent6"/>
          </a:effectRef>
          <a:fontRef idx="minor">
            <a:schemeClr val="dk1"/>
          </a:fontRef>
        </p:style>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ea typeface="+mn-ea"/>
              <a:cs typeface="+mn-cs"/>
            </a:endParaRPr>
          </a:p>
        </p:txBody>
      </p:sp>
      <p:sp>
        <p:nvSpPr>
          <p:cNvPr id="58" name="object 12"/>
          <p:cNvSpPr txBox="1"/>
          <p:nvPr/>
        </p:nvSpPr>
        <p:spPr>
          <a:xfrm>
            <a:off x="1259472" y="5077118"/>
            <a:ext cx="138430" cy="258404"/>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5" normalizeH="0" baseline="0" noProof="0" dirty="0">
                <a:ln>
                  <a:noFill/>
                </a:ln>
                <a:solidFill>
                  <a:prstClr val="black"/>
                </a:solidFill>
                <a:effectLst/>
                <a:uLnTx/>
                <a:uFillTx/>
                <a:ea typeface="+mn-ea"/>
                <a:cs typeface="Arial MT"/>
              </a:rPr>
              <a:t>6</a:t>
            </a:r>
            <a:endParaRPr kumimoji="0" sz="1600" b="0" i="0" u="none" strike="noStrike" kern="1200" cap="none" spc="0" normalizeH="0" baseline="0" noProof="0" dirty="0">
              <a:ln>
                <a:noFill/>
              </a:ln>
              <a:solidFill>
                <a:prstClr val="black"/>
              </a:solidFill>
              <a:effectLst/>
              <a:uLnTx/>
              <a:uFillTx/>
              <a:ea typeface="+mn-ea"/>
              <a:cs typeface="Arial MT"/>
            </a:endParaRPr>
          </a:p>
        </p:txBody>
      </p:sp>
      <p:grpSp>
        <p:nvGrpSpPr>
          <p:cNvPr id="59" name="object 13"/>
          <p:cNvGrpSpPr/>
          <p:nvPr/>
        </p:nvGrpSpPr>
        <p:grpSpPr>
          <a:xfrm>
            <a:off x="676401" y="3939187"/>
            <a:ext cx="4057650" cy="682142"/>
            <a:chOff x="676401" y="3939285"/>
            <a:chExt cx="4057650" cy="1020444"/>
          </a:xfrm>
        </p:grpSpPr>
        <p:sp>
          <p:nvSpPr>
            <p:cNvPr id="60" name="object 14"/>
            <p:cNvSpPr/>
            <p:nvPr/>
          </p:nvSpPr>
          <p:spPr>
            <a:xfrm>
              <a:off x="682751" y="3945635"/>
              <a:ext cx="4044950" cy="1007744"/>
            </a:xfrm>
            <a:custGeom>
              <a:avLst/>
              <a:gdLst/>
              <a:ahLst/>
              <a:cxnLst/>
              <a:rect l="l" t="t" r="r" b="b"/>
              <a:pathLst>
                <a:path w="4044950" h="1007745">
                  <a:moveTo>
                    <a:pt x="3876802" y="0"/>
                  </a:moveTo>
                  <a:lnTo>
                    <a:pt x="167894" y="0"/>
                  </a:lnTo>
                  <a:lnTo>
                    <a:pt x="123262" y="5998"/>
                  </a:lnTo>
                  <a:lnTo>
                    <a:pt x="83155" y="22925"/>
                  </a:lnTo>
                  <a:lnTo>
                    <a:pt x="49175" y="49180"/>
                  </a:lnTo>
                  <a:lnTo>
                    <a:pt x="22923" y="83161"/>
                  </a:lnTo>
                  <a:lnTo>
                    <a:pt x="5997" y="123266"/>
                  </a:lnTo>
                  <a:lnTo>
                    <a:pt x="0" y="167894"/>
                  </a:lnTo>
                  <a:lnTo>
                    <a:pt x="0" y="839469"/>
                  </a:lnTo>
                  <a:lnTo>
                    <a:pt x="5997" y="884097"/>
                  </a:lnTo>
                  <a:lnTo>
                    <a:pt x="22923" y="924202"/>
                  </a:lnTo>
                  <a:lnTo>
                    <a:pt x="49175" y="958183"/>
                  </a:lnTo>
                  <a:lnTo>
                    <a:pt x="83155" y="984438"/>
                  </a:lnTo>
                  <a:lnTo>
                    <a:pt x="123262" y="1001365"/>
                  </a:lnTo>
                  <a:lnTo>
                    <a:pt x="167894" y="1007363"/>
                  </a:lnTo>
                  <a:lnTo>
                    <a:pt x="3876802" y="1007363"/>
                  </a:lnTo>
                  <a:lnTo>
                    <a:pt x="3921429" y="1001365"/>
                  </a:lnTo>
                  <a:lnTo>
                    <a:pt x="3961534" y="984438"/>
                  </a:lnTo>
                  <a:lnTo>
                    <a:pt x="3995515" y="958183"/>
                  </a:lnTo>
                  <a:lnTo>
                    <a:pt x="4021770" y="924202"/>
                  </a:lnTo>
                  <a:lnTo>
                    <a:pt x="4038697" y="884097"/>
                  </a:lnTo>
                  <a:lnTo>
                    <a:pt x="4044696" y="839469"/>
                  </a:lnTo>
                  <a:lnTo>
                    <a:pt x="4044696" y="167894"/>
                  </a:lnTo>
                  <a:lnTo>
                    <a:pt x="4038697" y="123266"/>
                  </a:lnTo>
                  <a:lnTo>
                    <a:pt x="4021770" y="83161"/>
                  </a:lnTo>
                  <a:lnTo>
                    <a:pt x="3995515" y="49180"/>
                  </a:lnTo>
                  <a:lnTo>
                    <a:pt x="3961534" y="22925"/>
                  </a:lnTo>
                  <a:lnTo>
                    <a:pt x="3921429" y="5998"/>
                  </a:lnTo>
                  <a:lnTo>
                    <a:pt x="3876802" y="0"/>
                  </a:ln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ea typeface="+mn-ea"/>
                <a:cs typeface="+mn-cs"/>
              </a:endParaRPr>
            </a:p>
          </p:txBody>
        </p:sp>
        <p:sp>
          <p:nvSpPr>
            <p:cNvPr id="61" name="object 15"/>
            <p:cNvSpPr/>
            <p:nvPr/>
          </p:nvSpPr>
          <p:spPr>
            <a:xfrm>
              <a:off x="682751" y="3945635"/>
              <a:ext cx="4044950" cy="1007744"/>
            </a:xfrm>
            <a:custGeom>
              <a:avLst/>
              <a:gdLst/>
              <a:ahLst/>
              <a:cxnLst/>
              <a:rect l="l" t="t" r="r" b="b"/>
              <a:pathLst>
                <a:path w="4044950" h="1007745">
                  <a:moveTo>
                    <a:pt x="0" y="167894"/>
                  </a:moveTo>
                  <a:lnTo>
                    <a:pt x="5997" y="123266"/>
                  </a:lnTo>
                  <a:lnTo>
                    <a:pt x="22923" y="83161"/>
                  </a:lnTo>
                  <a:lnTo>
                    <a:pt x="49175" y="49180"/>
                  </a:lnTo>
                  <a:lnTo>
                    <a:pt x="83155" y="22925"/>
                  </a:lnTo>
                  <a:lnTo>
                    <a:pt x="123262" y="5998"/>
                  </a:lnTo>
                  <a:lnTo>
                    <a:pt x="167894" y="0"/>
                  </a:lnTo>
                  <a:lnTo>
                    <a:pt x="3876802" y="0"/>
                  </a:lnTo>
                  <a:lnTo>
                    <a:pt x="3921429" y="5998"/>
                  </a:lnTo>
                  <a:lnTo>
                    <a:pt x="3961534" y="22925"/>
                  </a:lnTo>
                  <a:lnTo>
                    <a:pt x="3995515" y="49180"/>
                  </a:lnTo>
                  <a:lnTo>
                    <a:pt x="4021770" y="83161"/>
                  </a:lnTo>
                  <a:lnTo>
                    <a:pt x="4038697" y="123266"/>
                  </a:lnTo>
                  <a:lnTo>
                    <a:pt x="4044696" y="167894"/>
                  </a:lnTo>
                  <a:lnTo>
                    <a:pt x="4044696" y="839469"/>
                  </a:lnTo>
                  <a:lnTo>
                    <a:pt x="4038697" y="884097"/>
                  </a:lnTo>
                  <a:lnTo>
                    <a:pt x="4021770" y="924202"/>
                  </a:lnTo>
                  <a:lnTo>
                    <a:pt x="3995515" y="958183"/>
                  </a:lnTo>
                  <a:lnTo>
                    <a:pt x="3961534" y="984438"/>
                  </a:lnTo>
                  <a:lnTo>
                    <a:pt x="3921429" y="1001365"/>
                  </a:lnTo>
                  <a:lnTo>
                    <a:pt x="3876802" y="1007363"/>
                  </a:lnTo>
                  <a:lnTo>
                    <a:pt x="167894" y="1007363"/>
                  </a:lnTo>
                  <a:lnTo>
                    <a:pt x="123262" y="1001365"/>
                  </a:lnTo>
                  <a:lnTo>
                    <a:pt x="83155" y="984438"/>
                  </a:lnTo>
                  <a:lnTo>
                    <a:pt x="49175" y="958183"/>
                  </a:lnTo>
                  <a:lnTo>
                    <a:pt x="22923" y="924202"/>
                  </a:lnTo>
                  <a:lnTo>
                    <a:pt x="5997" y="884097"/>
                  </a:lnTo>
                  <a:lnTo>
                    <a:pt x="0" y="839469"/>
                  </a:lnTo>
                  <a:lnTo>
                    <a:pt x="0" y="167894"/>
                  </a:ln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ea typeface="+mn-ea"/>
                <a:cs typeface="+mn-cs"/>
              </a:endParaRPr>
            </a:p>
          </p:txBody>
        </p:sp>
        <p:pic>
          <p:nvPicPr>
            <p:cNvPr id="62" name="object 16"/>
            <p:cNvPicPr/>
            <p:nvPr/>
          </p:nvPicPr>
          <p:blipFill>
            <a:blip r:embed="rId4" cstate="print"/>
            <a:stretch>
              <a:fillRect/>
            </a:stretch>
          </p:blipFill>
          <p:spPr>
            <a:xfrm>
              <a:off x="2698750" y="4006595"/>
              <a:ext cx="12700" cy="88519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pic>
      </p:grpSp>
      <p:sp>
        <p:nvSpPr>
          <p:cNvPr id="63" name="object 17"/>
          <p:cNvSpPr txBox="1"/>
          <p:nvPr/>
        </p:nvSpPr>
        <p:spPr>
          <a:xfrm>
            <a:off x="3048849" y="4158358"/>
            <a:ext cx="1353910" cy="258404"/>
          </a:xfrm>
          <a:prstGeom prst="rect">
            <a:avLst/>
          </a:prstGeom>
        </p:spPr>
        <p:txBody>
          <a:bodyPr vert="horz" wrap="square" lIns="0" tIns="12065" rIns="0" bIns="0" rtlCol="0">
            <a:spAutoFit/>
          </a:bodyPr>
          <a:lstStyle/>
          <a:p>
            <a:pPr marL="0" marR="0" lvl="0" indent="0" algn="ctr"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10" normalizeH="0" baseline="0" noProof="0" dirty="0">
                <a:ln>
                  <a:noFill/>
                </a:ln>
                <a:solidFill>
                  <a:prstClr val="white"/>
                </a:solidFill>
                <a:effectLst/>
                <a:uLnTx/>
                <a:uFillTx/>
                <a:ea typeface="+mn-ea"/>
                <a:cs typeface="Arial MT"/>
              </a:rPr>
              <a:t>To</a:t>
            </a:r>
            <a:r>
              <a:rPr kumimoji="0" lang="en-US" sz="1600" b="0" i="0" u="none" strike="noStrike" kern="1200" cap="none" spc="-10" normalizeH="0" baseline="0" noProof="0" dirty="0">
                <a:ln>
                  <a:noFill/>
                </a:ln>
                <a:solidFill>
                  <a:prstClr val="white"/>
                </a:solidFill>
                <a:effectLst/>
                <a:uLnTx/>
                <a:uFillTx/>
                <a:ea typeface="+mn-ea"/>
                <a:cs typeface="Arial MT"/>
              </a:rPr>
              <a:t> </a:t>
            </a:r>
            <a:r>
              <a:rPr kumimoji="0" sz="1600" b="0" i="0" u="none" strike="noStrike" kern="1200" cap="none" spc="-5" normalizeH="0" baseline="0" noProof="0" dirty="0">
                <a:ln>
                  <a:noFill/>
                </a:ln>
                <a:solidFill>
                  <a:prstClr val="white"/>
                </a:solidFill>
                <a:effectLst/>
                <a:uLnTx/>
                <a:uFillTx/>
                <a:ea typeface="+mn-ea"/>
                <a:cs typeface="Arial MT"/>
              </a:rPr>
              <a:t>Enablement</a:t>
            </a:r>
            <a:endParaRPr kumimoji="0" sz="1600" b="0" i="0" u="none" strike="noStrike" kern="1200" cap="none" spc="0" normalizeH="0" baseline="0" noProof="0" dirty="0">
              <a:ln>
                <a:noFill/>
              </a:ln>
              <a:solidFill>
                <a:prstClr val="white"/>
              </a:solidFill>
              <a:effectLst/>
              <a:uLnTx/>
              <a:uFillTx/>
              <a:ea typeface="+mn-ea"/>
              <a:cs typeface="Arial MT"/>
            </a:endParaRPr>
          </a:p>
        </p:txBody>
      </p:sp>
      <p:sp>
        <p:nvSpPr>
          <p:cNvPr id="64" name="object 18"/>
          <p:cNvSpPr txBox="1"/>
          <p:nvPr/>
        </p:nvSpPr>
        <p:spPr>
          <a:xfrm>
            <a:off x="1284477" y="4116070"/>
            <a:ext cx="1157732" cy="258404"/>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5" normalizeH="0" baseline="0" noProof="0" dirty="0">
                <a:ln>
                  <a:noFill/>
                </a:ln>
                <a:solidFill>
                  <a:prstClr val="white"/>
                </a:solidFill>
                <a:effectLst/>
                <a:uLnTx/>
                <a:uFillTx/>
                <a:ea typeface="+mn-ea"/>
                <a:cs typeface="Arial MT"/>
              </a:rPr>
              <a:t>F</a:t>
            </a:r>
            <a:r>
              <a:rPr kumimoji="0" sz="1600" b="0" i="0" u="none" strike="noStrike" kern="1200" cap="none" spc="-15" normalizeH="0" baseline="0" noProof="0" dirty="0">
                <a:ln>
                  <a:noFill/>
                </a:ln>
                <a:solidFill>
                  <a:prstClr val="white"/>
                </a:solidFill>
                <a:effectLst/>
                <a:uLnTx/>
                <a:uFillTx/>
                <a:ea typeface="+mn-ea"/>
                <a:cs typeface="Arial MT"/>
              </a:rPr>
              <a:t>r</a:t>
            </a:r>
            <a:r>
              <a:rPr kumimoji="0" sz="1600" b="0" i="0" u="none" strike="noStrike" kern="1200" cap="none" spc="-5" normalizeH="0" baseline="0" noProof="0" dirty="0">
                <a:ln>
                  <a:noFill/>
                </a:ln>
                <a:solidFill>
                  <a:prstClr val="white"/>
                </a:solidFill>
                <a:effectLst/>
                <a:uLnTx/>
                <a:uFillTx/>
                <a:ea typeface="+mn-ea"/>
                <a:cs typeface="Arial MT"/>
              </a:rPr>
              <a:t>om</a:t>
            </a:r>
            <a:r>
              <a:rPr kumimoji="0" lang="en-US" sz="1600" b="0" i="0" u="none" strike="noStrike" kern="1200" cap="none" spc="-5" normalizeH="0" baseline="0" noProof="0" dirty="0">
                <a:ln>
                  <a:noFill/>
                </a:ln>
                <a:solidFill>
                  <a:prstClr val="white"/>
                </a:solidFill>
                <a:effectLst/>
                <a:uLnTx/>
                <a:uFillTx/>
                <a:ea typeface="+mn-ea"/>
                <a:cs typeface="Arial MT"/>
              </a:rPr>
              <a:t> </a:t>
            </a:r>
            <a:r>
              <a:rPr kumimoji="0" sz="1600" b="0" i="0" u="none" strike="noStrike" kern="1200" cap="none" spc="-5" normalizeH="0" baseline="0" noProof="0" dirty="0">
                <a:ln>
                  <a:noFill/>
                </a:ln>
                <a:solidFill>
                  <a:prstClr val="white"/>
                </a:solidFill>
                <a:effectLst/>
                <a:uLnTx/>
                <a:uFillTx/>
                <a:ea typeface="+mn-ea"/>
                <a:cs typeface="Arial MT"/>
              </a:rPr>
              <a:t>Build</a:t>
            </a:r>
            <a:endParaRPr kumimoji="0" sz="1600" b="0" i="0" u="none" strike="noStrike" kern="1200" cap="none" spc="0" normalizeH="0" baseline="0" noProof="0" dirty="0">
              <a:ln>
                <a:noFill/>
              </a:ln>
              <a:solidFill>
                <a:prstClr val="white"/>
              </a:solidFill>
              <a:effectLst/>
              <a:uLnTx/>
              <a:uFillTx/>
              <a:ea typeface="+mn-ea"/>
              <a:cs typeface="Arial MT"/>
            </a:endParaRPr>
          </a:p>
        </p:txBody>
      </p:sp>
      <p:sp>
        <p:nvSpPr>
          <p:cNvPr id="65" name="object 20"/>
          <p:cNvSpPr/>
          <p:nvPr/>
        </p:nvSpPr>
        <p:spPr>
          <a:xfrm>
            <a:off x="671065" y="1591606"/>
            <a:ext cx="1684020" cy="874665"/>
          </a:xfrm>
          <a:custGeom>
            <a:avLst/>
            <a:gdLst/>
            <a:ahLst/>
            <a:cxnLst/>
            <a:rect l="l" t="t" r="r" b="b"/>
            <a:pathLst>
              <a:path w="1684020" h="1007744">
                <a:moveTo>
                  <a:pt x="1516126" y="0"/>
                </a:moveTo>
                <a:lnTo>
                  <a:pt x="167894" y="0"/>
                </a:lnTo>
                <a:lnTo>
                  <a:pt x="123262" y="5998"/>
                </a:lnTo>
                <a:lnTo>
                  <a:pt x="83155" y="22925"/>
                </a:lnTo>
                <a:lnTo>
                  <a:pt x="49175" y="49180"/>
                </a:lnTo>
                <a:lnTo>
                  <a:pt x="22923" y="83161"/>
                </a:lnTo>
                <a:lnTo>
                  <a:pt x="5997" y="123266"/>
                </a:lnTo>
                <a:lnTo>
                  <a:pt x="0" y="167893"/>
                </a:lnTo>
                <a:lnTo>
                  <a:pt x="0" y="839469"/>
                </a:lnTo>
                <a:lnTo>
                  <a:pt x="5997" y="884097"/>
                </a:lnTo>
                <a:lnTo>
                  <a:pt x="22923" y="924202"/>
                </a:lnTo>
                <a:lnTo>
                  <a:pt x="49175" y="958183"/>
                </a:lnTo>
                <a:lnTo>
                  <a:pt x="83155" y="984438"/>
                </a:lnTo>
                <a:lnTo>
                  <a:pt x="123262" y="1001365"/>
                </a:lnTo>
                <a:lnTo>
                  <a:pt x="167894" y="1007363"/>
                </a:lnTo>
                <a:lnTo>
                  <a:pt x="1516126" y="1007363"/>
                </a:lnTo>
                <a:lnTo>
                  <a:pt x="1560753" y="1001365"/>
                </a:lnTo>
                <a:lnTo>
                  <a:pt x="1600858" y="984438"/>
                </a:lnTo>
                <a:lnTo>
                  <a:pt x="1634839" y="958183"/>
                </a:lnTo>
                <a:lnTo>
                  <a:pt x="1661094" y="924202"/>
                </a:lnTo>
                <a:lnTo>
                  <a:pt x="1678021" y="884097"/>
                </a:lnTo>
                <a:lnTo>
                  <a:pt x="1684020" y="839469"/>
                </a:lnTo>
                <a:lnTo>
                  <a:pt x="1684020" y="167893"/>
                </a:lnTo>
                <a:lnTo>
                  <a:pt x="1678021" y="123266"/>
                </a:lnTo>
                <a:lnTo>
                  <a:pt x="1661094" y="83161"/>
                </a:lnTo>
                <a:lnTo>
                  <a:pt x="1634839" y="49180"/>
                </a:lnTo>
                <a:lnTo>
                  <a:pt x="1600858" y="22925"/>
                </a:lnTo>
                <a:lnTo>
                  <a:pt x="1560753" y="5998"/>
                </a:lnTo>
                <a:lnTo>
                  <a:pt x="1516126" y="0"/>
                </a:lnTo>
                <a:close/>
              </a:path>
            </a:pathLst>
          </a:custGeom>
          <a:solidFill>
            <a:schemeClr val="accent5"/>
          </a:solidFill>
          <a:ln/>
        </p:spPr>
        <p:style>
          <a:lnRef idx="1">
            <a:schemeClr val="accent5"/>
          </a:lnRef>
          <a:fillRef idx="3">
            <a:schemeClr val="accent5"/>
          </a:fillRef>
          <a:effectRef idx="2">
            <a:schemeClr val="accent5"/>
          </a:effectRef>
          <a:fontRef idx="minor">
            <a:schemeClr val="lt1"/>
          </a:fontRef>
        </p:style>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ea typeface="+mn-ea"/>
              <a:cs typeface="+mn-cs"/>
            </a:endParaRPr>
          </a:p>
        </p:txBody>
      </p:sp>
      <p:sp>
        <p:nvSpPr>
          <p:cNvPr id="66" name="object 22"/>
          <p:cNvSpPr txBox="1"/>
          <p:nvPr/>
        </p:nvSpPr>
        <p:spPr>
          <a:xfrm>
            <a:off x="921816" y="1852675"/>
            <a:ext cx="1207770" cy="258404"/>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5" normalizeH="0" baseline="0" noProof="0" dirty="0">
                <a:ln>
                  <a:noFill/>
                </a:ln>
                <a:solidFill>
                  <a:prstClr val="white"/>
                </a:solidFill>
                <a:effectLst/>
                <a:uLnTx/>
                <a:uFillTx/>
                <a:ea typeface="+mn-ea"/>
                <a:cs typeface="Arial"/>
              </a:rPr>
              <a:t>Introduction</a:t>
            </a:r>
            <a:endParaRPr kumimoji="0" sz="1600" b="0" i="0" u="none" strike="noStrike" kern="1200" cap="none" spc="0" normalizeH="0" baseline="0" noProof="0" dirty="0">
              <a:ln>
                <a:noFill/>
              </a:ln>
              <a:solidFill>
                <a:prstClr val="white"/>
              </a:solidFill>
              <a:effectLst/>
              <a:uLnTx/>
              <a:uFillTx/>
              <a:ea typeface="+mn-ea"/>
              <a:cs typeface="Arial"/>
            </a:endParaRPr>
          </a:p>
        </p:txBody>
      </p:sp>
      <p:sp>
        <p:nvSpPr>
          <p:cNvPr id="67" name="object 24"/>
          <p:cNvSpPr/>
          <p:nvPr/>
        </p:nvSpPr>
        <p:spPr>
          <a:xfrm>
            <a:off x="3043427" y="1664125"/>
            <a:ext cx="1685925" cy="903562"/>
          </a:xfrm>
          <a:custGeom>
            <a:avLst/>
            <a:gdLst/>
            <a:ahLst/>
            <a:cxnLst/>
            <a:rect l="l" t="t" r="r" b="b"/>
            <a:pathLst>
              <a:path w="1685925" h="1007744">
                <a:moveTo>
                  <a:pt x="1517650" y="0"/>
                </a:moveTo>
                <a:lnTo>
                  <a:pt x="167894" y="0"/>
                </a:lnTo>
                <a:lnTo>
                  <a:pt x="123266" y="5998"/>
                </a:lnTo>
                <a:lnTo>
                  <a:pt x="83161" y="22925"/>
                </a:lnTo>
                <a:lnTo>
                  <a:pt x="49180" y="49180"/>
                </a:lnTo>
                <a:lnTo>
                  <a:pt x="22925" y="83161"/>
                </a:lnTo>
                <a:lnTo>
                  <a:pt x="5998" y="123266"/>
                </a:lnTo>
                <a:lnTo>
                  <a:pt x="0" y="167893"/>
                </a:lnTo>
                <a:lnTo>
                  <a:pt x="0" y="839470"/>
                </a:lnTo>
                <a:lnTo>
                  <a:pt x="5998" y="884097"/>
                </a:lnTo>
                <a:lnTo>
                  <a:pt x="22925" y="924202"/>
                </a:lnTo>
                <a:lnTo>
                  <a:pt x="49180" y="958183"/>
                </a:lnTo>
                <a:lnTo>
                  <a:pt x="83161" y="984438"/>
                </a:lnTo>
                <a:lnTo>
                  <a:pt x="123266" y="1001365"/>
                </a:lnTo>
                <a:lnTo>
                  <a:pt x="167894" y="1007363"/>
                </a:lnTo>
                <a:lnTo>
                  <a:pt x="1517650" y="1007363"/>
                </a:lnTo>
                <a:lnTo>
                  <a:pt x="1562277" y="1001365"/>
                </a:lnTo>
                <a:lnTo>
                  <a:pt x="1602382" y="984438"/>
                </a:lnTo>
                <a:lnTo>
                  <a:pt x="1636363" y="958183"/>
                </a:lnTo>
                <a:lnTo>
                  <a:pt x="1662618" y="924202"/>
                </a:lnTo>
                <a:lnTo>
                  <a:pt x="1679545" y="884097"/>
                </a:lnTo>
                <a:lnTo>
                  <a:pt x="1685544" y="839470"/>
                </a:lnTo>
                <a:lnTo>
                  <a:pt x="1685544" y="167893"/>
                </a:lnTo>
                <a:lnTo>
                  <a:pt x="1679545" y="123266"/>
                </a:lnTo>
                <a:lnTo>
                  <a:pt x="1662618" y="83161"/>
                </a:lnTo>
                <a:lnTo>
                  <a:pt x="1636363" y="49180"/>
                </a:lnTo>
                <a:lnTo>
                  <a:pt x="1602382" y="22925"/>
                </a:lnTo>
                <a:lnTo>
                  <a:pt x="1562277" y="5998"/>
                </a:lnTo>
                <a:lnTo>
                  <a:pt x="1517650" y="0"/>
                </a:ln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ea typeface="+mn-ea"/>
              <a:cs typeface="+mn-cs"/>
            </a:endParaRPr>
          </a:p>
        </p:txBody>
      </p:sp>
      <p:sp>
        <p:nvSpPr>
          <p:cNvPr id="68" name="object 26"/>
          <p:cNvSpPr txBox="1"/>
          <p:nvPr/>
        </p:nvSpPr>
        <p:spPr>
          <a:xfrm>
            <a:off x="3230372" y="1730755"/>
            <a:ext cx="1311275" cy="513080"/>
          </a:xfrm>
          <a:prstGeom prst="rect">
            <a:avLst/>
          </a:prstGeom>
        </p:spPr>
        <p:txBody>
          <a:bodyPr vert="horz" wrap="square" lIns="0" tIns="12065" rIns="0" bIns="0" rtlCol="0">
            <a:spAutoFit/>
          </a:bodyPr>
          <a:lstStyle/>
          <a:p>
            <a:pPr marL="2540" marR="0" lvl="0" indent="0" algn="ctr"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5" normalizeH="0" baseline="0" noProof="0" dirty="0">
                <a:ln>
                  <a:noFill/>
                </a:ln>
                <a:solidFill>
                  <a:prstClr val="white"/>
                </a:solidFill>
                <a:effectLst/>
                <a:uLnTx/>
                <a:uFillTx/>
                <a:ea typeface="+mn-ea"/>
                <a:cs typeface="Arial MT"/>
              </a:rPr>
              <a:t>BPM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1600" b="0" i="0" u="none" strike="noStrike" kern="1200" cap="none" spc="-5" normalizeH="0" baseline="0" noProof="0" dirty="0">
                <a:ln>
                  <a:noFill/>
                </a:ln>
                <a:solidFill>
                  <a:prstClr val="white"/>
                </a:solidFill>
                <a:effectLst/>
                <a:uLnTx/>
                <a:uFillTx/>
                <a:ea typeface="+mn-ea"/>
                <a:cs typeface="Arial MT"/>
              </a:rPr>
              <a:t>Fundamentals</a:t>
            </a:r>
            <a:endParaRPr kumimoji="0" sz="1600" b="0" i="0" u="none" strike="noStrike" kern="1200" cap="none" spc="0" normalizeH="0" baseline="0" noProof="0" dirty="0">
              <a:ln>
                <a:noFill/>
              </a:ln>
              <a:solidFill>
                <a:prstClr val="white"/>
              </a:solidFill>
              <a:effectLst/>
              <a:uLnTx/>
              <a:uFillTx/>
              <a:ea typeface="+mn-ea"/>
              <a:cs typeface="Arial MT"/>
            </a:endParaRPr>
          </a:p>
        </p:txBody>
      </p:sp>
      <p:grpSp>
        <p:nvGrpSpPr>
          <p:cNvPr id="69" name="object 27"/>
          <p:cNvGrpSpPr/>
          <p:nvPr/>
        </p:nvGrpSpPr>
        <p:grpSpPr>
          <a:xfrm>
            <a:off x="676401" y="2701873"/>
            <a:ext cx="1696720" cy="1029259"/>
            <a:chOff x="676401" y="2709417"/>
            <a:chExt cx="1696720" cy="1021715"/>
          </a:xfrm>
        </p:grpSpPr>
        <p:sp>
          <p:nvSpPr>
            <p:cNvPr id="70" name="object 28"/>
            <p:cNvSpPr/>
            <p:nvPr/>
          </p:nvSpPr>
          <p:spPr>
            <a:xfrm>
              <a:off x="682751" y="2715767"/>
              <a:ext cx="1684020" cy="1009015"/>
            </a:xfrm>
            <a:custGeom>
              <a:avLst/>
              <a:gdLst/>
              <a:ahLst/>
              <a:cxnLst/>
              <a:rect l="l" t="t" r="r" b="b"/>
              <a:pathLst>
                <a:path w="1684020" h="1009014">
                  <a:moveTo>
                    <a:pt x="1515872" y="0"/>
                  </a:moveTo>
                  <a:lnTo>
                    <a:pt x="168148" y="0"/>
                  </a:lnTo>
                  <a:lnTo>
                    <a:pt x="123448" y="6008"/>
                  </a:lnTo>
                  <a:lnTo>
                    <a:pt x="83281" y="22963"/>
                  </a:lnTo>
                  <a:lnTo>
                    <a:pt x="49250" y="49260"/>
                  </a:lnTo>
                  <a:lnTo>
                    <a:pt x="22957" y="83293"/>
                  </a:lnTo>
                  <a:lnTo>
                    <a:pt x="6006" y="123457"/>
                  </a:lnTo>
                  <a:lnTo>
                    <a:pt x="0" y="168148"/>
                  </a:lnTo>
                  <a:lnTo>
                    <a:pt x="0" y="840740"/>
                  </a:lnTo>
                  <a:lnTo>
                    <a:pt x="6006" y="885430"/>
                  </a:lnTo>
                  <a:lnTo>
                    <a:pt x="22957" y="925594"/>
                  </a:lnTo>
                  <a:lnTo>
                    <a:pt x="49250" y="959627"/>
                  </a:lnTo>
                  <a:lnTo>
                    <a:pt x="83281" y="985924"/>
                  </a:lnTo>
                  <a:lnTo>
                    <a:pt x="123448" y="1002879"/>
                  </a:lnTo>
                  <a:lnTo>
                    <a:pt x="168148" y="1008888"/>
                  </a:lnTo>
                  <a:lnTo>
                    <a:pt x="1515872" y="1008888"/>
                  </a:lnTo>
                  <a:lnTo>
                    <a:pt x="1560562" y="1002879"/>
                  </a:lnTo>
                  <a:lnTo>
                    <a:pt x="1600726" y="985924"/>
                  </a:lnTo>
                  <a:lnTo>
                    <a:pt x="1634759" y="959627"/>
                  </a:lnTo>
                  <a:lnTo>
                    <a:pt x="1661056" y="925594"/>
                  </a:lnTo>
                  <a:lnTo>
                    <a:pt x="1678011" y="885430"/>
                  </a:lnTo>
                  <a:lnTo>
                    <a:pt x="1684020" y="840740"/>
                  </a:lnTo>
                  <a:lnTo>
                    <a:pt x="1684020" y="168148"/>
                  </a:lnTo>
                  <a:lnTo>
                    <a:pt x="1678011" y="123457"/>
                  </a:lnTo>
                  <a:lnTo>
                    <a:pt x="1661056" y="83293"/>
                  </a:lnTo>
                  <a:lnTo>
                    <a:pt x="1634759" y="49260"/>
                  </a:lnTo>
                  <a:lnTo>
                    <a:pt x="1600726" y="22963"/>
                  </a:lnTo>
                  <a:lnTo>
                    <a:pt x="1560562" y="6008"/>
                  </a:lnTo>
                  <a:lnTo>
                    <a:pt x="1515872" y="0"/>
                  </a:ln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ea typeface="+mn-ea"/>
                <a:cs typeface="+mn-cs"/>
              </a:endParaRPr>
            </a:p>
          </p:txBody>
        </p:sp>
        <p:sp>
          <p:nvSpPr>
            <p:cNvPr id="71" name="object 29"/>
            <p:cNvSpPr/>
            <p:nvPr/>
          </p:nvSpPr>
          <p:spPr>
            <a:xfrm>
              <a:off x="682751" y="2715767"/>
              <a:ext cx="1684020" cy="1009015"/>
            </a:xfrm>
            <a:custGeom>
              <a:avLst/>
              <a:gdLst/>
              <a:ahLst/>
              <a:cxnLst/>
              <a:rect l="l" t="t" r="r" b="b"/>
              <a:pathLst>
                <a:path w="1684020" h="1009014">
                  <a:moveTo>
                    <a:pt x="0" y="168148"/>
                  </a:moveTo>
                  <a:lnTo>
                    <a:pt x="6006" y="123457"/>
                  </a:lnTo>
                  <a:lnTo>
                    <a:pt x="22957" y="83293"/>
                  </a:lnTo>
                  <a:lnTo>
                    <a:pt x="49250" y="49260"/>
                  </a:lnTo>
                  <a:lnTo>
                    <a:pt x="83281" y="22963"/>
                  </a:lnTo>
                  <a:lnTo>
                    <a:pt x="123448" y="6008"/>
                  </a:lnTo>
                  <a:lnTo>
                    <a:pt x="168148" y="0"/>
                  </a:lnTo>
                  <a:lnTo>
                    <a:pt x="1515872" y="0"/>
                  </a:lnTo>
                  <a:lnTo>
                    <a:pt x="1560562" y="6008"/>
                  </a:lnTo>
                  <a:lnTo>
                    <a:pt x="1600726" y="22963"/>
                  </a:lnTo>
                  <a:lnTo>
                    <a:pt x="1634759" y="49260"/>
                  </a:lnTo>
                  <a:lnTo>
                    <a:pt x="1661056" y="83293"/>
                  </a:lnTo>
                  <a:lnTo>
                    <a:pt x="1678011" y="123457"/>
                  </a:lnTo>
                  <a:lnTo>
                    <a:pt x="1684020" y="168148"/>
                  </a:lnTo>
                  <a:lnTo>
                    <a:pt x="1684020" y="840740"/>
                  </a:lnTo>
                  <a:lnTo>
                    <a:pt x="1678011" y="885430"/>
                  </a:lnTo>
                  <a:lnTo>
                    <a:pt x="1661056" y="925594"/>
                  </a:lnTo>
                  <a:lnTo>
                    <a:pt x="1634759" y="959627"/>
                  </a:lnTo>
                  <a:lnTo>
                    <a:pt x="1600726" y="985924"/>
                  </a:lnTo>
                  <a:lnTo>
                    <a:pt x="1560562" y="1002879"/>
                  </a:lnTo>
                  <a:lnTo>
                    <a:pt x="1515872" y="1008888"/>
                  </a:lnTo>
                  <a:lnTo>
                    <a:pt x="168148" y="1008888"/>
                  </a:lnTo>
                  <a:lnTo>
                    <a:pt x="123448" y="1002879"/>
                  </a:lnTo>
                  <a:lnTo>
                    <a:pt x="83281" y="985924"/>
                  </a:lnTo>
                  <a:lnTo>
                    <a:pt x="49250" y="959627"/>
                  </a:lnTo>
                  <a:lnTo>
                    <a:pt x="22957" y="925594"/>
                  </a:lnTo>
                  <a:lnTo>
                    <a:pt x="6006" y="885430"/>
                  </a:lnTo>
                  <a:lnTo>
                    <a:pt x="0" y="840740"/>
                  </a:lnTo>
                  <a:lnTo>
                    <a:pt x="0" y="168148"/>
                  </a:ln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ea typeface="+mn-ea"/>
                <a:cs typeface="+mn-cs"/>
              </a:endParaRPr>
            </a:p>
          </p:txBody>
        </p:sp>
      </p:grpSp>
      <p:sp>
        <p:nvSpPr>
          <p:cNvPr id="72" name="object 30"/>
          <p:cNvSpPr txBox="1"/>
          <p:nvPr/>
        </p:nvSpPr>
        <p:spPr>
          <a:xfrm>
            <a:off x="953820" y="2960369"/>
            <a:ext cx="1142365" cy="513080"/>
          </a:xfrm>
          <a:prstGeom prst="rect">
            <a:avLst/>
          </a:prstGeom>
        </p:spPr>
        <p:txBody>
          <a:bodyPr vert="horz" wrap="square" lIns="0" tIns="12065" rIns="0" bIns="0" rtlCol="0">
            <a:spAutoFit/>
          </a:bodyPr>
          <a:lstStyle/>
          <a:p>
            <a:pPr marL="169545" marR="5080" lvl="0" indent="-157480" algn="l"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5" normalizeH="0" baseline="0" noProof="0" dirty="0">
                <a:ln>
                  <a:noFill/>
                </a:ln>
                <a:solidFill>
                  <a:prstClr val="white"/>
                </a:solidFill>
                <a:effectLst/>
                <a:uLnTx/>
                <a:uFillTx/>
                <a:ea typeface="+mn-ea"/>
                <a:cs typeface="Arial MT"/>
              </a:rPr>
              <a:t>Analyze</a:t>
            </a:r>
            <a:r>
              <a:rPr kumimoji="0" sz="1600" b="0" i="0" u="none" strike="noStrike" kern="1200" cap="none" spc="-85" normalizeH="0" baseline="0" noProof="0" dirty="0">
                <a:ln>
                  <a:noFill/>
                </a:ln>
                <a:solidFill>
                  <a:prstClr val="white"/>
                </a:solidFill>
                <a:effectLst/>
                <a:uLnTx/>
                <a:uFillTx/>
                <a:ea typeface="+mn-ea"/>
                <a:cs typeface="Arial MT"/>
              </a:rPr>
              <a:t> </a:t>
            </a:r>
            <a:r>
              <a:rPr kumimoji="0" sz="1600" b="0" i="0" u="none" strike="noStrike" kern="1200" cap="none" spc="-5" normalizeH="0" baseline="0" noProof="0" dirty="0">
                <a:ln>
                  <a:noFill/>
                </a:ln>
                <a:solidFill>
                  <a:prstClr val="white"/>
                </a:solidFill>
                <a:effectLst/>
                <a:uLnTx/>
                <a:uFillTx/>
                <a:ea typeface="+mn-ea"/>
                <a:cs typeface="Arial MT"/>
              </a:rPr>
              <a:t>and </a:t>
            </a:r>
            <a:r>
              <a:rPr kumimoji="0" sz="1600" b="0" i="0" u="none" strike="noStrike" kern="1200" cap="none" spc="-430" normalizeH="0" baseline="0" noProof="0" dirty="0">
                <a:ln>
                  <a:noFill/>
                </a:ln>
                <a:solidFill>
                  <a:prstClr val="white"/>
                </a:solidFill>
                <a:effectLst/>
                <a:uLnTx/>
                <a:uFillTx/>
                <a:ea typeface="+mn-ea"/>
                <a:cs typeface="Arial MT"/>
              </a:rPr>
              <a:t> </a:t>
            </a:r>
            <a:r>
              <a:rPr kumimoji="0" sz="1600" b="0" i="0" u="none" strike="noStrike" kern="1200" cap="none" spc="-5" normalizeH="0" baseline="0" noProof="0" dirty="0">
                <a:ln>
                  <a:noFill/>
                </a:ln>
                <a:solidFill>
                  <a:prstClr val="white"/>
                </a:solidFill>
                <a:effectLst/>
                <a:uLnTx/>
                <a:uFillTx/>
                <a:ea typeface="+mn-ea"/>
                <a:cs typeface="Arial MT"/>
              </a:rPr>
              <a:t>Enhance</a:t>
            </a:r>
            <a:endParaRPr kumimoji="0" sz="1600" b="0" i="0" u="none" strike="noStrike" kern="1200" cap="none" spc="0" normalizeH="0" baseline="0" noProof="0" dirty="0">
              <a:ln>
                <a:noFill/>
              </a:ln>
              <a:solidFill>
                <a:prstClr val="white"/>
              </a:solidFill>
              <a:effectLst/>
              <a:uLnTx/>
              <a:uFillTx/>
              <a:ea typeface="+mn-ea"/>
              <a:cs typeface="Arial MT"/>
            </a:endParaRPr>
          </a:p>
        </p:txBody>
      </p:sp>
      <p:grpSp>
        <p:nvGrpSpPr>
          <p:cNvPr id="73" name="object 31"/>
          <p:cNvGrpSpPr/>
          <p:nvPr/>
        </p:nvGrpSpPr>
        <p:grpSpPr>
          <a:xfrm>
            <a:off x="3037077" y="2715767"/>
            <a:ext cx="1698625" cy="970323"/>
            <a:chOff x="3037077" y="2709417"/>
            <a:chExt cx="1698625" cy="1021715"/>
          </a:xfrm>
        </p:grpSpPr>
        <p:sp>
          <p:nvSpPr>
            <p:cNvPr id="74" name="object 32"/>
            <p:cNvSpPr/>
            <p:nvPr/>
          </p:nvSpPr>
          <p:spPr>
            <a:xfrm>
              <a:off x="3043427" y="2715767"/>
              <a:ext cx="1685925" cy="1009015"/>
            </a:xfrm>
            <a:custGeom>
              <a:avLst/>
              <a:gdLst/>
              <a:ahLst/>
              <a:cxnLst/>
              <a:rect l="l" t="t" r="r" b="b"/>
              <a:pathLst>
                <a:path w="1685925" h="1009014">
                  <a:moveTo>
                    <a:pt x="1517396" y="0"/>
                  </a:moveTo>
                  <a:lnTo>
                    <a:pt x="168148" y="0"/>
                  </a:lnTo>
                  <a:lnTo>
                    <a:pt x="123457" y="6008"/>
                  </a:lnTo>
                  <a:lnTo>
                    <a:pt x="83293" y="22963"/>
                  </a:lnTo>
                  <a:lnTo>
                    <a:pt x="49260" y="49260"/>
                  </a:lnTo>
                  <a:lnTo>
                    <a:pt x="22963" y="83293"/>
                  </a:lnTo>
                  <a:lnTo>
                    <a:pt x="6008" y="123457"/>
                  </a:lnTo>
                  <a:lnTo>
                    <a:pt x="0" y="168148"/>
                  </a:lnTo>
                  <a:lnTo>
                    <a:pt x="0" y="840740"/>
                  </a:lnTo>
                  <a:lnTo>
                    <a:pt x="6008" y="885430"/>
                  </a:lnTo>
                  <a:lnTo>
                    <a:pt x="22963" y="925594"/>
                  </a:lnTo>
                  <a:lnTo>
                    <a:pt x="49260" y="959627"/>
                  </a:lnTo>
                  <a:lnTo>
                    <a:pt x="83293" y="985924"/>
                  </a:lnTo>
                  <a:lnTo>
                    <a:pt x="123457" y="1002879"/>
                  </a:lnTo>
                  <a:lnTo>
                    <a:pt x="168148" y="1008888"/>
                  </a:lnTo>
                  <a:lnTo>
                    <a:pt x="1517396" y="1008888"/>
                  </a:lnTo>
                  <a:lnTo>
                    <a:pt x="1562086" y="1002879"/>
                  </a:lnTo>
                  <a:lnTo>
                    <a:pt x="1602250" y="985924"/>
                  </a:lnTo>
                  <a:lnTo>
                    <a:pt x="1636283" y="959627"/>
                  </a:lnTo>
                  <a:lnTo>
                    <a:pt x="1662580" y="925594"/>
                  </a:lnTo>
                  <a:lnTo>
                    <a:pt x="1679535" y="885430"/>
                  </a:lnTo>
                  <a:lnTo>
                    <a:pt x="1685544" y="840740"/>
                  </a:lnTo>
                  <a:lnTo>
                    <a:pt x="1685544" y="168148"/>
                  </a:lnTo>
                  <a:lnTo>
                    <a:pt x="1679535" y="123457"/>
                  </a:lnTo>
                  <a:lnTo>
                    <a:pt x="1662580" y="83293"/>
                  </a:lnTo>
                  <a:lnTo>
                    <a:pt x="1636283" y="49260"/>
                  </a:lnTo>
                  <a:lnTo>
                    <a:pt x="1602250" y="22963"/>
                  </a:lnTo>
                  <a:lnTo>
                    <a:pt x="1562086" y="6008"/>
                  </a:lnTo>
                  <a:lnTo>
                    <a:pt x="1517396" y="0"/>
                  </a:ln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ea typeface="+mn-ea"/>
                <a:cs typeface="+mn-cs"/>
              </a:endParaRPr>
            </a:p>
          </p:txBody>
        </p:sp>
        <p:sp>
          <p:nvSpPr>
            <p:cNvPr id="75" name="object 33"/>
            <p:cNvSpPr/>
            <p:nvPr/>
          </p:nvSpPr>
          <p:spPr>
            <a:xfrm>
              <a:off x="3043427" y="2715767"/>
              <a:ext cx="1685925" cy="1009015"/>
            </a:xfrm>
            <a:custGeom>
              <a:avLst/>
              <a:gdLst/>
              <a:ahLst/>
              <a:cxnLst/>
              <a:rect l="l" t="t" r="r" b="b"/>
              <a:pathLst>
                <a:path w="1685925" h="1009014">
                  <a:moveTo>
                    <a:pt x="0" y="168148"/>
                  </a:moveTo>
                  <a:lnTo>
                    <a:pt x="6008" y="123457"/>
                  </a:lnTo>
                  <a:lnTo>
                    <a:pt x="22963" y="83293"/>
                  </a:lnTo>
                  <a:lnTo>
                    <a:pt x="49260" y="49260"/>
                  </a:lnTo>
                  <a:lnTo>
                    <a:pt x="83293" y="22963"/>
                  </a:lnTo>
                  <a:lnTo>
                    <a:pt x="123457" y="6008"/>
                  </a:lnTo>
                  <a:lnTo>
                    <a:pt x="168148" y="0"/>
                  </a:lnTo>
                  <a:lnTo>
                    <a:pt x="1517396" y="0"/>
                  </a:lnTo>
                  <a:lnTo>
                    <a:pt x="1562086" y="6008"/>
                  </a:lnTo>
                  <a:lnTo>
                    <a:pt x="1602250" y="22963"/>
                  </a:lnTo>
                  <a:lnTo>
                    <a:pt x="1636283" y="49260"/>
                  </a:lnTo>
                  <a:lnTo>
                    <a:pt x="1662580" y="83293"/>
                  </a:lnTo>
                  <a:lnTo>
                    <a:pt x="1679535" y="123457"/>
                  </a:lnTo>
                  <a:lnTo>
                    <a:pt x="1685544" y="168148"/>
                  </a:lnTo>
                  <a:lnTo>
                    <a:pt x="1685544" y="840740"/>
                  </a:lnTo>
                  <a:lnTo>
                    <a:pt x="1679535" y="885430"/>
                  </a:lnTo>
                  <a:lnTo>
                    <a:pt x="1662580" y="925594"/>
                  </a:lnTo>
                  <a:lnTo>
                    <a:pt x="1636283" y="959627"/>
                  </a:lnTo>
                  <a:lnTo>
                    <a:pt x="1602250" y="985924"/>
                  </a:lnTo>
                  <a:lnTo>
                    <a:pt x="1562086" y="1002879"/>
                  </a:lnTo>
                  <a:lnTo>
                    <a:pt x="1517396" y="1008888"/>
                  </a:lnTo>
                  <a:lnTo>
                    <a:pt x="168148" y="1008888"/>
                  </a:lnTo>
                  <a:lnTo>
                    <a:pt x="123457" y="1002879"/>
                  </a:lnTo>
                  <a:lnTo>
                    <a:pt x="83293" y="985924"/>
                  </a:lnTo>
                  <a:lnTo>
                    <a:pt x="49260" y="959627"/>
                  </a:lnTo>
                  <a:lnTo>
                    <a:pt x="22963" y="925594"/>
                  </a:lnTo>
                  <a:lnTo>
                    <a:pt x="6008" y="885430"/>
                  </a:lnTo>
                  <a:lnTo>
                    <a:pt x="0" y="840740"/>
                  </a:lnTo>
                  <a:lnTo>
                    <a:pt x="0" y="168148"/>
                  </a:ln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ea typeface="+mn-ea"/>
                <a:cs typeface="+mn-cs"/>
              </a:endParaRPr>
            </a:p>
          </p:txBody>
        </p:sp>
      </p:grpSp>
      <p:sp>
        <p:nvSpPr>
          <p:cNvPr id="76" name="object 34"/>
          <p:cNvSpPr txBox="1"/>
          <p:nvPr/>
        </p:nvSpPr>
        <p:spPr>
          <a:xfrm>
            <a:off x="3558285" y="3082289"/>
            <a:ext cx="657860" cy="258404"/>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5" normalizeH="0" baseline="0" noProof="0" dirty="0">
                <a:ln>
                  <a:noFill/>
                </a:ln>
                <a:solidFill>
                  <a:prstClr val="white"/>
                </a:solidFill>
                <a:effectLst/>
                <a:uLnTx/>
                <a:uFillTx/>
                <a:ea typeface="+mn-ea"/>
                <a:cs typeface="Arial MT"/>
              </a:rPr>
              <a:t>Design</a:t>
            </a:r>
            <a:endParaRPr kumimoji="0" sz="1600" b="0" i="0" u="none" strike="noStrike" kern="1200" cap="none" spc="0" normalizeH="0" baseline="0" noProof="0" dirty="0">
              <a:ln>
                <a:noFill/>
              </a:ln>
              <a:solidFill>
                <a:prstClr val="white"/>
              </a:solidFill>
              <a:effectLst/>
              <a:uLnTx/>
              <a:uFillTx/>
              <a:ea typeface="+mn-ea"/>
              <a:cs typeface="Arial MT"/>
            </a:endParaRPr>
          </a:p>
        </p:txBody>
      </p:sp>
      <p:grpSp>
        <p:nvGrpSpPr>
          <p:cNvPr id="77" name="object 35"/>
          <p:cNvGrpSpPr/>
          <p:nvPr/>
        </p:nvGrpSpPr>
        <p:grpSpPr>
          <a:xfrm>
            <a:off x="527684" y="3793616"/>
            <a:ext cx="307340" cy="307340"/>
            <a:chOff x="527684" y="3793616"/>
            <a:chExt cx="307340" cy="307340"/>
          </a:xfrm>
        </p:grpSpPr>
        <p:sp>
          <p:nvSpPr>
            <p:cNvPr id="78" name="object 36"/>
            <p:cNvSpPr/>
            <p:nvPr/>
          </p:nvSpPr>
          <p:spPr>
            <a:xfrm>
              <a:off x="537209" y="3803141"/>
              <a:ext cx="288290" cy="288290"/>
            </a:xfrm>
            <a:custGeom>
              <a:avLst/>
              <a:gdLst/>
              <a:ahLst/>
              <a:cxnLst/>
              <a:rect l="l" t="t" r="r" b="b"/>
              <a:pathLst>
                <a:path w="288290" h="288289">
                  <a:moveTo>
                    <a:pt x="144018" y="0"/>
                  </a:moveTo>
                  <a:lnTo>
                    <a:pt x="98496" y="7345"/>
                  </a:lnTo>
                  <a:lnTo>
                    <a:pt x="58962" y="27797"/>
                  </a:lnTo>
                  <a:lnTo>
                    <a:pt x="27786" y="58978"/>
                  </a:lnTo>
                  <a:lnTo>
                    <a:pt x="7342" y="98511"/>
                  </a:lnTo>
                  <a:lnTo>
                    <a:pt x="0" y="144017"/>
                  </a:lnTo>
                  <a:lnTo>
                    <a:pt x="7342" y="189524"/>
                  </a:lnTo>
                  <a:lnTo>
                    <a:pt x="27786" y="229057"/>
                  </a:lnTo>
                  <a:lnTo>
                    <a:pt x="58962" y="260238"/>
                  </a:lnTo>
                  <a:lnTo>
                    <a:pt x="98496" y="280690"/>
                  </a:lnTo>
                  <a:lnTo>
                    <a:pt x="144018" y="288035"/>
                  </a:lnTo>
                  <a:lnTo>
                    <a:pt x="189539" y="280690"/>
                  </a:lnTo>
                  <a:lnTo>
                    <a:pt x="229073" y="260238"/>
                  </a:lnTo>
                  <a:lnTo>
                    <a:pt x="260249" y="229057"/>
                  </a:lnTo>
                  <a:lnTo>
                    <a:pt x="280693" y="189524"/>
                  </a:lnTo>
                  <a:lnTo>
                    <a:pt x="288036" y="144017"/>
                  </a:lnTo>
                  <a:lnTo>
                    <a:pt x="280693" y="98511"/>
                  </a:lnTo>
                  <a:lnTo>
                    <a:pt x="260249" y="58978"/>
                  </a:lnTo>
                  <a:lnTo>
                    <a:pt x="229073" y="27797"/>
                  </a:lnTo>
                  <a:lnTo>
                    <a:pt x="189539" y="7345"/>
                  </a:lnTo>
                  <a:lnTo>
                    <a:pt x="144018"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ea typeface="+mn-ea"/>
                <a:cs typeface="+mn-cs"/>
              </a:endParaRPr>
            </a:p>
          </p:txBody>
        </p:sp>
        <p:sp>
          <p:nvSpPr>
            <p:cNvPr id="79" name="object 37"/>
            <p:cNvSpPr/>
            <p:nvPr/>
          </p:nvSpPr>
          <p:spPr>
            <a:xfrm>
              <a:off x="537209" y="3803141"/>
              <a:ext cx="288290" cy="288290"/>
            </a:xfrm>
            <a:custGeom>
              <a:avLst/>
              <a:gdLst/>
              <a:ahLst/>
              <a:cxnLst/>
              <a:rect l="l" t="t" r="r" b="b"/>
              <a:pathLst>
                <a:path w="288290" h="288289">
                  <a:moveTo>
                    <a:pt x="0" y="144017"/>
                  </a:moveTo>
                  <a:lnTo>
                    <a:pt x="7342" y="98511"/>
                  </a:lnTo>
                  <a:lnTo>
                    <a:pt x="27786" y="58978"/>
                  </a:lnTo>
                  <a:lnTo>
                    <a:pt x="58962" y="27797"/>
                  </a:lnTo>
                  <a:lnTo>
                    <a:pt x="98496" y="7345"/>
                  </a:lnTo>
                  <a:lnTo>
                    <a:pt x="144018" y="0"/>
                  </a:lnTo>
                  <a:lnTo>
                    <a:pt x="189539" y="7345"/>
                  </a:lnTo>
                  <a:lnTo>
                    <a:pt x="229073" y="27797"/>
                  </a:lnTo>
                  <a:lnTo>
                    <a:pt x="260249" y="58978"/>
                  </a:lnTo>
                  <a:lnTo>
                    <a:pt x="280693" y="98511"/>
                  </a:lnTo>
                  <a:lnTo>
                    <a:pt x="288036" y="144017"/>
                  </a:lnTo>
                  <a:lnTo>
                    <a:pt x="280693" y="189524"/>
                  </a:lnTo>
                  <a:lnTo>
                    <a:pt x="260249" y="229057"/>
                  </a:lnTo>
                  <a:lnTo>
                    <a:pt x="229073" y="260238"/>
                  </a:lnTo>
                  <a:lnTo>
                    <a:pt x="189539" y="280690"/>
                  </a:lnTo>
                  <a:lnTo>
                    <a:pt x="144018" y="288035"/>
                  </a:lnTo>
                  <a:lnTo>
                    <a:pt x="98496" y="280690"/>
                  </a:lnTo>
                  <a:lnTo>
                    <a:pt x="58962" y="260238"/>
                  </a:lnTo>
                  <a:lnTo>
                    <a:pt x="27786" y="229057"/>
                  </a:lnTo>
                  <a:lnTo>
                    <a:pt x="7342" y="189524"/>
                  </a:lnTo>
                  <a:lnTo>
                    <a:pt x="0" y="144017"/>
                  </a:lnTo>
                  <a:close/>
                </a:path>
              </a:pathLst>
            </a:custGeom>
            <a:ln w="19049">
              <a:solidFill>
                <a:srgbClr val="96098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ea typeface="+mn-ea"/>
                <a:cs typeface="+mn-cs"/>
              </a:endParaRPr>
            </a:p>
          </p:txBody>
        </p:sp>
      </p:grpSp>
      <p:sp>
        <p:nvSpPr>
          <p:cNvPr id="80" name="object 38"/>
          <p:cNvSpPr txBox="1"/>
          <p:nvPr/>
        </p:nvSpPr>
        <p:spPr>
          <a:xfrm>
            <a:off x="611530" y="3807967"/>
            <a:ext cx="138430" cy="258404"/>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5" normalizeH="0" baseline="0" noProof="0" dirty="0">
                <a:ln>
                  <a:noFill/>
                </a:ln>
                <a:solidFill>
                  <a:prstClr val="black"/>
                </a:solidFill>
                <a:effectLst/>
                <a:uLnTx/>
                <a:uFillTx/>
                <a:ea typeface="+mn-ea"/>
                <a:cs typeface="Arial MT"/>
              </a:rPr>
              <a:t>5</a:t>
            </a:r>
            <a:endParaRPr kumimoji="0" sz="1600" b="0" i="0" u="none" strike="noStrike" kern="1200" cap="none" spc="0" normalizeH="0" baseline="0" noProof="0">
              <a:ln>
                <a:noFill/>
              </a:ln>
              <a:solidFill>
                <a:prstClr val="black"/>
              </a:solidFill>
              <a:effectLst/>
              <a:uLnTx/>
              <a:uFillTx/>
              <a:ea typeface="+mn-ea"/>
              <a:cs typeface="Arial MT"/>
            </a:endParaRPr>
          </a:p>
        </p:txBody>
      </p:sp>
      <p:sp>
        <p:nvSpPr>
          <p:cNvPr id="81" name="object 40"/>
          <p:cNvSpPr/>
          <p:nvPr/>
        </p:nvSpPr>
        <p:spPr>
          <a:xfrm>
            <a:off x="2957575" y="1492575"/>
            <a:ext cx="288290" cy="288290"/>
          </a:xfrm>
          <a:custGeom>
            <a:avLst/>
            <a:gdLst/>
            <a:ahLst/>
            <a:cxnLst/>
            <a:rect l="l" t="t" r="r" b="b"/>
            <a:pathLst>
              <a:path w="288289" h="288289">
                <a:moveTo>
                  <a:pt x="144018" y="0"/>
                </a:moveTo>
                <a:lnTo>
                  <a:pt x="98511" y="7345"/>
                </a:lnTo>
                <a:lnTo>
                  <a:pt x="58978" y="27797"/>
                </a:lnTo>
                <a:lnTo>
                  <a:pt x="27797" y="58978"/>
                </a:lnTo>
                <a:lnTo>
                  <a:pt x="7345" y="98511"/>
                </a:lnTo>
                <a:lnTo>
                  <a:pt x="0" y="144018"/>
                </a:lnTo>
                <a:lnTo>
                  <a:pt x="7345" y="189524"/>
                </a:lnTo>
                <a:lnTo>
                  <a:pt x="27797" y="229057"/>
                </a:lnTo>
                <a:lnTo>
                  <a:pt x="58978" y="260238"/>
                </a:lnTo>
                <a:lnTo>
                  <a:pt x="98511" y="280690"/>
                </a:lnTo>
                <a:lnTo>
                  <a:pt x="144018" y="288036"/>
                </a:lnTo>
                <a:lnTo>
                  <a:pt x="189524" y="280690"/>
                </a:lnTo>
                <a:lnTo>
                  <a:pt x="229057" y="260238"/>
                </a:lnTo>
                <a:lnTo>
                  <a:pt x="260238" y="229057"/>
                </a:lnTo>
                <a:lnTo>
                  <a:pt x="280690" y="189524"/>
                </a:lnTo>
                <a:lnTo>
                  <a:pt x="288036" y="144018"/>
                </a:lnTo>
                <a:lnTo>
                  <a:pt x="280690" y="98511"/>
                </a:lnTo>
                <a:lnTo>
                  <a:pt x="260238" y="58978"/>
                </a:lnTo>
                <a:lnTo>
                  <a:pt x="229057" y="27797"/>
                </a:lnTo>
                <a:lnTo>
                  <a:pt x="189524" y="7345"/>
                </a:lnTo>
                <a:lnTo>
                  <a:pt x="144018" y="0"/>
                </a:lnTo>
                <a:close/>
              </a:path>
            </a:pathLst>
          </a:custGeom>
        </p:spPr>
        <p:style>
          <a:lnRef idx="2">
            <a:schemeClr val="accent6"/>
          </a:lnRef>
          <a:fillRef idx="1">
            <a:schemeClr val="lt1"/>
          </a:fillRef>
          <a:effectRef idx="0">
            <a:schemeClr val="accent6"/>
          </a:effectRef>
          <a:fontRef idx="minor">
            <a:schemeClr val="dk1"/>
          </a:fontRef>
        </p:style>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ea typeface="+mn-ea"/>
              <a:cs typeface="+mn-cs"/>
            </a:endParaRPr>
          </a:p>
        </p:txBody>
      </p:sp>
      <p:sp>
        <p:nvSpPr>
          <p:cNvPr id="82" name="object 42"/>
          <p:cNvSpPr txBox="1"/>
          <p:nvPr/>
        </p:nvSpPr>
        <p:spPr>
          <a:xfrm>
            <a:off x="3036785" y="1493133"/>
            <a:ext cx="138430" cy="258404"/>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5" normalizeH="0" baseline="0" noProof="0" dirty="0">
                <a:ln>
                  <a:noFill/>
                </a:ln>
                <a:solidFill>
                  <a:prstClr val="black"/>
                </a:solidFill>
                <a:effectLst/>
                <a:uLnTx/>
                <a:uFillTx/>
                <a:ea typeface="+mn-ea"/>
                <a:cs typeface="Arial MT"/>
              </a:rPr>
              <a:t>2</a:t>
            </a:r>
            <a:endParaRPr kumimoji="0" sz="1600" b="0" i="0" u="none" strike="noStrike" kern="1200" cap="none" spc="0" normalizeH="0" baseline="0" noProof="0" dirty="0">
              <a:ln>
                <a:noFill/>
              </a:ln>
              <a:solidFill>
                <a:prstClr val="black"/>
              </a:solidFill>
              <a:effectLst/>
              <a:uLnTx/>
              <a:uFillTx/>
              <a:ea typeface="+mn-ea"/>
              <a:cs typeface="Arial MT"/>
            </a:endParaRPr>
          </a:p>
        </p:txBody>
      </p:sp>
      <p:grpSp>
        <p:nvGrpSpPr>
          <p:cNvPr id="83" name="object 47"/>
          <p:cNvGrpSpPr/>
          <p:nvPr/>
        </p:nvGrpSpPr>
        <p:grpSpPr>
          <a:xfrm>
            <a:off x="2923032" y="2678003"/>
            <a:ext cx="307340" cy="307340"/>
            <a:chOff x="2891408" y="2560701"/>
            <a:chExt cx="307340" cy="307340"/>
          </a:xfrm>
        </p:grpSpPr>
        <p:sp>
          <p:nvSpPr>
            <p:cNvPr id="84" name="object 48"/>
            <p:cNvSpPr/>
            <p:nvPr/>
          </p:nvSpPr>
          <p:spPr>
            <a:xfrm>
              <a:off x="2900933" y="2570226"/>
              <a:ext cx="288290" cy="288290"/>
            </a:xfrm>
            <a:custGeom>
              <a:avLst/>
              <a:gdLst/>
              <a:ahLst/>
              <a:cxnLst/>
              <a:rect l="l" t="t" r="r" b="b"/>
              <a:pathLst>
                <a:path w="288289" h="288289">
                  <a:moveTo>
                    <a:pt x="144018" y="0"/>
                  </a:moveTo>
                  <a:lnTo>
                    <a:pt x="98511" y="7345"/>
                  </a:lnTo>
                  <a:lnTo>
                    <a:pt x="58978" y="27797"/>
                  </a:lnTo>
                  <a:lnTo>
                    <a:pt x="27797" y="58978"/>
                  </a:lnTo>
                  <a:lnTo>
                    <a:pt x="7345" y="98511"/>
                  </a:lnTo>
                  <a:lnTo>
                    <a:pt x="0" y="144018"/>
                  </a:lnTo>
                  <a:lnTo>
                    <a:pt x="7345" y="189524"/>
                  </a:lnTo>
                  <a:lnTo>
                    <a:pt x="27797" y="229057"/>
                  </a:lnTo>
                  <a:lnTo>
                    <a:pt x="58978" y="260238"/>
                  </a:lnTo>
                  <a:lnTo>
                    <a:pt x="98511" y="280690"/>
                  </a:lnTo>
                  <a:lnTo>
                    <a:pt x="144018" y="288036"/>
                  </a:lnTo>
                  <a:lnTo>
                    <a:pt x="189524" y="280690"/>
                  </a:lnTo>
                  <a:lnTo>
                    <a:pt x="229057" y="260238"/>
                  </a:lnTo>
                  <a:lnTo>
                    <a:pt x="260238" y="229057"/>
                  </a:lnTo>
                  <a:lnTo>
                    <a:pt x="280690" y="189524"/>
                  </a:lnTo>
                  <a:lnTo>
                    <a:pt x="288036" y="144018"/>
                  </a:lnTo>
                  <a:lnTo>
                    <a:pt x="280690" y="98511"/>
                  </a:lnTo>
                  <a:lnTo>
                    <a:pt x="260238" y="58978"/>
                  </a:lnTo>
                  <a:lnTo>
                    <a:pt x="229057" y="27797"/>
                  </a:lnTo>
                  <a:lnTo>
                    <a:pt x="189524" y="7345"/>
                  </a:lnTo>
                  <a:lnTo>
                    <a:pt x="144018"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ea typeface="+mn-ea"/>
                <a:cs typeface="+mn-cs"/>
              </a:endParaRPr>
            </a:p>
          </p:txBody>
        </p:sp>
        <p:sp>
          <p:nvSpPr>
            <p:cNvPr id="85" name="object 49"/>
            <p:cNvSpPr/>
            <p:nvPr/>
          </p:nvSpPr>
          <p:spPr>
            <a:xfrm>
              <a:off x="2900933" y="2570226"/>
              <a:ext cx="288290" cy="288290"/>
            </a:xfrm>
            <a:custGeom>
              <a:avLst/>
              <a:gdLst/>
              <a:ahLst/>
              <a:cxnLst/>
              <a:rect l="l" t="t" r="r" b="b"/>
              <a:pathLst>
                <a:path w="288289" h="288289">
                  <a:moveTo>
                    <a:pt x="0" y="144018"/>
                  </a:moveTo>
                  <a:lnTo>
                    <a:pt x="7345" y="98511"/>
                  </a:lnTo>
                  <a:lnTo>
                    <a:pt x="27797" y="58978"/>
                  </a:lnTo>
                  <a:lnTo>
                    <a:pt x="58978" y="27797"/>
                  </a:lnTo>
                  <a:lnTo>
                    <a:pt x="98511" y="7345"/>
                  </a:lnTo>
                  <a:lnTo>
                    <a:pt x="144018" y="0"/>
                  </a:lnTo>
                  <a:lnTo>
                    <a:pt x="189524" y="7345"/>
                  </a:lnTo>
                  <a:lnTo>
                    <a:pt x="229057" y="27797"/>
                  </a:lnTo>
                  <a:lnTo>
                    <a:pt x="260238" y="58978"/>
                  </a:lnTo>
                  <a:lnTo>
                    <a:pt x="280690" y="98511"/>
                  </a:lnTo>
                  <a:lnTo>
                    <a:pt x="288036" y="144018"/>
                  </a:lnTo>
                  <a:lnTo>
                    <a:pt x="280690" y="189524"/>
                  </a:lnTo>
                  <a:lnTo>
                    <a:pt x="260238" y="229057"/>
                  </a:lnTo>
                  <a:lnTo>
                    <a:pt x="229057" y="260238"/>
                  </a:lnTo>
                  <a:lnTo>
                    <a:pt x="189524" y="280690"/>
                  </a:lnTo>
                  <a:lnTo>
                    <a:pt x="144018" y="288036"/>
                  </a:lnTo>
                  <a:lnTo>
                    <a:pt x="98511" y="280690"/>
                  </a:lnTo>
                  <a:lnTo>
                    <a:pt x="58978" y="260238"/>
                  </a:lnTo>
                  <a:lnTo>
                    <a:pt x="27797" y="229057"/>
                  </a:lnTo>
                  <a:lnTo>
                    <a:pt x="7345" y="189524"/>
                  </a:lnTo>
                  <a:lnTo>
                    <a:pt x="0" y="144018"/>
                  </a:lnTo>
                  <a:close/>
                </a:path>
              </a:pathLst>
            </a:custGeom>
            <a:ln w="19050">
              <a:solidFill>
                <a:srgbClr val="EFAB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ea typeface="+mn-ea"/>
                <a:cs typeface="+mn-cs"/>
              </a:endParaRPr>
            </a:p>
          </p:txBody>
        </p:sp>
      </p:grpSp>
      <p:sp>
        <p:nvSpPr>
          <p:cNvPr id="86" name="object 50"/>
          <p:cNvSpPr txBox="1"/>
          <p:nvPr/>
        </p:nvSpPr>
        <p:spPr>
          <a:xfrm>
            <a:off x="3007487" y="2716820"/>
            <a:ext cx="138430" cy="258404"/>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5" normalizeH="0" baseline="0" noProof="0" dirty="0">
                <a:ln>
                  <a:noFill/>
                </a:ln>
                <a:solidFill>
                  <a:prstClr val="black"/>
                </a:solidFill>
                <a:effectLst/>
                <a:uLnTx/>
                <a:uFillTx/>
                <a:ea typeface="+mn-ea"/>
                <a:cs typeface="Arial MT"/>
              </a:rPr>
              <a:t>4</a:t>
            </a:r>
            <a:endParaRPr kumimoji="0" sz="1600" b="0" i="0" u="none" strike="noStrike" kern="1200" cap="none" spc="0" normalizeH="0" baseline="0" noProof="0" dirty="0">
              <a:ln>
                <a:noFill/>
              </a:ln>
              <a:solidFill>
                <a:prstClr val="black"/>
              </a:solidFill>
              <a:effectLst/>
              <a:uLnTx/>
              <a:uFillTx/>
              <a:ea typeface="+mn-ea"/>
              <a:cs typeface="Arial MT"/>
            </a:endParaRPr>
          </a:p>
        </p:txBody>
      </p:sp>
      <p:grpSp>
        <p:nvGrpSpPr>
          <p:cNvPr id="87" name="object 51"/>
          <p:cNvGrpSpPr/>
          <p:nvPr/>
        </p:nvGrpSpPr>
        <p:grpSpPr>
          <a:xfrm>
            <a:off x="526161" y="2560701"/>
            <a:ext cx="307340" cy="307340"/>
            <a:chOff x="526161" y="2560701"/>
            <a:chExt cx="307340" cy="307340"/>
          </a:xfrm>
        </p:grpSpPr>
        <p:sp>
          <p:nvSpPr>
            <p:cNvPr id="88" name="object 52"/>
            <p:cNvSpPr/>
            <p:nvPr/>
          </p:nvSpPr>
          <p:spPr>
            <a:xfrm>
              <a:off x="535686" y="2570226"/>
              <a:ext cx="288290" cy="288290"/>
            </a:xfrm>
            <a:custGeom>
              <a:avLst/>
              <a:gdLst/>
              <a:ahLst/>
              <a:cxnLst/>
              <a:rect l="l" t="t" r="r" b="b"/>
              <a:pathLst>
                <a:path w="288290" h="288289">
                  <a:moveTo>
                    <a:pt x="144018" y="0"/>
                  </a:moveTo>
                  <a:lnTo>
                    <a:pt x="98496" y="7345"/>
                  </a:lnTo>
                  <a:lnTo>
                    <a:pt x="58962" y="27797"/>
                  </a:lnTo>
                  <a:lnTo>
                    <a:pt x="27786" y="58978"/>
                  </a:lnTo>
                  <a:lnTo>
                    <a:pt x="7342" y="98511"/>
                  </a:lnTo>
                  <a:lnTo>
                    <a:pt x="0" y="144018"/>
                  </a:lnTo>
                  <a:lnTo>
                    <a:pt x="7342" y="189524"/>
                  </a:lnTo>
                  <a:lnTo>
                    <a:pt x="27786" y="229057"/>
                  </a:lnTo>
                  <a:lnTo>
                    <a:pt x="58962" y="260238"/>
                  </a:lnTo>
                  <a:lnTo>
                    <a:pt x="98496" y="280690"/>
                  </a:lnTo>
                  <a:lnTo>
                    <a:pt x="144018" y="288036"/>
                  </a:lnTo>
                  <a:lnTo>
                    <a:pt x="189539" y="280690"/>
                  </a:lnTo>
                  <a:lnTo>
                    <a:pt x="229073" y="260238"/>
                  </a:lnTo>
                  <a:lnTo>
                    <a:pt x="260249" y="229057"/>
                  </a:lnTo>
                  <a:lnTo>
                    <a:pt x="280693" y="189524"/>
                  </a:lnTo>
                  <a:lnTo>
                    <a:pt x="288036" y="144018"/>
                  </a:lnTo>
                  <a:lnTo>
                    <a:pt x="280693" y="98511"/>
                  </a:lnTo>
                  <a:lnTo>
                    <a:pt x="260249" y="58978"/>
                  </a:lnTo>
                  <a:lnTo>
                    <a:pt x="229073" y="27797"/>
                  </a:lnTo>
                  <a:lnTo>
                    <a:pt x="189539" y="7345"/>
                  </a:lnTo>
                  <a:lnTo>
                    <a:pt x="144018"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ea typeface="+mn-ea"/>
                <a:cs typeface="+mn-cs"/>
              </a:endParaRPr>
            </a:p>
          </p:txBody>
        </p:sp>
        <p:sp>
          <p:nvSpPr>
            <p:cNvPr id="89" name="object 53"/>
            <p:cNvSpPr/>
            <p:nvPr/>
          </p:nvSpPr>
          <p:spPr>
            <a:xfrm>
              <a:off x="535686" y="2570226"/>
              <a:ext cx="288290" cy="288290"/>
            </a:xfrm>
            <a:custGeom>
              <a:avLst/>
              <a:gdLst/>
              <a:ahLst/>
              <a:cxnLst/>
              <a:rect l="l" t="t" r="r" b="b"/>
              <a:pathLst>
                <a:path w="288290" h="288289">
                  <a:moveTo>
                    <a:pt x="0" y="144018"/>
                  </a:moveTo>
                  <a:lnTo>
                    <a:pt x="7342" y="98511"/>
                  </a:lnTo>
                  <a:lnTo>
                    <a:pt x="27786" y="58978"/>
                  </a:lnTo>
                  <a:lnTo>
                    <a:pt x="58962" y="27797"/>
                  </a:lnTo>
                  <a:lnTo>
                    <a:pt x="98496" y="7345"/>
                  </a:lnTo>
                  <a:lnTo>
                    <a:pt x="144018" y="0"/>
                  </a:lnTo>
                  <a:lnTo>
                    <a:pt x="189539" y="7345"/>
                  </a:lnTo>
                  <a:lnTo>
                    <a:pt x="229073" y="27797"/>
                  </a:lnTo>
                  <a:lnTo>
                    <a:pt x="260249" y="58978"/>
                  </a:lnTo>
                  <a:lnTo>
                    <a:pt x="280693" y="98511"/>
                  </a:lnTo>
                  <a:lnTo>
                    <a:pt x="288036" y="144018"/>
                  </a:lnTo>
                  <a:lnTo>
                    <a:pt x="280693" y="189524"/>
                  </a:lnTo>
                  <a:lnTo>
                    <a:pt x="260249" y="229057"/>
                  </a:lnTo>
                  <a:lnTo>
                    <a:pt x="229073" y="260238"/>
                  </a:lnTo>
                  <a:lnTo>
                    <a:pt x="189539" y="280690"/>
                  </a:lnTo>
                  <a:lnTo>
                    <a:pt x="144018" y="288036"/>
                  </a:lnTo>
                  <a:lnTo>
                    <a:pt x="98496" y="280690"/>
                  </a:lnTo>
                  <a:lnTo>
                    <a:pt x="58962" y="260238"/>
                  </a:lnTo>
                  <a:lnTo>
                    <a:pt x="27786" y="229057"/>
                  </a:lnTo>
                  <a:lnTo>
                    <a:pt x="7342" y="189524"/>
                  </a:lnTo>
                  <a:lnTo>
                    <a:pt x="0" y="144018"/>
                  </a:lnTo>
                  <a:close/>
                </a:path>
              </a:pathLst>
            </a:custGeom>
            <a:ln w="19049">
              <a:solidFill>
                <a:srgbClr val="EFAB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ea typeface="+mn-ea"/>
                <a:cs typeface="+mn-cs"/>
              </a:endParaRPr>
            </a:p>
          </p:txBody>
        </p:sp>
      </p:grpSp>
      <p:sp>
        <p:nvSpPr>
          <p:cNvPr id="90" name="object 54"/>
          <p:cNvSpPr txBox="1"/>
          <p:nvPr/>
        </p:nvSpPr>
        <p:spPr>
          <a:xfrm>
            <a:off x="609701" y="2575305"/>
            <a:ext cx="138430" cy="258404"/>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5" normalizeH="0" baseline="0" noProof="0" dirty="0">
                <a:ln>
                  <a:noFill/>
                </a:ln>
                <a:solidFill>
                  <a:prstClr val="black"/>
                </a:solidFill>
                <a:effectLst/>
                <a:uLnTx/>
                <a:uFillTx/>
                <a:ea typeface="+mn-ea"/>
                <a:cs typeface="Arial MT"/>
              </a:rPr>
              <a:t>3</a:t>
            </a:r>
            <a:endParaRPr kumimoji="0" sz="1600" b="0" i="0" u="none" strike="noStrike" kern="1200" cap="none" spc="0" normalizeH="0" baseline="0" noProof="0" dirty="0">
              <a:ln>
                <a:noFill/>
              </a:ln>
              <a:solidFill>
                <a:prstClr val="black"/>
              </a:solidFill>
              <a:effectLst/>
              <a:uLnTx/>
              <a:uFillTx/>
              <a:ea typeface="+mn-ea"/>
              <a:cs typeface="Arial MT"/>
            </a:endParaRPr>
          </a:p>
        </p:txBody>
      </p:sp>
      <p:sp>
        <p:nvSpPr>
          <p:cNvPr id="95" name="object 40"/>
          <p:cNvSpPr/>
          <p:nvPr/>
        </p:nvSpPr>
        <p:spPr>
          <a:xfrm>
            <a:off x="566262" y="1531291"/>
            <a:ext cx="288290" cy="288290"/>
          </a:xfrm>
          <a:custGeom>
            <a:avLst/>
            <a:gdLst/>
            <a:ahLst/>
            <a:cxnLst/>
            <a:rect l="l" t="t" r="r" b="b"/>
            <a:pathLst>
              <a:path w="288289" h="288289">
                <a:moveTo>
                  <a:pt x="144018" y="0"/>
                </a:moveTo>
                <a:lnTo>
                  <a:pt x="98511" y="7345"/>
                </a:lnTo>
                <a:lnTo>
                  <a:pt x="58978" y="27797"/>
                </a:lnTo>
                <a:lnTo>
                  <a:pt x="27797" y="58978"/>
                </a:lnTo>
                <a:lnTo>
                  <a:pt x="7345" y="98511"/>
                </a:lnTo>
                <a:lnTo>
                  <a:pt x="0" y="144018"/>
                </a:lnTo>
                <a:lnTo>
                  <a:pt x="7345" y="189524"/>
                </a:lnTo>
                <a:lnTo>
                  <a:pt x="27797" y="229057"/>
                </a:lnTo>
                <a:lnTo>
                  <a:pt x="58978" y="260238"/>
                </a:lnTo>
                <a:lnTo>
                  <a:pt x="98511" y="280690"/>
                </a:lnTo>
                <a:lnTo>
                  <a:pt x="144018" y="288036"/>
                </a:lnTo>
                <a:lnTo>
                  <a:pt x="189524" y="280690"/>
                </a:lnTo>
                <a:lnTo>
                  <a:pt x="229057" y="260238"/>
                </a:lnTo>
                <a:lnTo>
                  <a:pt x="260238" y="229057"/>
                </a:lnTo>
                <a:lnTo>
                  <a:pt x="280690" y="189524"/>
                </a:lnTo>
                <a:lnTo>
                  <a:pt x="288036" y="144018"/>
                </a:lnTo>
                <a:lnTo>
                  <a:pt x="280690" y="98511"/>
                </a:lnTo>
                <a:lnTo>
                  <a:pt x="260238" y="58978"/>
                </a:lnTo>
                <a:lnTo>
                  <a:pt x="229057" y="27797"/>
                </a:lnTo>
                <a:lnTo>
                  <a:pt x="189524" y="7345"/>
                </a:lnTo>
                <a:lnTo>
                  <a:pt x="144018" y="0"/>
                </a:lnTo>
                <a:close/>
              </a:path>
            </a:pathLst>
          </a:custGeom>
        </p:spPr>
        <p:style>
          <a:lnRef idx="2">
            <a:schemeClr val="accent6"/>
          </a:lnRef>
          <a:fillRef idx="1">
            <a:schemeClr val="lt1"/>
          </a:fillRef>
          <a:effectRef idx="0">
            <a:schemeClr val="accent6"/>
          </a:effectRef>
          <a:fontRef idx="minor">
            <a:schemeClr val="dk1"/>
          </a:fontRef>
        </p:style>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ea typeface="+mn-ea"/>
                <a:cs typeface="+mn-cs"/>
              </a:rPr>
              <a:t> </a:t>
            </a:r>
            <a:endParaRPr kumimoji="0" sz="1800" b="0" i="0" u="none" strike="noStrike" kern="1200" cap="none" spc="0" normalizeH="0" baseline="0" noProof="0" dirty="0">
              <a:ln>
                <a:noFill/>
              </a:ln>
              <a:solidFill>
                <a:prstClr val="black"/>
              </a:solidFill>
              <a:effectLst/>
              <a:uLnTx/>
              <a:uFillTx/>
              <a:ea typeface="+mn-ea"/>
              <a:cs typeface="+mn-cs"/>
            </a:endParaRPr>
          </a:p>
        </p:txBody>
      </p:sp>
      <p:sp>
        <p:nvSpPr>
          <p:cNvPr id="96" name="TextBox 95"/>
          <p:cNvSpPr txBox="1"/>
          <p:nvPr/>
        </p:nvSpPr>
        <p:spPr>
          <a:xfrm>
            <a:off x="566262" y="1483343"/>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ea typeface="+mn-ea"/>
                <a:cs typeface="+mn-cs"/>
              </a:rPr>
              <a:t>1</a:t>
            </a:r>
          </a:p>
        </p:txBody>
      </p:sp>
      <p:sp>
        <p:nvSpPr>
          <p:cNvPr id="97" name="object 4"/>
          <p:cNvSpPr/>
          <p:nvPr/>
        </p:nvSpPr>
        <p:spPr>
          <a:xfrm>
            <a:off x="5625330" y="877537"/>
            <a:ext cx="5581015" cy="5842633"/>
          </a:xfrm>
          <a:custGeom>
            <a:avLst/>
            <a:gdLst/>
            <a:ahLst/>
            <a:cxnLst/>
            <a:rect l="l" t="t" r="r" b="b"/>
            <a:pathLst>
              <a:path w="5581015" h="5078095">
                <a:moveTo>
                  <a:pt x="5580887" y="0"/>
                </a:moveTo>
                <a:lnTo>
                  <a:pt x="0" y="0"/>
                </a:lnTo>
                <a:lnTo>
                  <a:pt x="0" y="5077968"/>
                </a:lnTo>
                <a:lnTo>
                  <a:pt x="5580887" y="5077968"/>
                </a:lnTo>
                <a:lnTo>
                  <a:pt x="5580887" y="0"/>
                </a:lnTo>
                <a:close/>
              </a:path>
            </a:pathLst>
          </a:custGeom>
          <a:solidFill>
            <a:srgbClr val="FFFFFF">
              <a:alpha val="59999"/>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98" name="object 5"/>
          <p:cNvSpPr txBox="1"/>
          <p:nvPr/>
        </p:nvSpPr>
        <p:spPr>
          <a:xfrm>
            <a:off x="6257163" y="1851546"/>
            <a:ext cx="4724399" cy="513715"/>
          </a:xfrm>
          <a:prstGeom prst="rect">
            <a:avLst/>
          </a:prstGeom>
        </p:spPr>
        <p:txBody>
          <a:bodyPr vert="horz" wrap="square" lIns="0" tIns="12065" rIns="0" bIns="0" rtlCol="0">
            <a:spAutoFit/>
          </a:bodyPr>
          <a:lstStyle/>
          <a:p>
            <a:pPr marR="635" algn="ctr">
              <a:lnSpc>
                <a:spcPct val="100000"/>
              </a:lnSpc>
              <a:spcBef>
                <a:spcPts val="95"/>
              </a:spcBef>
            </a:pPr>
            <a:r>
              <a:rPr sz="1600" b="1" spc="-5" dirty="0">
                <a:cs typeface="Arial"/>
              </a:rPr>
              <a:t>Introduction</a:t>
            </a:r>
            <a:r>
              <a:rPr sz="1600" b="1" spc="10" dirty="0">
                <a:cs typeface="Arial"/>
              </a:rPr>
              <a:t> </a:t>
            </a:r>
            <a:r>
              <a:rPr sz="1600" b="1" spc="-5" dirty="0">
                <a:cs typeface="Arial"/>
              </a:rPr>
              <a:t>to</a:t>
            </a:r>
          </a:p>
          <a:p>
            <a:pPr marR="5080" algn="ctr">
              <a:lnSpc>
                <a:spcPct val="100000"/>
              </a:lnSpc>
              <a:spcBef>
                <a:spcPts val="5"/>
              </a:spcBef>
            </a:pPr>
            <a:r>
              <a:rPr sz="1600" b="1" spc="-5" dirty="0">
                <a:cs typeface="Arial"/>
              </a:rPr>
              <a:t>Business</a:t>
            </a:r>
            <a:r>
              <a:rPr sz="1600" b="1" spc="5" dirty="0">
                <a:cs typeface="Arial"/>
              </a:rPr>
              <a:t> </a:t>
            </a:r>
            <a:r>
              <a:rPr sz="1600" b="1" spc="-5" dirty="0">
                <a:cs typeface="Arial"/>
              </a:rPr>
              <a:t>Transformation</a:t>
            </a:r>
            <a:r>
              <a:rPr sz="1600" b="1" spc="45" dirty="0">
                <a:cs typeface="Arial"/>
              </a:rPr>
              <a:t> </a:t>
            </a:r>
            <a:r>
              <a:rPr sz="1600" b="1" spc="5" dirty="0">
                <a:cs typeface="Arial"/>
              </a:rPr>
              <a:t>with</a:t>
            </a:r>
            <a:r>
              <a:rPr sz="1600" b="1" spc="-25" dirty="0">
                <a:cs typeface="Arial"/>
              </a:rPr>
              <a:t> </a:t>
            </a:r>
            <a:r>
              <a:rPr sz="1600" b="1" spc="-20" dirty="0">
                <a:cs typeface="Arial"/>
              </a:rPr>
              <a:t>SAP</a:t>
            </a:r>
            <a:endParaRPr sz="1600" dirty="0">
              <a:cs typeface="Arial"/>
            </a:endParaRPr>
          </a:p>
        </p:txBody>
      </p:sp>
      <p:grpSp>
        <p:nvGrpSpPr>
          <p:cNvPr id="99" name="object 15"/>
          <p:cNvGrpSpPr/>
          <p:nvPr/>
        </p:nvGrpSpPr>
        <p:grpSpPr>
          <a:xfrm>
            <a:off x="6248400" y="2615375"/>
            <a:ext cx="4743450" cy="622935"/>
            <a:chOff x="6517005" y="2194941"/>
            <a:chExt cx="4743450" cy="622935"/>
          </a:xfrm>
          <a:solidFill>
            <a:schemeClr val="bg1"/>
          </a:solidFill>
        </p:grpSpPr>
        <p:sp>
          <p:nvSpPr>
            <p:cNvPr id="100" name="object 16"/>
            <p:cNvSpPr/>
            <p:nvPr/>
          </p:nvSpPr>
          <p:spPr>
            <a:xfrm>
              <a:off x="6526530" y="2204466"/>
              <a:ext cx="4724400" cy="603885"/>
            </a:xfrm>
            <a:custGeom>
              <a:avLst/>
              <a:gdLst/>
              <a:ahLst/>
              <a:cxnLst/>
              <a:rect l="l" t="t" r="r" b="b"/>
              <a:pathLst>
                <a:path w="4724400" h="603885">
                  <a:moveTo>
                    <a:pt x="4623816" y="0"/>
                  </a:moveTo>
                  <a:lnTo>
                    <a:pt x="100584" y="0"/>
                  </a:lnTo>
                  <a:lnTo>
                    <a:pt x="61454" y="7911"/>
                  </a:lnTo>
                  <a:lnTo>
                    <a:pt x="29479" y="29479"/>
                  </a:lnTo>
                  <a:lnTo>
                    <a:pt x="7911" y="61454"/>
                  </a:lnTo>
                  <a:lnTo>
                    <a:pt x="0" y="100584"/>
                  </a:lnTo>
                  <a:lnTo>
                    <a:pt x="0" y="502920"/>
                  </a:lnTo>
                  <a:lnTo>
                    <a:pt x="7911" y="542049"/>
                  </a:lnTo>
                  <a:lnTo>
                    <a:pt x="29479" y="574024"/>
                  </a:lnTo>
                  <a:lnTo>
                    <a:pt x="61454" y="595592"/>
                  </a:lnTo>
                  <a:lnTo>
                    <a:pt x="100584" y="603504"/>
                  </a:lnTo>
                  <a:lnTo>
                    <a:pt x="4623816" y="603504"/>
                  </a:lnTo>
                  <a:lnTo>
                    <a:pt x="4662945" y="595592"/>
                  </a:lnTo>
                  <a:lnTo>
                    <a:pt x="4694920" y="574024"/>
                  </a:lnTo>
                  <a:lnTo>
                    <a:pt x="4716488" y="542049"/>
                  </a:lnTo>
                  <a:lnTo>
                    <a:pt x="4724400" y="502920"/>
                  </a:lnTo>
                  <a:lnTo>
                    <a:pt x="4724400" y="100584"/>
                  </a:lnTo>
                  <a:lnTo>
                    <a:pt x="4716488" y="61454"/>
                  </a:lnTo>
                  <a:lnTo>
                    <a:pt x="4694920" y="29479"/>
                  </a:lnTo>
                  <a:lnTo>
                    <a:pt x="4662945" y="7911"/>
                  </a:lnTo>
                  <a:lnTo>
                    <a:pt x="4623816" y="0"/>
                  </a:lnTo>
                  <a:close/>
                </a:path>
              </a:pathLst>
            </a:custGeom>
            <a:grpFill/>
          </p:spPr>
          <p:txBody>
            <a:bodyPr wrap="square" lIns="0" tIns="0" rIns="0" bIns="0" rtlCol="0"/>
            <a:lstStyle/>
            <a:p>
              <a:endParaRPr b="1"/>
            </a:p>
          </p:txBody>
        </p:sp>
        <p:sp>
          <p:nvSpPr>
            <p:cNvPr id="101" name="object 17"/>
            <p:cNvSpPr/>
            <p:nvPr/>
          </p:nvSpPr>
          <p:spPr>
            <a:xfrm>
              <a:off x="6526530" y="2204466"/>
              <a:ext cx="4724400" cy="603885"/>
            </a:xfrm>
            <a:custGeom>
              <a:avLst/>
              <a:gdLst/>
              <a:ahLst/>
              <a:cxnLst/>
              <a:rect l="l" t="t" r="r" b="b"/>
              <a:pathLst>
                <a:path w="4724400" h="603885">
                  <a:moveTo>
                    <a:pt x="0" y="100584"/>
                  </a:moveTo>
                  <a:lnTo>
                    <a:pt x="7911" y="61454"/>
                  </a:lnTo>
                  <a:lnTo>
                    <a:pt x="29479" y="29479"/>
                  </a:lnTo>
                  <a:lnTo>
                    <a:pt x="61454" y="7911"/>
                  </a:lnTo>
                  <a:lnTo>
                    <a:pt x="100584" y="0"/>
                  </a:lnTo>
                  <a:lnTo>
                    <a:pt x="4623816" y="0"/>
                  </a:lnTo>
                  <a:lnTo>
                    <a:pt x="4662945" y="7911"/>
                  </a:lnTo>
                  <a:lnTo>
                    <a:pt x="4694920" y="29479"/>
                  </a:lnTo>
                  <a:lnTo>
                    <a:pt x="4716488" y="61454"/>
                  </a:lnTo>
                  <a:lnTo>
                    <a:pt x="4724400" y="100584"/>
                  </a:lnTo>
                  <a:lnTo>
                    <a:pt x="4724400" y="502920"/>
                  </a:lnTo>
                  <a:lnTo>
                    <a:pt x="4716488" y="542049"/>
                  </a:lnTo>
                  <a:lnTo>
                    <a:pt x="4694920" y="574024"/>
                  </a:lnTo>
                  <a:lnTo>
                    <a:pt x="4662945" y="595592"/>
                  </a:lnTo>
                  <a:lnTo>
                    <a:pt x="4623816" y="603504"/>
                  </a:lnTo>
                  <a:lnTo>
                    <a:pt x="100584" y="603504"/>
                  </a:lnTo>
                  <a:lnTo>
                    <a:pt x="61454" y="595592"/>
                  </a:lnTo>
                  <a:lnTo>
                    <a:pt x="29479" y="574024"/>
                  </a:lnTo>
                  <a:lnTo>
                    <a:pt x="7911" y="542049"/>
                  </a:lnTo>
                  <a:lnTo>
                    <a:pt x="0" y="502920"/>
                  </a:lnTo>
                  <a:lnTo>
                    <a:pt x="0" y="100584"/>
                  </a:lnTo>
                  <a:close/>
                </a:path>
              </a:pathLst>
            </a:custGeom>
            <a:grpFill/>
            <a:ln w="19049">
              <a:solidFill>
                <a:srgbClr val="008FD2"/>
              </a:solidFill>
            </a:ln>
          </p:spPr>
          <p:txBody>
            <a:bodyPr wrap="square" lIns="0" tIns="0" rIns="0" bIns="0" rtlCol="0"/>
            <a:lstStyle/>
            <a:p>
              <a:endParaRPr b="1" dirty="0"/>
            </a:p>
          </p:txBody>
        </p:sp>
      </p:grpSp>
      <p:sp>
        <p:nvSpPr>
          <p:cNvPr id="102" name="object 18"/>
          <p:cNvSpPr txBox="1"/>
          <p:nvPr/>
        </p:nvSpPr>
        <p:spPr>
          <a:xfrm>
            <a:off x="7908925" y="2801048"/>
            <a:ext cx="1433195" cy="228909"/>
          </a:xfrm>
          <a:prstGeom prst="rect">
            <a:avLst/>
          </a:prstGeom>
        </p:spPr>
        <p:txBody>
          <a:bodyPr vert="horz" wrap="square" lIns="0" tIns="13335" rIns="0" bIns="0" rtlCol="0">
            <a:spAutoFit/>
          </a:bodyPr>
          <a:lstStyle/>
          <a:p>
            <a:pPr>
              <a:lnSpc>
                <a:spcPct val="100000"/>
              </a:lnSpc>
              <a:spcBef>
                <a:spcPts val="105"/>
              </a:spcBef>
            </a:pPr>
            <a:r>
              <a:rPr sz="1400" spc="-5" dirty="0">
                <a:cs typeface="Arial"/>
              </a:rPr>
              <a:t>Course</a:t>
            </a:r>
            <a:r>
              <a:rPr sz="1400" spc="-75" dirty="0">
                <a:cs typeface="Arial"/>
              </a:rPr>
              <a:t> </a:t>
            </a:r>
            <a:r>
              <a:rPr sz="1400" spc="-5" dirty="0">
                <a:cs typeface="Arial"/>
              </a:rPr>
              <a:t>overview</a:t>
            </a:r>
            <a:endParaRPr sz="1400" dirty="0">
              <a:cs typeface="Arial"/>
            </a:endParaRPr>
          </a:p>
        </p:txBody>
      </p:sp>
      <p:grpSp>
        <p:nvGrpSpPr>
          <p:cNvPr id="103" name="object 19"/>
          <p:cNvGrpSpPr/>
          <p:nvPr/>
        </p:nvGrpSpPr>
        <p:grpSpPr>
          <a:xfrm>
            <a:off x="6252400" y="3431667"/>
            <a:ext cx="4733925" cy="611505"/>
            <a:chOff x="6521005" y="3011233"/>
            <a:chExt cx="4733925" cy="611505"/>
          </a:xfrm>
        </p:grpSpPr>
        <p:sp>
          <p:nvSpPr>
            <p:cNvPr id="104" name="object 20"/>
            <p:cNvSpPr/>
            <p:nvPr/>
          </p:nvSpPr>
          <p:spPr>
            <a:xfrm>
              <a:off x="6525768" y="3015995"/>
              <a:ext cx="4724400" cy="601980"/>
            </a:xfrm>
            <a:custGeom>
              <a:avLst/>
              <a:gdLst/>
              <a:ahLst/>
              <a:cxnLst/>
              <a:rect l="l" t="t" r="r" b="b"/>
              <a:pathLst>
                <a:path w="4724400" h="601979">
                  <a:moveTo>
                    <a:pt x="4624070" y="0"/>
                  </a:moveTo>
                  <a:lnTo>
                    <a:pt x="100329" y="0"/>
                  </a:lnTo>
                  <a:lnTo>
                    <a:pt x="61293" y="7889"/>
                  </a:lnTo>
                  <a:lnTo>
                    <a:pt x="29400" y="29400"/>
                  </a:lnTo>
                  <a:lnTo>
                    <a:pt x="7889" y="61293"/>
                  </a:lnTo>
                  <a:lnTo>
                    <a:pt x="0" y="100329"/>
                  </a:lnTo>
                  <a:lnTo>
                    <a:pt x="0" y="501650"/>
                  </a:lnTo>
                  <a:lnTo>
                    <a:pt x="7889" y="540686"/>
                  </a:lnTo>
                  <a:lnTo>
                    <a:pt x="29400" y="572579"/>
                  </a:lnTo>
                  <a:lnTo>
                    <a:pt x="61293" y="594090"/>
                  </a:lnTo>
                  <a:lnTo>
                    <a:pt x="100329" y="601979"/>
                  </a:lnTo>
                  <a:lnTo>
                    <a:pt x="4624070" y="601979"/>
                  </a:lnTo>
                  <a:lnTo>
                    <a:pt x="4663106" y="594090"/>
                  </a:lnTo>
                  <a:lnTo>
                    <a:pt x="4694999" y="572579"/>
                  </a:lnTo>
                  <a:lnTo>
                    <a:pt x="4716510" y="540686"/>
                  </a:lnTo>
                  <a:lnTo>
                    <a:pt x="4724400" y="501650"/>
                  </a:lnTo>
                  <a:lnTo>
                    <a:pt x="4724400" y="100329"/>
                  </a:lnTo>
                  <a:lnTo>
                    <a:pt x="4716510" y="61293"/>
                  </a:lnTo>
                  <a:lnTo>
                    <a:pt x="4694999" y="29400"/>
                  </a:lnTo>
                  <a:lnTo>
                    <a:pt x="4663106" y="7889"/>
                  </a:lnTo>
                  <a:lnTo>
                    <a:pt x="4624070" y="0"/>
                  </a:lnTo>
                  <a:close/>
                </a:path>
              </a:pathLst>
            </a:custGeom>
            <a:solidFill>
              <a:srgbClr val="FFFFFF"/>
            </a:solidFill>
          </p:spPr>
          <p:txBody>
            <a:bodyPr wrap="square" lIns="0" tIns="0" rIns="0" bIns="0" rtlCol="0"/>
            <a:lstStyle/>
            <a:p>
              <a:endParaRPr/>
            </a:p>
          </p:txBody>
        </p:sp>
        <p:sp>
          <p:nvSpPr>
            <p:cNvPr id="105" name="object 21"/>
            <p:cNvSpPr/>
            <p:nvPr/>
          </p:nvSpPr>
          <p:spPr>
            <a:xfrm>
              <a:off x="6525768" y="3015995"/>
              <a:ext cx="4724400" cy="601980"/>
            </a:xfrm>
            <a:custGeom>
              <a:avLst/>
              <a:gdLst/>
              <a:ahLst/>
              <a:cxnLst/>
              <a:rect l="l" t="t" r="r" b="b"/>
              <a:pathLst>
                <a:path w="4724400" h="601979">
                  <a:moveTo>
                    <a:pt x="0" y="100329"/>
                  </a:moveTo>
                  <a:lnTo>
                    <a:pt x="7889" y="61293"/>
                  </a:lnTo>
                  <a:lnTo>
                    <a:pt x="29400" y="29400"/>
                  </a:lnTo>
                  <a:lnTo>
                    <a:pt x="61293" y="7889"/>
                  </a:lnTo>
                  <a:lnTo>
                    <a:pt x="100329" y="0"/>
                  </a:lnTo>
                  <a:lnTo>
                    <a:pt x="4624070" y="0"/>
                  </a:lnTo>
                  <a:lnTo>
                    <a:pt x="4663106" y="7889"/>
                  </a:lnTo>
                  <a:lnTo>
                    <a:pt x="4694999" y="29400"/>
                  </a:lnTo>
                  <a:lnTo>
                    <a:pt x="4716510" y="61293"/>
                  </a:lnTo>
                  <a:lnTo>
                    <a:pt x="4724400" y="100329"/>
                  </a:lnTo>
                  <a:lnTo>
                    <a:pt x="4724400" y="501650"/>
                  </a:lnTo>
                  <a:lnTo>
                    <a:pt x="4716510" y="540686"/>
                  </a:lnTo>
                  <a:lnTo>
                    <a:pt x="4694999" y="572579"/>
                  </a:lnTo>
                  <a:lnTo>
                    <a:pt x="4663106" y="594090"/>
                  </a:lnTo>
                  <a:lnTo>
                    <a:pt x="4624070" y="601979"/>
                  </a:lnTo>
                  <a:lnTo>
                    <a:pt x="100329" y="601979"/>
                  </a:lnTo>
                  <a:lnTo>
                    <a:pt x="61293" y="594090"/>
                  </a:lnTo>
                  <a:lnTo>
                    <a:pt x="29400" y="572579"/>
                  </a:lnTo>
                  <a:lnTo>
                    <a:pt x="7889" y="540686"/>
                  </a:lnTo>
                  <a:lnTo>
                    <a:pt x="0" y="501650"/>
                  </a:lnTo>
                  <a:lnTo>
                    <a:pt x="0" y="100329"/>
                  </a:lnTo>
                  <a:close/>
                </a:path>
              </a:pathLst>
            </a:custGeom>
            <a:ln w="9525">
              <a:solidFill>
                <a:srgbClr val="008FD2"/>
              </a:solidFill>
            </a:ln>
          </p:spPr>
          <p:txBody>
            <a:bodyPr wrap="square" lIns="0" tIns="0" rIns="0" bIns="0" rtlCol="0"/>
            <a:lstStyle/>
            <a:p>
              <a:endParaRPr/>
            </a:p>
          </p:txBody>
        </p:sp>
      </p:grpSp>
      <p:sp>
        <p:nvSpPr>
          <p:cNvPr id="106" name="object 22"/>
          <p:cNvSpPr txBox="1"/>
          <p:nvPr/>
        </p:nvSpPr>
        <p:spPr>
          <a:xfrm>
            <a:off x="7421245" y="3505772"/>
            <a:ext cx="2411095" cy="452755"/>
          </a:xfrm>
          <a:prstGeom prst="rect">
            <a:avLst/>
          </a:prstGeom>
        </p:spPr>
        <p:txBody>
          <a:bodyPr vert="horz" wrap="square" lIns="0" tIns="13335" rIns="0" bIns="0" rtlCol="0">
            <a:spAutoFit/>
          </a:bodyPr>
          <a:lstStyle/>
          <a:p>
            <a:pPr marR="5080" indent="48260">
              <a:lnSpc>
                <a:spcPct val="100000"/>
              </a:lnSpc>
              <a:spcBef>
                <a:spcPts val="105"/>
              </a:spcBef>
            </a:pPr>
            <a:r>
              <a:rPr sz="1400" dirty="0">
                <a:cs typeface="Arial MT"/>
              </a:rPr>
              <a:t>Challenges and opportunities </a:t>
            </a:r>
            <a:r>
              <a:rPr sz="1400" spc="-375" dirty="0">
                <a:cs typeface="Arial MT"/>
              </a:rPr>
              <a:t> </a:t>
            </a:r>
            <a:r>
              <a:rPr sz="1400" spc="-5" dirty="0">
                <a:cs typeface="Arial MT"/>
              </a:rPr>
              <a:t>transforming</a:t>
            </a:r>
            <a:r>
              <a:rPr sz="1400" spc="-50" dirty="0">
                <a:cs typeface="Arial MT"/>
              </a:rPr>
              <a:t> </a:t>
            </a:r>
            <a:r>
              <a:rPr sz="1400" dirty="0">
                <a:cs typeface="Arial MT"/>
              </a:rPr>
              <a:t>to</a:t>
            </a:r>
            <a:r>
              <a:rPr sz="1400" spc="-25" dirty="0">
                <a:cs typeface="Arial MT"/>
              </a:rPr>
              <a:t> </a:t>
            </a:r>
            <a:r>
              <a:rPr sz="1400" dirty="0">
                <a:cs typeface="Arial MT"/>
              </a:rPr>
              <a:t>SAP</a:t>
            </a:r>
            <a:r>
              <a:rPr sz="1400" spc="-5" dirty="0">
                <a:cs typeface="Arial MT"/>
              </a:rPr>
              <a:t> S/4HANA</a:t>
            </a:r>
            <a:endParaRPr sz="1400" dirty="0">
              <a:cs typeface="Arial MT"/>
            </a:endParaRPr>
          </a:p>
        </p:txBody>
      </p:sp>
      <p:grpSp>
        <p:nvGrpSpPr>
          <p:cNvPr id="107" name="object 23"/>
          <p:cNvGrpSpPr/>
          <p:nvPr/>
        </p:nvGrpSpPr>
        <p:grpSpPr>
          <a:xfrm>
            <a:off x="6252400" y="4242435"/>
            <a:ext cx="4733925" cy="611505"/>
            <a:chOff x="6521005" y="3822001"/>
            <a:chExt cx="4733925" cy="611505"/>
          </a:xfrm>
        </p:grpSpPr>
        <p:sp>
          <p:nvSpPr>
            <p:cNvPr id="108" name="object 24"/>
            <p:cNvSpPr/>
            <p:nvPr/>
          </p:nvSpPr>
          <p:spPr>
            <a:xfrm>
              <a:off x="6525768" y="3826764"/>
              <a:ext cx="4724400" cy="601980"/>
            </a:xfrm>
            <a:custGeom>
              <a:avLst/>
              <a:gdLst/>
              <a:ahLst/>
              <a:cxnLst/>
              <a:rect l="l" t="t" r="r" b="b"/>
              <a:pathLst>
                <a:path w="4724400" h="601979">
                  <a:moveTo>
                    <a:pt x="4624070" y="0"/>
                  </a:moveTo>
                  <a:lnTo>
                    <a:pt x="100329" y="0"/>
                  </a:lnTo>
                  <a:lnTo>
                    <a:pt x="61293" y="7889"/>
                  </a:lnTo>
                  <a:lnTo>
                    <a:pt x="29400" y="29400"/>
                  </a:lnTo>
                  <a:lnTo>
                    <a:pt x="7889" y="61293"/>
                  </a:lnTo>
                  <a:lnTo>
                    <a:pt x="0" y="100330"/>
                  </a:lnTo>
                  <a:lnTo>
                    <a:pt x="0" y="501650"/>
                  </a:lnTo>
                  <a:lnTo>
                    <a:pt x="7889" y="540686"/>
                  </a:lnTo>
                  <a:lnTo>
                    <a:pt x="29400" y="572579"/>
                  </a:lnTo>
                  <a:lnTo>
                    <a:pt x="61293" y="594090"/>
                  </a:lnTo>
                  <a:lnTo>
                    <a:pt x="100329" y="601980"/>
                  </a:lnTo>
                  <a:lnTo>
                    <a:pt x="4624070" y="601980"/>
                  </a:lnTo>
                  <a:lnTo>
                    <a:pt x="4663106" y="594090"/>
                  </a:lnTo>
                  <a:lnTo>
                    <a:pt x="4694999" y="572579"/>
                  </a:lnTo>
                  <a:lnTo>
                    <a:pt x="4716510" y="540686"/>
                  </a:lnTo>
                  <a:lnTo>
                    <a:pt x="4724400" y="501650"/>
                  </a:lnTo>
                  <a:lnTo>
                    <a:pt x="4724400" y="100330"/>
                  </a:lnTo>
                  <a:lnTo>
                    <a:pt x="4716510" y="61293"/>
                  </a:lnTo>
                  <a:lnTo>
                    <a:pt x="4694999" y="29400"/>
                  </a:lnTo>
                  <a:lnTo>
                    <a:pt x="4663106" y="7889"/>
                  </a:lnTo>
                  <a:lnTo>
                    <a:pt x="4624070" y="0"/>
                  </a:lnTo>
                  <a:close/>
                </a:path>
              </a:pathLst>
            </a:custGeom>
            <a:solidFill>
              <a:srgbClr val="FFFFFF"/>
            </a:solidFill>
          </p:spPr>
          <p:txBody>
            <a:bodyPr wrap="square" lIns="0" tIns="0" rIns="0" bIns="0" rtlCol="0"/>
            <a:lstStyle/>
            <a:p>
              <a:endParaRPr/>
            </a:p>
          </p:txBody>
        </p:sp>
        <p:sp>
          <p:nvSpPr>
            <p:cNvPr id="109" name="object 25"/>
            <p:cNvSpPr/>
            <p:nvPr/>
          </p:nvSpPr>
          <p:spPr>
            <a:xfrm>
              <a:off x="6525768" y="3826764"/>
              <a:ext cx="4724400" cy="601980"/>
            </a:xfrm>
            <a:custGeom>
              <a:avLst/>
              <a:gdLst/>
              <a:ahLst/>
              <a:cxnLst/>
              <a:rect l="l" t="t" r="r" b="b"/>
              <a:pathLst>
                <a:path w="4724400" h="601979">
                  <a:moveTo>
                    <a:pt x="0" y="100330"/>
                  </a:moveTo>
                  <a:lnTo>
                    <a:pt x="7889" y="61293"/>
                  </a:lnTo>
                  <a:lnTo>
                    <a:pt x="29400" y="29400"/>
                  </a:lnTo>
                  <a:lnTo>
                    <a:pt x="61293" y="7889"/>
                  </a:lnTo>
                  <a:lnTo>
                    <a:pt x="100329" y="0"/>
                  </a:lnTo>
                  <a:lnTo>
                    <a:pt x="4624070" y="0"/>
                  </a:lnTo>
                  <a:lnTo>
                    <a:pt x="4663106" y="7889"/>
                  </a:lnTo>
                  <a:lnTo>
                    <a:pt x="4694999" y="29400"/>
                  </a:lnTo>
                  <a:lnTo>
                    <a:pt x="4716510" y="61293"/>
                  </a:lnTo>
                  <a:lnTo>
                    <a:pt x="4724400" y="100330"/>
                  </a:lnTo>
                  <a:lnTo>
                    <a:pt x="4724400" y="501650"/>
                  </a:lnTo>
                  <a:lnTo>
                    <a:pt x="4716510" y="540686"/>
                  </a:lnTo>
                  <a:lnTo>
                    <a:pt x="4694999" y="572579"/>
                  </a:lnTo>
                  <a:lnTo>
                    <a:pt x="4663106" y="594090"/>
                  </a:lnTo>
                  <a:lnTo>
                    <a:pt x="4624070" y="601980"/>
                  </a:lnTo>
                  <a:lnTo>
                    <a:pt x="100329" y="601980"/>
                  </a:lnTo>
                  <a:lnTo>
                    <a:pt x="61293" y="594090"/>
                  </a:lnTo>
                  <a:lnTo>
                    <a:pt x="29400" y="572579"/>
                  </a:lnTo>
                  <a:lnTo>
                    <a:pt x="7889" y="540686"/>
                  </a:lnTo>
                  <a:lnTo>
                    <a:pt x="0" y="501650"/>
                  </a:lnTo>
                  <a:lnTo>
                    <a:pt x="0" y="100330"/>
                  </a:lnTo>
                  <a:close/>
                </a:path>
              </a:pathLst>
            </a:custGeom>
            <a:ln w="9525">
              <a:solidFill>
                <a:srgbClr val="008FD2"/>
              </a:solidFill>
            </a:ln>
          </p:spPr>
          <p:txBody>
            <a:bodyPr wrap="square" lIns="0" tIns="0" rIns="0" bIns="0" rtlCol="0"/>
            <a:lstStyle/>
            <a:p>
              <a:endParaRPr/>
            </a:p>
          </p:txBody>
        </p:sp>
      </p:grpSp>
      <p:sp>
        <p:nvSpPr>
          <p:cNvPr id="110" name="object 26"/>
          <p:cNvSpPr txBox="1"/>
          <p:nvPr/>
        </p:nvSpPr>
        <p:spPr>
          <a:xfrm>
            <a:off x="7456297" y="4317429"/>
            <a:ext cx="2342515" cy="452755"/>
          </a:xfrm>
          <a:prstGeom prst="rect">
            <a:avLst/>
          </a:prstGeom>
        </p:spPr>
        <p:txBody>
          <a:bodyPr vert="horz" wrap="square" lIns="0" tIns="12700" rIns="0" bIns="0" rtlCol="0">
            <a:spAutoFit/>
          </a:bodyPr>
          <a:lstStyle/>
          <a:p>
            <a:pPr marR="5080" indent="88265">
              <a:lnSpc>
                <a:spcPct val="100000"/>
              </a:lnSpc>
              <a:spcBef>
                <a:spcPts val="100"/>
              </a:spcBef>
            </a:pPr>
            <a:r>
              <a:rPr sz="1400" spc="-5" dirty="0">
                <a:cs typeface="Arial MT"/>
              </a:rPr>
              <a:t>From strategy </a:t>
            </a:r>
            <a:r>
              <a:rPr sz="1400" dirty="0">
                <a:cs typeface="Arial MT"/>
              </a:rPr>
              <a:t>to </a:t>
            </a:r>
            <a:r>
              <a:rPr sz="1400" spc="-5" dirty="0">
                <a:cs typeface="Arial MT"/>
              </a:rPr>
              <a:t>execution: </a:t>
            </a:r>
            <a:r>
              <a:rPr sz="1400" dirty="0">
                <a:cs typeface="Arial MT"/>
              </a:rPr>
              <a:t> how</a:t>
            </a:r>
            <a:r>
              <a:rPr sz="1400" spc="-45" dirty="0">
                <a:cs typeface="Arial MT"/>
              </a:rPr>
              <a:t> </a:t>
            </a:r>
            <a:r>
              <a:rPr sz="1400" dirty="0">
                <a:cs typeface="Arial MT"/>
              </a:rPr>
              <a:t>to</a:t>
            </a:r>
            <a:r>
              <a:rPr sz="1400" spc="-50" dirty="0">
                <a:cs typeface="Arial MT"/>
              </a:rPr>
              <a:t> </a:t>
            </a:r>
            <a:r>
              <a:rPr sz="1400" dirty="0">
                <a:cs typeface="Arial MT"/>
              </a:rPr>
              <a:t>transform</a:t>
            </a:r>
            <a:r>
              <a:rPr sz="1400" spc="-75" dirty="0">
                <a:cs typeface="Arial MT"/>
              </a:rPr>
              <a:t> </a:t>
            </a:r>
            <a:r>
              <a:rPr sz="1400" dirty="0">
                <a:cs typeface="Arial MT"/>
              </a:rPr>
              <a:t>successfully</a:t>
            </a:r>
          </a:p>
        </p:txBody>
      </p:sp>
      <p:grpSp>
        <p:nvGrpSpPr>
          <p:cNvPr id="111" name="object 27"/>
          <p:cNvGrpSpPr/>
          <p:nvPr/>
        </p:nvGrpSpPr>
        <p:grpSpPr>
          <a:xfrm>
            <a:off x="6252400" y="5053203"/>
            <a:ext cx="4733925" cy="613410"/>
            <a:chOff x="6521005" y="4632769"/>
            <a:chExt cx="4733925" cy="613410"/>
          </a:xfrm>
        </p:grpSpPr>
        <p:sp>
          <p:nvSpPr>
            <p:cNvPr id="112" name="object 28"/>
            <p:cNvSpPr/>
            <p:nvPr/>
          </p:nvSpPr>
          <p:spPr>
            <a:xfrm>
              <a:off x="6525768" y="4637532"/>
              <a:ext cx="4724400" cy="603885"/>
            </a:xfrm>
            <a:custGeom>
              <a:avLst/>
              <a:gdLst/>
              <a:ahLst/>
              <a:cxnLst/>
              <a:rect l="l" t="t" r="r" b="b"/>
              <a:pathLst>
                <a:path w="4724400" h="603885">
                  <a:moveTo>
                    <a:pt x="4623815" y="0"/>
                  </a:moveTo>
                  <a:lnTo>
                    <a:pt x="100583" y="0"/>
                  </a:lnTo>
                  <a:lnTo>
                    <a:pt x="61454" y="7911"/>
                  </a:lnTo>
                  <a:lnTo>
                    <a:pt x="29479" y="29479"/>
                  </a:lnTo>
                  <a:lnTo>
                    <a:pt x="7911" y="61454"/>
                  </a:lnTo>
                  <a:lnTo>
                    <a:pt x="0" y="100584"/>
                  </a:lnTo>
                  <a:lnTo>
                    <a:pt x="0" y="502920"/>
                  </a:lnTo>
                  <a:lnTo>
                    <a:pt x="7911" y="542049"/>
                  </a:lnTo>
                  <a:lnTo>
                    <a:pt x="29479" y="574024"/>
                  </a:lnTo>
                  <a:lnTo>
                    <a:pt x="61454" y="595592"/>
                  </a:lnTo>
                  <a:lnTo>
                    <a:pt x="100583" y="603504"/>
                  </a:lnTo>
                  <a:lnTo>
                    <a:pt x="4623815" y="603504"/>
                  </a:lnTo>
                  <a:lnTo>
                    <a:pt x="4662945" y="595592"/>
                  </a:lnTo>
                  <a:lnTo>
                    <a:pt x="4694920" y="574024"/>
                  </a:lnTo>
                  <a:lnTo>
                    <a:pt x="4716488" y="542049"/>
                  </a:lnTo>
                  <a:lnTo>
                    <a:pt x="4724400" y="502920"/>
                  </a:lnTo>
                  <a:lnTo>
                    <a:pt x="4724400" y="100584"/>
                  </a:lnTo>
                  <a:lnTo>
                    <a:pt x="4716488" y="61454"/>
                  </a:lnTo>
                  <a:lnTo>
                    <a:pt x="4694920" y="29479"/>
                  </a:lnTo>
                  <a:lnTo>
                    <a:pt x="4662945" y="7911"/>
                  </a:lnTo>
                  <a:lnTo>
                    <a:pt x="4623815" y="0"/>
                  </a:lnTo>
                  <a:close/>
                </a:path>
              </a:pathLst>
            </a:custGeom>
            <a:solidFill>
              <a:srgbClr val="FFFFFF"/>
            </a:solidFill>
          </p:spPr>
          <p:txBody>
            <a:bodyPr wrap="square" lIns="0" tIns="0" rIns="0" bIns="0" rtlCol="0"/>
            <a:lstStyle/>
            <a:p>
              <a:endParaRPr/>
            </a:p>
          </p:txBody>
        </p:sp>
        <p:sp>
          <p:nvSpPr>
            <p:cNvPr id="113" name="object 29"/>
            <p:cNvSpPr/>
            <p:nvPr/>
          </p:nvSpPr>
          <p:spPr>
            <a:xfrm>
              <a:off x="6525768" y="4637532"/>
              <a:ext cx="4724400" cy="603885"/>
            </a:xfrm>
            <a:custGeom>
              <a:avLst/>
              <a:gdLst/>
              <a:ahLst/>
              <a:cxnLst/>
              <a:rect l="l" t="t" r="r" b="b"/>
              <a:pathLst>
                <a:path w="4724400" h="603885">
                  <a:moveTo>
                    <a:pt x="0" y="100584"/>
                  </a:moveTo>
                  <a:lnTo>
                    <a:pt x="7911" y="61454"/>
                  </a:lnTo>
                  <a:lnTo>
                    <a:pt x="29479" y="29479"/>
                  </a:lnTo>
                  <a:lnTo>
                    <a:pt x="61454" y="7911"/>
                  </a:lnTo>
                  <a:lnTo>
                    <a:pt x="100583" y="0"/>
                  </a:lnTo>
                  <a:lnTo>
                    <a:pt x="4623815" y="0"/>
                  </a:lnTo>
                  <a:lnTo>
                    <a:pt x="4662945" y="7911"/>
                  </a:lnTo>
                  <a:lnTo>
                    <a:pt x="4694920" y="29479"/>
                  </a:lnTo>
                  <a:lnTo>
                    <a:pt x="4716488" y="61454"/>
                  </a:lnTo>
                  <a:lnTo>
                    <a:pt x="4724400" y="100584"/>
                  </a:lnTo>
                  <a:lnTo>
                    <a:pt x="4724400" y="502920"/>
                  </a:lnTo>
                  <a:lnTo>
                    <a:pt x="4716488" y="542049"/>
                  </a:lnTo>
                  <a:lnTo>
                    <a:pt x="4694920" y="574024"/>
                  </a:lnTo>
                  <a:lnTo>
                    <a:pt x="4662945" y="595592"/>
                  </a:lnTo>
                  <a:lnTo>
                    <a:pt x="4623815" y="603504"/>
                  </a:lnTo>
                  <a:lnTo>
                    <a:pt x="100583" y="603504"/>
                  </a:lnTo>
                  <a:lnTo>
                    <a:pt x="61454" y="595592"/>
                  </a:lnTo>
                  <a:lnTo>
                    <a:pt x="29479" y="574024"/>
                  </a:lnTo>
                  <a:lnTo>
                    <a:pt x="7911" y="542049"/>
                  </a:lnTo>
                  <a:lnTo>
                    <a:pt x="0" y="502920"/>
                  </a:lnTo>
                  <a:lnTo>
                    <a:pt x="0" y="100584"/>
                  </a:lnTo>
                  <a:close/>
                </a:path>
              </a:pathLst>
            </a:custGeom>
            <a:ln w="9524">
              <a:solidFill>
                <a:srgbClr val="008FD2"/>
              </a:solidFill>
            </a:ln>
          </p:spPr>
          <p:txBody>
            <a:bodyPr wrap="square" lIns="0" tIns="0" rIns="0" bIns="0" rtlCol="0"/>
            <a:lstStyle/>
            <a:p>
              <a:endParaRPr/>
            </a:p>
          </p:txBody>
        </p:sp>
      </p:grpSp>
      <p:sp>
        <p:nvSpPr>
          <p:cNvPr id="114" name="object 30"/>
          <p:cNvSpPr txBox="1"/>
          <p:nvPr/>
        </p:nvSpPr>
        <p:spPr>
          <a:xfrm>
            <a:off x="7406004" y="5128527"/>
            <a:ext cx="2439670" cy="453390"/>
          </a:xfrm>
          <a:prstGeom prst="rect">
            <a:avLst/>
          </a:prstGeom>
        </p:spPr>
        <p:txBody>
          <a:bodyPr vert="horz" wrap="square" lIns="0" tIns="13335" rIns="0" bIns="0" rtlCol="0">
            <a:spAutoFit/>
          </a:bodyPr>
          <a:lstStyle/>
          <a:p>
            <a:pPr marR="1905" algn="ctr">
              <a:lnSpc>
                <a:spcPct val="100000"/>
              </a:lnSpc>
              <a:spcBef>
                <a:spcPts val="105"/>
              </a:spcBef>
            </a:pPr>
            <a:r>
              <a:rPr sz="1400" spc="-5" dirty="0">
                <a:cs typeface="Arial MT"/>
              </a:rPr>
              <a:t>Process-driven</a:t>
            </a:r>
            <a:r>
              <a:rPr sz="1400" spc="-45" dirty="0">
                <a:cs typeface="Arial MT"/>
              </a:rPr>
              <a:t> </a:t>
            </a:r>
            <a:r>
              <a:rPr sz="1400" dirty="0">
                <a:cs typeface="Arial MT"/>
              </a:rPr>
              <a:t>and</a:t>
            </a:r>
          </a:p>
          <a:p>
            <a:pPr marR="5080" algn="ctr">
              <a:lnSpc>
                <a:spcPct val="100000"/>
              </a:lnSpc>
            </a:pPr>
            <a:r>
              <a:rPr sz="1400" spc="-5" dirty="0">
                <a:cs typeface="Arial MT"/>
              </a:rPr>
              <a:t>solution-driven</a:t>
            </a:r>
            <a:r>
              <a:rPr sz="1400" spc="20" dirty="0">
                <a:cs typeface="Arial MT"/>
              </a:rPr>
              <a:t> </a:t>
            </a:r>
            <a:r>
              <a:rPr sz="1400" spc="-5" dirty="0">
                <a:cs typeface="Arial MT"/>
              </a:rPr>
              <a:t>transformations</a:t>
            </a:r>
            <a:endParaRPr sz="1400" dirty="0">
              <a:cs typeface="Arial MT"/>
            </a:endParaRPr>
          </a:p>
        </p:txBody>
      </p:sp>
      <p:grpSp>
        <p:nvGrpSpPr>
          <p:cNvPr id="115" name="object 31"/>
          <p:cNvGrpSpPr/>
          <p:nvPr/>
        </p:nvGrpSpPr>
        <p:grpSpPr>
          <a:xfrm>
            <a:off x="6252400" y="5865495"/>
            <a:ext cx="4733925" cy="611505"/>
            <a:chOff x="6521005" y="5445061"/>
            <a:chExt cx="4733925" cy="611505"/>
          </a:xfrm>
        </p:grpSpPr>
        <p:sp>
          <p:nvSpPr>
            <p:cNvPr id="116" name="object 32"/>
            <p:cNvSpPr/>
            <p:nvPr/>
          </p:nvSpPr>
          <p:spPr>
            <a:xfrm>
              <a:off x="6525768" y="5449823"/>
              <a:ext cx="4724400" cy="601980"/>
            </a:xfrm>
            <a:custGeom>
              <a:avLst/>
              <a:gdLst/>
              <a:ahLst/>
              <a:cxnLst/>
              <a:rect l="l" t="t" r="r" b="b"/>
              <a:pathLst>
                <a:path w="4724400" h="601979">
                  <a:moveTo>
                    <a:pt x="4624070" y="0"/>
                  </a:moveTo>
                  <a:lnTo>
                    <a:pt x="100329" y="0"/>
                  </a:lnTo>
                  <a:lnTo>
                    <a:pt x="61293" y="7889"/>
                  </a:lnTo>
                  <a:lnTo>
                    <a:pt x="29400" y="29400"/>
                  </a:lnTo>
                  <a:lnTo>
                    <a:pt x="7889" y="61293"/>
                  </a:lnTo>
                  <a:lnTo>
                    <a:pt x="0" y="100329"/>
                  </a:lnTo>
                  <a:lnTo>
                    <a:pt x="0" y="501650"/>
                  </a:lnTo>
                  <a:lnTo>
                    <a:pt x="7889" y="540702"/>
                  </a:lnTo>
                  <a:lnTo>
                    <a:pt x="29400" y="572593"/>
                  </a:lnTo>
                  <a:lnTo>
                    <a:pt x="61293" y="594095"/>
                  </a:lnTo>
                  <a:lnTo>
                    <a:pt x="100329" y="601980"/>
                  </a:lnTo>
                  <a:lnTo>
                    <a:pt x="4624070" y="601980"/>
                  </a:lnTo>
                  <a:lnTo>
                    <a:pt x="4663106" y="594095"/>
                  </a:lnTo>
                  <a:lnTo>
                    <a:pt x="4694999" y="572593"/>
                  </a:lnTo>
                  <a:lnTo>
                    <a:pt x="4716510" y="540702"/>
                  </a:lnTo>
                  <a:lnTo>
                    <a:pt x="4724400" y="501650"/>
                  </a:lnTo>
                  <a:lnTo>
                    <a:pt x="4724400" y="100329"/>
                  </a:lnTo>
                  <a:lnTo>
                    <a:pt x="4716510" y="61293"/>
                  </a:lnTo>
                  <a:lnTo>
                    <a:pt x="4694999" y="29400"/>
                  </a:lnTo>
                  <a:lnTo>
                    <a:pt x="4663106" y="7889"/>
                  </a:lnTo>
                  <a:lnTo>
                    <a:pt x="4624070" y="0"/>
                  </a:lnTo>
                  <a:close/>
                </a:path>
              </a:pathLst>
            </a:custGeom>
            <a:solidFill>
              <a:srgbClr val="FFFFFF"/>
            </a:solidFill>
          </p:spPr>
          <p:txBody>
            <a:bodyPr wrap="square" lIns="0" tIns="0" rIns="0" bIns="0" rtlCol="0"/>
            <a:lstStyle/>
            <a:p>
              <a:endParaRPr/>
            </a:p>
          </p:txBody>
        </p:sp>
        <p:sp>
          <p:nvSpPr>
            <p:cNvPr id="117" name="object 33"/>
            <p:cNvSpPr/>
            <p:nvPr/>
          </p:nvSpPr>
          <p:spPr>
            <a:xfrm>
              <a:off x="6525768" y="5449823"/>
              <a:ext cx="4724400" cy="601980"/>
            </a:xfrm>
            <a:custGeom>
              <a:avLst/>
              <a:gdLst/>
              <a:ahLst/>
              <a:cxnLst/>
              <a:rect l="l" t="t" r="r" b="b"/>
              <a:pathLst>
                <a:path w="4724400" h="601979">
                  <a:moveTo>
                    <a:pt x="0" y="100329"/>
                  </a:moveTo>
                  <a:lnTo>
                    <a:pt x="7889" y="61293"/>
                  </a:lnTo>
                  <a:lnTo>
                    <a:pt x="29400" y="29400"/>
                  </a:lnTo>
                  <a:lnTo>
                    <a:pt x="61293" y="7889"/>
                  </a:lnTo>
                  <a:lnTo>
                    <a:pt x="100329" y="0"/>
                  </a:lnTo>
                  <a:lnTo>
                    <a:pt x="4624070" y="0"/>
                  </a:lnTo>
                  <a:lnTo>
                    <a:pt x="4663106" y="7889"/>
                  </a:lnTo>
                  <a:lnTo>
                    <a:pt x="4694999" y="29400"/>
                  </a:lnTo>
                  <a:lnTo>
                    <a:pt x="4716510" y="61293"/>
                  </a:lnTo>
                  <a:lnTo>
                    <a:pt x="4724400" y="100329"/>
                  </a:lnTo>
                  <a:lnTo>
                    <a:pt x="4724400" y="501650"/>
                  </a:lnTo>
                  <a:lnTo>
                    <a:pt x="4716510" y="540702"/>
                  </a:lnTo>
                  <a:lnTo>
                    <a:pt x="4694999" y="572593"/>
                  </a:lnTo>
                  <a:lnTo>
                    <a:pt x="4663106" y="594095"/>
                  </a:lnTo>
                  <a:lnTo>
                    <a:pt x="4624070" y="601980"/>
                  </a:lnTo>
                  <a:lnTo>
                    <a:pt x="100329" y="601980"/>
                  </a:lnTo>
                  <a:lnTo>
                    <a:pt x="61293" y="594095"/>
                  </a:lnTo>
                  <a:lnTo>
                    <a:pt x="29400" y="572593"/>
                  </a:lnTo>
                  <a:lnTo>
                    <a:pt x="7889" y="540702"/>
                  </a:lnTo>
                  <a:lnTo>
                    <a:pt x="0" y="501650"/>
                  </a:lnTo>
                  <a:lnTo>
                    <a:pt x="0" y="100329"/>
                  </a:lnTo>
                  <a:close/>
                </a:path>
              </a:pathLst>
            </a:custGeom>
            <a:ln w="9525">
              <a:solidFill>
                <a:srgbClr val="008FD2"/>
              </a:solidFill>
            </a:ln>
          </p:spPr>
          <p:txBody>
            <a:bodyPr wrap="square" lIns="0" tIns="0" rIns="0" bIns="0" rtlCol="0"/>
            <a:lstStyle/>
            <a:p>
              <a:endParaRPr/>
            </a:p>
          </p:txBody>
        </p:sp>
      </p:grpSp>
      <p:sp>
        <p:nvSpPr>
          <p:cNvPr id="118" name="object 34"/>
          <p:cNvSpPr txBox="1"/>
          <p:nvPr/>
        </p:nvSpPr>
        <p:spPr>
          <a:xfrm>
            <a:off x="7282561" y="5940463"/>
            <a:ext cx="2687320" cy="452755"/>
          </a:xfrm>
          <a:prstGeom prst="rect">
            <a:avLst/>
          </a:prstGeom>
        </p:spPr>
        <p:txBody>
          <a:bodyPr vert="horz" wrap="square" lIns="0" tIns="12700" rIns="0" bIns="0" rtlCol="0">
            <a:spAutoFit/>
          </a:bodyPr>
          <a:lstStyle/>
          <a:p>
            <a:pPr marL="115570" marR="5080" indent="-116205">
              <a:lnSpc>
                <a:spcPct val="100000"/>
              </a:lnSpc>
              <a:spcBef>
                <a:spcPts val="100"/>
              </a:spcBef>
            </a:pPr>
            <a:r>
              <a:rPr sz="1400" spc="-5" dirty="0">
                <a:cs typeface="Arial MT"/>
              </a:rPr>
              <a:t>How</a:t>
            </a:r>
            <a:r>
              <a:rPr sz="1400" spc="-10" dirty="0">
                <a:cs typeface="Arial MT"/>
              </a:rPr>
              <a:t> </a:t>
            </a:r>
            <a:r>
              <a:rPr sz="1400" dirty="0">
                <a:cs typeface="Arial MT"/>
              </a:rPr>
              <a:t>SAP</a:t>
            </a:r>
            <a:r>
              <a:rPr sz="1400" spc="-15" dirty="0">
                <a:cs typeface="Arial MT"/>
              </a:rPr>
              <a:t> </a:t>
            </a:r>
            <a:r>
              <a:rPr lang="en-US" sz="1400" spc="-5" dirty="0">
                <a:cs typeface="Arial MT"/>
              </a:rPr>
              <a:t>Signavio Training</a:t>
            </a:r>
            <a:r>
              <a:rPr sz="1400" spc="-45" dirty="0">
                <a:cs typeface="Arial MT"/>
              </a:rPr>
              <a:t> </a:t>
            </a:r>
            <a:r>
              <a:rPr sz="1400" spc="-5" dirty="0">
                <a:cs typeface="Arial MT"/>
              </a:rPr>
              <a:t>drive </a:t>
            </a:r>
            <a:r>
              <a:rPr sz="1400" spc="-375" dirty="0">
                <a:cs typeface="Arial MT"/>
              </a:rPr>
              <a:t> </a:t>
            </a:r>
            <a:r>
              <a:rPr sz="1400" dirty="0">
                <a:cs typeface="Arial MT"/>
              </a:rPr>
              <a:t>SAP</a:t>
            </a:r>
            <a:r>
              <a:rPr sz="1400" spc="-5" dirty="0">
                <a:cs typeface="Arial MT"/>
              </a:rPr>
              <a:t> S/4HANA</a:t>
            </a:r>
            <a:r>
              <a:rPr sz="1400" spc="-10" dirty="0">
                <a:cs typeface="Arial MT"/>
              </a:rPr>
              <a:t> </a:t>
            </a:r>
            <a:r>
              <a:rPr sz="1400" spc="-5" dirty="0">
                <a:cs typeface="Arial MT"/>
              </a:rPr>
              <a:t>transformations</a:t>
            </a:r>
            <a:endParaRPr sz="1400" dirty="0">
              <a:cs typeface="Arial MT"/>
            </a:endParaRPr>
          </a:p>
        </p:txBody>
      </p:sp>
      <p:sp>
        <p:nvSpPr>
          <p:cNvPr id="119" name="object 35"/>
          <p:cNvSpPr txBox="1"/>
          <p:nvPr/>
        </p:nvSpPr>
        <p:spPr>
          <a:xfrm>
            <a:off x="6453759" y="2801048"/>
            <a:ext cx="261620" cy="228909"/>
          </a:xfrm>
          <a:prstGeom prst="rect">
            <a:avLst/>
          </a:prstGeom>
        </p:spPr>
        <p:txBody>
          <a:bodyPr vert="horz" wrap="square" lIns="0" tIns="13335" rIns="0" bIns="0" rtlCol="0">
            <a:spAutoFit/>
          </a:bodyPr>
          <a:lstStyle/>
          <a:p>
            <a:pPr>
              <a:lnSpc>
                <a:spcPct val="100000"/>
              </a:lnSpc>
              <a:spcBef>
                <a:spcPts val="105"/>
              </a:spcBef>
            </a:pPr>
            <a:r>
              <a:rPr sz="1400" dirty="0">
                <a:cs typeface="Arial"/>
              </a:rPr>
              <a:t>1.1</a:t>
            </a:r>
          </a:p>
        </p:txBody>
      </p:sp>
      <p:sp>
        <p:nvSpPr>
          <p:cNvPr id="120" name="object 36"/>
          <p:cNvSpPr txBox="1"/>
          <p:nvPr/>
        </p:nvSpPr>
        <p:spPr>
          <a:xfrm>
            <a:off x="6453759" y="3612452"/>
            <a:ext cx="261620" cy="228909"/>
          </a:xfrm>
          <a:prstGeom prst="rect">
            <a:avLst/>
          </a:prstGeom>
        </p:spPr>
        <p:txBody>
          <a:bodyPr vert="horz" wrap="square" lIns="0" tIns="13335" rIns="0" bIns="0" rtlCol="0">
            <a:spAutoFit/>
          </a:bodyPr>
          <a:lstStyle/>
          <a:p>
            <a:pPr>
              <a:lnSpc>
                <a:spcPct val="100000"/>
              </a:lnSpc>
              <a:spcBef>
                <a:spcPts val="105"/>
              </a:spcBef>
            </a:pPr>
            <a:r>
              <a:rPr sz="1400" dirty="0">
                <a:cs typeface="Arial MT"/>
              </a:rPr>
              <a:t>1.2</a:t>
            </a:r>
            <a:endParaRPr sz="1400">
              <a:cs typeface="Arial MT"/>
            </a:endParaRPr>
          </a:p>
        </p:txBody>
      </p:sp>
      <p:sp>
        <p:nvSpPr>
          <p:cNvPr id="121" name="object 37"/>
          <p:cNvSpPr txBox="1"/>
          <p:nvPr/>
        </p:nvSpPr>
        <p:spPr>
          <a:xfrm>
            <a:off x="6453759" y="4424109"/>
            <a:ext cx="261620" cy="228268"/>
          </a:xfrm>
          <a:prstGeom prst="rect">
            <a:avLst/>
          </a:prstGeom>
        </p:spPr>
        <p:txBody>
          <a:bodyPr vert="horz" wrap="square" lIns="0" tIns="12700" rIns="0" bIns="0" rtlCol="0">
            <a:spAutoFit/>
          </a:bodyPr>
          <a:lstStyle/>
          <a:p>
            <a:pPr>
              <a:lnSpc>
                <a:spcPct val="100000"/>
              </a:lnSpc>
              <a:spcBef>
                <a:spcPts val="100"/>
              </a:spcBef>
            </a:pPr>
            <a:r>
              <a:rPr sz="1400" dirty="0">
                <a:cs typeface="Arial MT"/>
              </a:rPr>
              <a:t>1.3</a:t>
            </a:r>
            <a:endParaRPr sz="1400">
              <a:cs typeface="Arial MT"/>
            </a:endParaRPr>
          </a:p>
        </p:txBody>
      </p:sp>
      <p:sp>
        <p:nvSpPr>
          <p:cNvPr id="122" name="object 38"/>
          <p:cNvSpPr txBox="1"/>
          <p:nvPr/>
        </p:nvSpPr>
        <p:spPr>
          <a:xfrm>
            <a:off x="6453759" y="5235766"/>
            <a:ext cx="261620" cy="228268"/>
          </a:xfrm>
          <a:prstGeom prst="rect">
            <a:avLst/>
          </a:prstGeom>
        </p:spPr>
        <p:txBody>
          <a:bodyPr vert="horz" wrap="square" lIns="0" tIns="12700" rIns="0" bIns="0" rtlCol="0">
            <a:spAutoFit/>
          </a:bodyPr>
          <a:lstStyle/>
          <a:p>
            <a:pPr>
              <a:lnSpc>
                <a:spcPct val="100000"/>
              </a:lnSpc>
              <a:spcBef>
                <a:spcPts val="100"/>
              </a:spcBef>
            </a:pPr>
            <a:r>
              <a:rPr sz="1400" dirty="0">
                <a:cs typeface="Arial MT"/>
              </a:rPr>
              <a:t>1.4</a:t>
            </a:r>
            <a:endParaRPr sz="1400">
              <a:cs typeface="Arial MT"/>
            </a:endParaRPr>
          </a:p>
        </p:txBody>
      </p:sp>
      <p:sp>
        <p:nvSpPr>
          <p:cNvPr id="123" name="object 39"/>
          <p:cNvSpPr txBox="1"/>
          <p:nvPr/>
        </p:nvSpPr>
        <p:spPr>
          <a:xfrm>
            <a:off x="6453759" y="6043790"/>
            <a:ext cx="260985" cy="228909"/>
          </a:xfrm>
          <a:prstGeom prst="rect">
            <a:avLst/>
          </a:prstGeom>
        </p:spPr>
        <p:txBody>
          <a:bodyPr vert="horz" wrap="square" lIns="0" tIns="13335" rIns="0" bIns="0" rtlCol="0">
            <a:spAutoFit/>
          </a:bodyPr>
          <a:lstStyle/>
          <a:p>
            <a:pPr>
              <a:lnSpc>
                <a:spcPct val="100000"/>
              </a:lnSpc>
              <a:spcBef>
                <a:spcPts val="105"/>
              </a:spcBef>
            </a:pPr>
            <a:r>
              <a:rPr sz="1400" dirty="0">
                <a:cs typeface="Arial MT"/>
              </a:rPr>
              <a:t>1.5</a:t>
            </a:r>
            <a:endParaRPr sz="1400">
              <a:cs typeface="Arial MT"/>
            </a:endParaRPr>
          </a:p>
        </p:txBody>
      </p:sp>
      <p:sp>
        <p:nvSpPr>
          <p:cNvPr id="124" name="object 7"/>
          <p:cNvSpPr txBox="1"/>
          <p:nvPr/>
        </p:nvSpPr>
        <p:spPr>
          <a:xfrm>
            <a:off x="566262" y="342419"/>
            <a:ext cx="4555841" cy="443711"/>
          </a:xfrm>
          <a:prstGeom prst="rect">
            <a:avLst/>
          </a:prstGeom>
        </p:spPr>
        <p:txBody>
          <a:bodyPr vert="horz" wrap="square" lIns="0" tIns="12700" rIns="0" bIns="0" rtlCol="0">
            <a:spAutoFit/>
          </a:bodyPr>
          <a:lstStyle/>
          <a:p>
            <a:pPr marL="12700">
              <a:lnSpc>
                <a:spcPct val="100000"/>
              </a:lnSpc>
              <a:spcBef>
                <a:spcPts val="100"/>
              </a:spcBef>
            </a:pPr>
            <a:r>
              <a:rPr lang="en-US" sz="2800" b="1" spc="-5" dirty="0">
                <a:solidFill>
                  <a:srgbClr val="FFC000"/>
                </a:solidFill>
                <a:latin typeface="Arial MT"/>
                <a:cs typeface="Arial MT"/>
              </a:rPr>
              <a:t>Training</a:t>
            </a:r>
            <a:r>
              <a:rPr sz="2800" b="1" spc="-50" dirty="0">
                <a:solidFill>
                  <a:srgbClr val="FFC000"/>
                </a:solidFill>
                <a:latin typeface="Arial MT"/>
                <a:cs typeface="Arial MT"/>
              </a:rPr>
              <a:t> </a:t>
            </a:r>
            <a:r>
              <a:rPr lang="en-US" sz="2800" b="1" spc="-5" dirty="0">
                <a:solidFill>
                  <a:srgbClr val="FFC000"/>
                </a:solidFill>
                <a:latin typeface="Arial MT"/>
                <a:cs typeface="Arial MT"/>
              </a:rPr>
              <a:t>Overview</a:t>
            </a:r>
            <a:endParaRPr sz="2800" b="1" dirty="0">
              <a:solidFill>
                <a:srgbClr val="FFC000"/>
              </a:solidFill>
              <a:latin typeface="Arial MT"/>
              <a:cs typeface="Arial MT"/>
            </a:endParaRPr>
          </a:p>
        </p:txBody>
      </p:sp>
      <p:pic>
        <p:nvPicPr>
          <p:cNvPr id="125" name="Picture 124"/>
          <p:cNvPicPr>
            <a:picLocks noChangeAspect="1"/>
          </p:cNvPicPr>
          <p:nvPr/>
        </p:nvPicPr>
        <p:blipFill>
          <a:blip r:embed="rId5"/>
          <a:stretch>
            <a:fillRect/>
          </a:stretch>
        </p:blipFill>
        <p:spPr>
          <a:xfrm>
            <a:off x="11196303" y="-36443"/>
            <a:ext cx="1002323" cy="990600"/>
          </a:xfrm>
          <a:prstGeom prst="rect">
            <a:avLst/>
          </a:prstGeom>
        </p:spPr>
      </p:pic>
    </p:spTree>
    <p:extLst>
      <p:ext uri="{BB962C8B-B14F-4D97-AF65-F5344CB8AC3E}">
        <p14:creationId xmlns:p14="http://schemas.microsoft.com/office/powerpoint/2010/main" val="173743962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barn(inVertical)">
                                      <p:cBhvr>
                                        <p:cTn id="7" dur="500"/>
                                        <p:tgtEl>
                                          <p:spTgt spid="12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barn(inVertical)">
                                      <p:cBhvr>
                                        <p:cTn id="12" dur="500"/>
                                        <p:tgtEl>
                                          <p:spTgt spid="65"/>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barn(inVertical)">
                                      <p:cBhvr>
                                        <p:cTn id="15" dur="500"/>
                                        <p:tgtEl>
                                          <p:spTgt spid="66"/>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95"/>
                                        </p:tgtEl>
                                        <p:attrNameLst>
                                          <p:attrName>style.visibility</p:attrName>
                                        </p:attrNameLst>
                                      </p:cBhvr>
                                      <p:to>
                                        <p:strVal val="visible"/>
                                      </p:to>
                                    </p:set>
                                    <p:animEffect transition="in" filter="barn(inVertical)">
                                      <p:cBhvr>
                                        <p:cTn id="18" dur="500"/>
                                        <p:tgtEl>
                                          <p:spTgt spid="95"/>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96"/>
                                        </p:tgtEl>
                                        <p:attrNameLst>
                                          <p:attrName>style.visibility</p:attrName>
                                        </p:attrNameLst>
                                      </p:cBhvr>
                                      <p:to>
                                        <p:strVal val="visible"/>
                                      </p:to>
                                    </p:set>
                                    <p:animEffect transition="in" filter="barn(inVertical)">
                                      <p:cBhvr>
                                        <p:cTn id="21" dur="500"/>
                                        <p:tgtEl>
                                          <p:spTgt spid="96"/>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67"/>
                                        </p:tgtEl>
                                        <p:attrNameLst>
                                          <p:attrName>style.visibility</p:attrName>
                                        </p:attrNameLst>
                                      </p:cBhvr>
                                      <p:to>
                                        <p:strVal val="visible"/>
                                      </p:to>
                                    </p:set>
                                    <p:animEffect transition="in" filter="barn(inVertical)">
                                      <p:cBhvr>
                                        <p:cTn id="26" dur="500"/>
                                        <p:tgtEl>
                                          <p:spTgt spid="67"/>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68"/>
                                        </p:tgtEl>
                                        <p:attrNameLst>
                                          <p:attrName>style.visibility</p:attrName>
                                        </p:attrNameLst>
                                      </p:cBhvr>
                                      <p:to>
                                        <p:strVal val="visible"/>
                                      </p:to>
                                    </p:set>
                                    <p:animEffect transition="in" filter="barn(inVertical)">
                                      <p:cBhvr>
                                        <p:cTn id="29" dur="500"/>
                                        <p:tgtEl>
                                          <p:spTgt spid="68"/>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81"/>
                                        </p:tgtEl>
                                        <p:attrNameLst>
                                          <p:attrName>style.visibility</p:attrName>
                                        </p:attrNameLst>
                                      </p:cBhvr>
                                      <p:to>
                                        <p:strVal val="visible"/>
                                      </p:to>
                                    </p:set>
                                    <p:animEffect transition="in" filter="barn(inVertical)">
                                      <p:cBhvr>
                                        <p:cTn id="32" dur="500"/>
                                        <p:tgtEl>
                                          <p:spTgt spid="81"/>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82"/>
                                        </p:tgtEl>
                                        <p:attrNameLst>
                                          <p:attrName>style.visibility</p:attrName>
                                        </p:attrNameLst>
                                      </p:cBhvr>
                                      <p:to>
                                        <p:strVal val="visible"/>
                                      </p:to>
                                    </p:set>
                                    <p:animEffect transition="in" filter="barn(inVertical)">
                                      <p:cBhvr>
                                        <p:cTn id="35" dur="500"/>
                                        <p:tgtEl>
                                          <p:spTgt spid="82"/>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69"/>
                                        </p:tgtEl>
                                        <p:attrNameLst>
                                          <p:attrName>style.visibility</p:attrName>
                                        </p:attrNameLst>
                                      </p:cBhvr>
                                      <p:to>
                                        <p:strVal val="visible"/>
                                      </p:to>
                                    </p:set>
                                    <p:animEffect transition="in" filter="barn(inVertical)">
                                      <p:cBhvr>
                                        <p:cTn id="40" dur="500"/>
                                        <p:tgtEl>
                                          <p:spTgt spid="69"/>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72"/>
                                        </p:tgtEl>
                                        <p:attrNameLst>
                                          <p:attrName>style.visibility</p:attrName>
                                        </p:attrNameLst>
                                      </p:cBhvr>
                                      <p:to>
                                        <p:strVal val="visible"/>
                                      </p:to>
                                    </p:set>
                                    <p:animEffect transition="in" filter="barn(inVertical)">
                                      <p:cBhvr>
                                        <p:cTn id="43" dur="500"/>
                                        <p:tgtEl>
                                          <p:spTgt spid="72"/>
                                        </p:tgtEl>
                                      </p:cBhvr>
                                    </p:animEffect>
                                  </p:childTnLst>
                                </p:cTn>
                              </p:par>
                              <p:par>
                                <p:cTn id="44" presetID="16" presetClass="entr" presetSubtype="21" fill="hold" nodeType="withEffect">
                                  <p:stCondLst>
                                    <p:cond delay="0"/>
                                  </p:stCondLst>
                                  <p:childTnLst>
                                    <p:set>
                                      <p:cBhvr>
                                        <p:cTn id="45" dur="1" fill="hold">
                                          <p:stCondLst>
                                            <p:cond delay="0"/>
                                          </p:stCondLst>
                                        </p:cTn>
                                        <p:tgtEl>
                                          <p:spTgt spid="87"/>
                                        </p:tgtEl>
                                        <p:attrNameLst>
                                          <p:attrName>style.visibility</p:attrName>
                                        </p:attrNameLst>
                                      </p:cBhvr>
                                      <p:to>
                                        <p:strVal val="visible"/>
                                      </p:to>
                                    </p:set>
                                    <p:animEffect transition="in" filter="barn(inVertical)">
                                      <p:cBhvr>
                                        <p:cTn id="46" dur="500"/>
                                        <p:tgtEl>
                                          <p:spTgt spid="87"/>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90"/>
                                        </p:tgtEl>
                                        <p:attrNameLst>
                                          <p:attrName>style.visibility</p:attrName>
                                        </p:attrNameLst>
                                      </p:cBhvr>
                                      <p:to>
                                        <p:strVal val="visible"/>
                                      </p:to>
                                    </p:set>
                                    <p:animEffect transition="in" filter="barn(inVertical)">
                                      <p:cBhvr>
                                        <p:cTn id="49" dur="500"/>
                                        <p:tgtEl>
                                          <p:spTgt spid="90"/>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nodeType="clickEffect">
                                  <p:stCondLst>
                                    <p:cond delay="0"/>
                                  </p:stCondLst>
                                  <p:childTnLst>
                                    <p:set>
                                      <p:cBhvr>
                                        <p:cTn id="53" dur="1" fill="hold">
                                          <p:stCondLst>
                                            <p:cond delay="0"/>
                                          </p:stCondLst>
                                        </p:cTn>
                                        <p:tgtEl>
                                          <p:spTgt spid="73"/>
                                        </p:tgtEl>
                                        <p:attrNameLst>
                                          <p:attrName>style.visibility</p:attrName>
                                        </p:attrNameLst>
                                      </p:cBhvr>
                                      <p:to>
                                        <p:strVal val="visible"/>
                                      </p:to>
                                    </p:set>
                                    <p:animEffect transition="in" filter="barn(inVertical)">
                                      <p:cBhvr>
                                        <p:cTn id="54" dur="500"/>
                                        <p:tgtEl>
                                          <p:spTgt spid="73"/>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76"/>
                                        </p:tgtEl>
                                        <p:attrNameLst>
                                          <p:attrName>style.visibility</p:attrName>
                                        </p:attrNameLst>
                                      </p:cBhvr>
                                      <p:to>
                                        <p:strVal val="visible"/>
                                      </p:to>
                                    </p:set>
                                    <p:animEffect transition="in" filter="barn(inVertical)">
                                      <p:cBhvr>
                                        <p:cTn id="57" dur="500"/>
                                        <p:tgtEl>
                                          <p:spTgt spid="76"/>
                                        </p:tgtEl>
                                      </p:cBhvr>
                                    </p:animEffect>
                                  </p:childTnLst>
                                </p:cTn>
                              </p:par>
                              <p:par>
                                <p:cTn id="58" presetID="16" presetClass="entr" presetSubtype="21" fill="hold" nodeType="withEffect">
                                  <p:stCondLst>
                                    <p:cond delay="0"/>
                                  </p:stCondLst>
                                  <p:childTnLst>
                                    <p:set>
                                      <p:cBhvr>
                                        <p:cTn id="59" dur="1" fill="hold">
                                          <p:stCondLst>
                                            <p:cond delay="0"/>
                                          </p:stCondLst>
                                        </p:cTn>
                                        <p:tgtEl>
                                          <p:spTgt spid="83"/>
                                        </p:tgtEl>
                                        <p:attrNameLst>
                                          <p:attrName>style.visibility</p:attrName>
                                        </p:attrNameLst>
                                      </p:cBhvr>
                                      <p:to>
                                        <p:strVal val="visible"/>
                                      </p:to>
                                    </p:set>
                                    <p:animEffect transition="in" filter="barn(inVertical)">
                                      <p:cBhvr>
                                        <p:cTn id="60" dur="500"/>
                                        <p:tgtEl>
                                          <p:spTgt spid="83"/>
                                        </p:tgtEl>
                                      </p:cBhvr>
                                    </p:animEffect>
                                  </p:childTnLst>
                                </p:cTn>
                              </p:par>
                              <p:par>
                                <p:cTn id="61" presetID="16" presetClass="entr" presetSubtype="21" fill="hold" grpId="0" nodeType="withEffect">
                                  <p:stCondLst>
                                    <p:cond delay="0"/>
                                  </p:stCondLst>
                                  <p:childTnLst>
                                    <p:set>
                                      <p:cBhvr>
                                        <p:cTn id="62" dur="1" fill="hold">
                                          <p:stCondLst>
                                            <p:cond delay="0"/>
                                          </p:stCondLst>
                                        </p:cTn>
                                        <p:tgtEl>
                                          <p:spTgt spid="86"/>
                                        </p:tgtEl>
                                        <p:attrNameLst>
                                          <p:attrName>style.visibility</p:attrName>
                                        </p:attrNameLst>
                                      </p:cBhvr>
                                      <p:to>
                                        <p:strVal val="visible"/>
                                      </p:to>
                                    </p:set>
                                    <p:animEffect transition="in" filter="barn(inVertical)">
                                      <p:cBhvr>
                                        <p:cTn id="63" dur="500"/>
                                        <p:tgtEl>
                                          <p:spTgt spid="86"/>
                                        </p:tgtEl>
                                      </p:cBhvr>
                                    </p:animEffect>
                                  </p:childTnLst>
                                </p:cTn>
                              </p:par>
                            </p:childTnLst>
                          </p:cTn>
                        </p:par>
                      </p:childTnLst>
                    </p:cTn>
                  </p:par>
                  <p:par>
                    <p:cTn id="64" fill="hold">
                      <p:stCondLst>
                        <p:cond delay="indefinite"/>
                      </p:stCondLst>
                      <p:childTnLst>
                        <p:par>
                          <p:cTn id="65" fill="hold">
                            <p:stCondLst>
                              <p:cond delay="0"/>
                            </p:stCondLst>
                            <p:childTnLst>
                              <p:par>
                                <p:cTn id="66" presetID="16" presetClass="entr" presetSubtype="21" fill="hold" nodeType="clickEffect">
                                  <p:stCondLst>
                                    <p:cond delay="0"/>
                                  </p:stCondLst>
                                  <p:childTnLst>
                                    <p:set>
                                      <p:cBhvr>
                                        <p:cTn id="67" dur="1" fill="hold">
                                          <p:stCondLst>
                                            <p:cond delay="0"/>
                                          </p:stCondLst>
                                        </p:cTn>
                                        <p:tgtEl>
                                          <p:spTgt spid="59"/>
                                        </p:tgtEl>
                                        <p:attrNameLst>
                                          <p:attrName>style.visibility</p:attrName>
                                        </p:attrNameLst>
                                      </p:cBhvr>
                                      <p:to>
                                        <p:strVal val="visible"/>
                                      </p:to>
                                    </p:set>
                                    <p:animEffect transition="in" filter="barn(inVertical)">
                                      <p:cBhvr>
                                        <p:cTn id="68" dur="500"/>
                                        <p:tgtEl>
                                          <p:spTgt spid="59"/>
                                        </p:tgtEl>
                                      </p:cBhvr>
                                    </p:animEffect>
                                  </p:childTnLst>
                                </p:cTn>
                              </p:par>
                              <p:par>
                                <p:cTn id="69" presetID="16" presetClass="entr" presetSubtype="21" fill="hold" grpId="0" nodeType="withEffect">
                                  <p:stCondLst>
                                    <p:cond delay="0"/>
                                  </p:stCondLst>
                                  <p:childTnLst>
                                    <p:set>
                                      <p:cBhvr>
                                        <p:cTn id="70" dur="1" fill="hold">
                                          <p:stCondLst>
                                            <p:cond delay="0"/>
                                          </p:stCondLst>
                                        </p:cTn>
                                        <p:tgtEl>
                                          <p:spTgt spid="63"/>
                                        </p:tgtEl>
                                        <p:attrNameLst>
                                          <p:attrName>style.visibility</p:attrName>
                                        </p:attrNameLst>
                                      </p:cBhvr>
                                      <p:to>
                                        <p:strVal val="visible"/>
                                      </p:to>
                                    </p:set>
                                    <p:animEffect transition="in" filter="barn(inVertical)">
                                      <p:cBhvr>
                                        <p:cTn id="71" dur="500"/>
                                        <p:tgtEl>
                                          <p:spTgt spid="63"/>
                                        </p:tgtEl>
                                      </p:cBhvr>
                                    </p:animEffect>
                                  </p:childTnLst>
                                </p:cTn>
                              </p:par>
                              <p:par>
                                <p:cTn id="72" presetID="16" presetClass="entr" presetSubtype="21" fill="hold" grpId="0" nodeType="withEffect">
                                  <p:stCondLst>
                                    <p:cond delay="0"/>
                                  </p:stCondLst>
                                  <p:childTnLst>
                                    <p:set>
                                      <p:cBhvr>
                                        <p:cTn id="73" dur="1" fill="hold">
                                          <p:stCondLst>
                                            <p:cond delay="0"/>
                                          </p:stCondLst>
                                        </p:cTn>
                                        <p:tgtEl>
                                          <p:spTgt spid="64"/>
                                        </p:tgtEl>
                                        <p:attrNameLst>
                                          <p:attrName>style.visibility</p:attrName>
                                        </p:attrNameLst>
                                      </p:cBhvr>
                                      <p:to>
                                        <p:strVal val="visible"/>
                                      </p:to>
                                    </p:set>
                                    <p:animEffect transition="in" filter="barn(inVertical)">
                                      <p:cBhvr>
                                        <p:cTn id="74" dur="500"/>
                                        <p:tgtEl>
                                          <p:spTgt spid="64"/>
                                        </p:tgtEl>
                                      </p:cBhvr>
                                    </p:animEffect>
                                  </p:childTnLst>
                                </p:cTn>
                              </p:par>
                              <p:par>
                                <p:cTn id="75" presetID="16" presetClass="entr" presetSubtype="21" fill="hold" nodeType="withEffect">
                                  <p:stCondLst>
                                    <p:cond delay="0"/>
                                  </p:stCondLst>
                                  <p:childTnLst>
                                    <p:set>
                                      <p:cBhvr>
                                        <p:cTn id="76" dur="1" fill="hold">
                                          <p:stCondLst>
                                            <p:cond delay="0"/>
                                          </p:stCondLst>
                                        </p:cTn>
                                        <p:tgtEl>
                                          <p:spTgt spid="77"/>
                                        </p:tgtEl>
                                        <p:attrNameLst>
                                          <p:attrName>style.visibility</p:attrName>
                                        </p:attrNameLst>
                                      </p:cBhvr>
                                      <p:to>
                                        <p:strVal val="visible"/>
                                      </p:to>
                                    </p:set>
                                    <p:animEffect transition="in" filter="barn(inVertical)">
                                      <p:cBhvr>
                                        <p:cTn id="77" dur="500"/>
                                        <p:tgtEl>
                                          <p:spTgt spid="77"/>
                                        </p:tgtEl>
                                      </p:cBhvr>
                                    </p:animEffect>
                                  </p:childTnLst>
                                </p:cTn>
                              </p:par>
                              <p:par>
                                <p:cTn id="78" presetID="16" presetClass="entr" presetSubtype="21" fill="hold" grpId="0" nodeType="withEffect">
                                  <p:stCondLst>
                                    <p:cond delay="0"/>
                                  </p:stCondLst>
                                  <p:childTnLst>
                                    <p:set>
                                      <p:cBhvr>
                                        <p:cTn id="79" dur="1" fill="hold">
                                          <p:stCondLst>
                                            <p:cond delay="0"/>
                                          </p:stCondLst>
                                        </p:cTn>
                                        <p:tgtEl>
                                          <p:spTgt spid="80"/>
                                        </p:tgtEl>
                                        <p:attrNameLst>
                                          <p:attrName>style.visibility</p:attrName>
                                        </p:attrNameLst>
                                      </p:cBhvr>
                                      <p:to>
                                        <p:strVal val="visible"/>
                                      </p:to>
                                    </p:set>
                                    <p:animEffect transition="in" filter="barn(inVertical)">
                                      <p:cBhvr>
                                        <p:cTn id="80" dur="500"/>
                                        <p:tgtEl>
                                          <p:spTgt spid="80"/>
                                        </p:tgtEl>
                                      </p:cBhvr>
                                    </p:animEffect>
                                  </p:childTnLst>
                                </p:cTn>
                              </p:par>
                            </p:childTnLst>
                          </p:cTn>
                        </p:par>
                      </p:childTnLst>
                    </p:cTn>
                  </p:par>
                  <p:par>
                    <p:cTn id="81" fill="hold">
                      <p:stCondLst>
                        <p:cond delay="indefinite"/>
                      </p:stCondLst>
                      <p:childTnLst>
                        <p:par>
                          <p:cTn id="82" fill="hold">
                            <p:stCondLst>
                              <p:cond delay="0"/>
                            </p:stCondLst>
                            <p:childTnLst>
                              <p:par>
                                <p:cTn id="83" presetID="16" presetClass="entr" presetSubtype="21" fill="hold" grpId="0" nodeType="clickEffect">
                                  <p:stCondLst>
                                    <p:cond delay="0"/>
                                  </p:stCondLst>
                                  <p:childTnLst>
                                    <p:set>
                                      <p:cBhvr>
                                        <p:cTn id="84" dur="1" fill="hold">
                                          <p:stCondLst>
                                            <p:cond delay="0"/>
                                          </p:stCondLst>
                                        </p:cTn>
                                        <p:tgtEl>
                                          <p:spTgt spid="53"/>
                                        </p:tgtEl>
                                        <p:attrNameLst>
                                          <p:attrName>style.visibility</p:attrName>
                                        </p:attrNameLst>
                                      </p:cBhvr>
                                      <p:to>
                                        <p:strVal val="visible"/>
                                      </p:to>
                                    </p:set>
                                    <p:animEffect transition="in" filter="barn(inVertical)">
                                      <p:cBhvr>
                                        <p:cTn id="85" dur="500"/>
                                        <p:tgtEl>
                                          <p:spTgt spid="53"/>
                                        </p:tgtEl>
                                      </p:cBhvr>
                                    </p:animEffect>
                                  </p:childTnLst>
                                </p:cTn>
                              </p:par>
                              <p:par>
                                <p:cTn id="86" presetID="16" presetClass="entr" presetSubtype="21" fill="hold" grpId="0" nodeType="withEffect">
                                  <p:stCondLst>
                                    <p:cond delay="0"/>
                                  </p:stCondLst>
                                  <p:childTnLst>
                                    <p:set>
                                      <p:cBhvr>
                                        <p:cTn id="87" dur="1" fill="hold">
                                          <p:stCondLst>
                                            <p:cond delay="0"/>
                                          </p:stCondLst>
                                        </p:cTn>
                                        <p:tgtEl>
                                          <p:spTgt spid="57"/>
                                        </p:tgtEl>
                                        <p:attrNameLst>
                                          <p:attrName>style.visibility</p:attrName>
                                        </p:attrNameLst>
                                      </p:cBhvr>
                                      <p:to>
                                        <p:strVal val="visible"/>
                                      </p:to>
                                    </p:set>
                                    <p:animEffect transition="in" filter="barn(inVertical)">
                                      <p:cBhvr>
                                        <p:cTn id="88" dur="500"/>
                                        <p:tgtEl>
                                          <p:spTgt spid="57"/>
                                        </p:tgtEl>
                                      </p:cBhvr>
                                    </p:animEffect>
                                  </p:childTnLst>
                                </p:cTn>
                              </p:par>
                              <p:par>
                                <p:cTn id="89" presetID="16" presetClass="entr" presetSubtype="21" fill="hold" grpId="0" nodeType="withEffect">
                                  <p:stCondLst>
                                    <p:cond delay="0"/>
                                  </p:stCondLst>
                                  <p:childTnLst>
                                    <p:set>
                                      <p:cBhvr>
                                        <p:cTn id="90" dur="1" fill="hold">
                                          <p:stCondLst>
                                            <p:cond delay="0"/>
                                          </p:stCondLst>
                                        </p:cTn>
                                        <p:tgtEl>
                                          <p:spTgt spid="58"/>
                                        </p:tgtEl>
                                        <p:attrNameLst>
                                          <p:attrName>style.visibility</p:attrName>
                                        </p:attrNameLst>
                                      </p:cBhvr>
                                      <p:to>
                                        <p:strVal val="visible"/>
                                      </p:to>
                                    </p:set>
                                    <p:animEffect transition="in" filter="barn(inVertical)">
                                      <p:cBhvr>
                                        <p:cTn id="91" dur="500"/>
                                        <p:tgtEl>
                                          <p:spTgt spid="58"/>
                                        </p:tgtEl>
                                      </p:cBhvr>
                                    </p:animEffect>
                                  </p:childTnLst>
                                </p:cTn>
                              </p:par>
                            </p:childTnLst>
                          </p:cTn>
                        </p:par>
                      </p:childTnLst>
                    </p:cTn>
                  </p:par>
                  <p:par>
                    <p:cTn id="92" fill="hold">
                      <p:stCondLst>
                        <p:cond delay="indefinite"/>
                      </p:stCondLst>
                      <p:childTnLst>
                        <p:par>
                          <p:cTn id="93" fill="hold">
                            <p:stCondLst>
                              <p:cond delay="0"/>
                            </p:stCondLst>
                            <p:childTnLst>
                              <p:par>
                                <p:cTn id="94" presetID="16" presetClass="entr" presetSubtype="21" fill="hold" grpId="0" nodeType="clickEffect">
                                  <p:stCondLst>
                                    <p:cond delay="0"/>
                                  </p:stCondLst>
                                  <p:childTnLst>
                                    <p:set>
                                      <p:cBhvr>
                                        <p:cTn id="95" dur="1" fill="hold">
                                          <p:stCondLst>
                                            <p:cond delay="0"/>
                                          </p:stCondLst>
                                        </p:cTn>
                                        <p:tgtEl>
                                          <p:spTgt spid="97"/>
                                        </p:tgtEl>
                                        <p:attrNameLst>
                                          <p:attrName>style.visibility</p:attrName>
                                        </p:attrNameLst>
                                      </p:cBhvr>
                                      <p:to>
                                        <p:strVal val="visible"/>
                                      </p:to>
                                    </p:set>
                                    <p:animEffect transition="in" filter="barn(inVertical)">
                                      <p:cBhvr>
                                        <p:cTn id="96" dur="500"/>
                                        <p:tgtEl>
                                          <p:spTgt spid="97"/>
                                        </p:tgtEl>
                                      </p:cBhvr>
                                    </p:animEffect>
                                  </p:childTnLst>
                                </p:cTn>
                              </p:par>
                            </p:childTnLst>
                          </p:cTn>
                        </p:par>
                      </p:childTnLst>
                    </p:cTn>
                  </p:par>
                  <p:par>
                    <p:cTn id="97" fill="hold">
                      <p:stCondLst>
                        <p:cond delay="indefinite"/>
                      </p:stCondLst>
                      <p:childTnLst>
                        <p:par>
                          <p:cTn id="98" fill="hold">
                            <p:stCondLst>
                              <p:cond delay="0"/>
                            </p:stCondLst>
                            <p:childTnLst>
                              <p:par>
                                <p:cTn id="99" presetID="16" presetClass="entr" presetSubtype="21" fill="hold" grpId="0" nodeType="clickEffect">
                                  <p:stCondLst>
                                    <p:cond delay="0"/>
                                  </p:stCondLst>
                                  <p:childTnLst>
                                    <p:set>
                                      <p:cBhvr>
                                        <p:cTn id="100" dur="1" fill="hold">
                                          <p:stCondLst>
                                            <p:cond delay="0"/>
                                          </p:stCondLst>
                                        </p:cTn>
                                        <p:tgtEl>
                                          <p:spTgt spid="98"/>
                                        </p:tgtEl>
                                        <p:attrNameLst>
                                          <p:attrName>style.visibility</p:attrName>
                                        </p:attrNameLst>
                                      </p:cBhvr>
                                      <p:to>
                                        <p:strVal val="visible"/>
                                      </p:to>
                                    </p:set>
                                    <p:animEffect transition="in" filter="barn(inVertical)">
                                      <p:cBhvr>
                                        <p:cTn id="101" dur="500"/>
                                        <p:tgtEl>
                                          <p:spTgt spid="98"/>
                                        </p:tgtEl>
                                      </p:cBhvr>
                                    </p:animEffect>
                                  </p:childTnLst>
                                </p:cTn>
                              </p:par>
                            </p:childTnLst>
                          </p:cTn>
                        </p:par>
                      </p:childTnLst>
                    </p:cTn>
                  </p:par>
                  <p:par>
                    <p:cTn id="102" fill="hold">
                      <p:stCondLst>
                        <p:cond delay="indefinite"/>
                      </p:stCondLst>
                      <p:childTnLst>
                        <p:par>
                          <p:cTn id="103" fill="hold">
                            <p:stCondLst>
                              <p:cond delay="0"/>
                            </p:stCondLst>
                            <p:childTnLst>
                              <p:par>
                                <p:cTn id="104" presetID="16" presetClass="entr" presetSubtype="21" fill="hold" nodeType="clickEffect">
                                  <p:stCondLst>
                                    <p:cond delay="0"/>
                                  </p:stCondLst>
                                  <p:childTnLst>
                                    <p:set>
                                      <p:cBhvr>
                                        <p:cTn id="105" dur="1" fill="hold">
                                          <p:stCondLst>
                                            <p:cond delay="0"/>
                                          </p:stCondLst>
                                        </p:cTn>
                                        <p:tgtEl>
                                          <p:spTgt spid="99"/>
                                        </p:tgtEl>
                                        <p:attrNameLst>
                                          <p:attrName>style.visibility</p:attrName>
                                        </p:attrNameLst>
                                      </p:cBhvr>
                                      <p:to>
                                        <p:strVal val="visible"/>
                                      </p:to>
                                    </p:set>
                                    <p:animEffect transition="in" filter="barn(inVertical)">
                                      <p:cBhvr>
                                        <p:cTn id="106" dur="500"/>
                                        <p:tgtEl>
                                          <p:spTgt spid="99"/>
                                        </p:tgtEl>
                                      </p:cBhvr>
                                    </p:animEffect>
                                  </p:childTnLst>
                                </p:cTn>
                              </p:par>
                              <p:par>
                                <p:cTn id="107" presetID="16" presetClass="entr" presetSubtype="21" fill="hold" grpId="0" nodeType="withEffect">
                                  <p:stCondLst>
                                    <p:cond delay="0"/>
                                  </p:stCondLst>
                                  <p:childTnLst>
                                    <p:set>
                                      <p:cBhvr>
                                        <p:cTn id="108" dur="1" fill="hold">
                                          <p:stCondLst>
                                            <p:cond delay="0"/>
                                          </p:stCondLst>
                                        </p:cTn>
                                        <p:tgtEl>
                                          <p:spTgt spid="102"/>
                                        </p:tgtEl>
                                        <p:attrNameLst>
                                          <p:attrName>style.visibility</p:attrName>
                                        </p:attrNameLst>
                                      </p:cBhvr>
                                      <p:to>
                                        <p:strVal val="visible"/>
                                      </p:to>
                                    </p:set>
                                    <p:animEffect transition="in" filter="barn(inVertical)">
                                      <p:cBhvr>
                                        <p:cTn id="109" dur="500"/>
                                        <p:tgtEl>
                                          <p:spTgt spid="102"/>
                                        </p:tgtEl>
                                      </p:cBhvr>
                                    </p:animEffect>
                                  </p:childTnLst>
                                </p:cTn>
                              </p:par>
                              <p:par>
                                <p:cTn id="110" presetID="16" presetClass="entr" presetSubtype="21" fill="hold" grpId="0" nodeType="withEffect">
                                  <p:stCondLst>
                                    <p:cond delay="0"/>
                                  </p:stCondLst>
                                  <p:childTnLst>
                                    <p:set>
                                      <p:cBhvr>
                                        <p:cTn id="111" dur="1" fill="hold">
                                          <p:stCondLst>
                                            <p:cond delay="0"/>
                                          </p:stCondLst>
                                        </p:cTn>
                                        <p:tgtEl>
                                          <p:spTgt spid="119"/>
                                        </p:tgtEl>
                                        <p:attrNameLst>
                                          <p:attrName>style.visibility</p:attrName>
                                        </p:attrNameLst>
                                      </p:cBhvr>
                                      <p:to>
                                        <p:strVal val="visible"/>
                                      </p:to>
                                    </p:set>
                                    <p:animEffect transition="in" filter="barn(inVertical)">
                                      <p:cBhvr>
                                        <p:cTn id="112" dur="500"/>
                                        <p:tgtEl>
                                          <p:spTgt spid="119"/>
                                        </p:tgtEl>
                                      </p:cBhvr>
                                    </p:animEffect>
                                  </p:childTnLst>
                                </p:cTn>
                              </p:par>
                            </p:childTnLst>
                          </p:cTn>
                        </p:par>
                      </p:childTnLst>
                    </p:cTn>
                  </p:par>
                  <p:par>
                    <p:cTn id="113" fill="hold">
                      <p:stCondLst>
                        <p:cond delay="indefinite"/>
                      </p:stCondLst>
                      <p:childTnLst>
                        <p:par>
                          <p:cTn id="114" fill="hold">
                            <p:stCondLst>
                              <p:cond delay="0"/>
                            </p:stCondLst>
                            <p:childTnLst>
                              <p:par>
                                <p:cTn id="115" presetID="16" presetClass="entr" presetSubtype="21" fill="hold" nodeType="clickEffect">
                                  <p:stCondLst>
                                    <p:cond delay="0"/>
                                  </p:stCondLst>
                                  <p:childTnLst>
                                    <p:set>
                                      <p:cBhvr>
                                        <p:cTn id="116" dur="1" fill="hold">
                                          <p:stCondLst>
                                            <p:cond delay="0"/>
                                          </p:stCondLst>
                                        </p:cTn>
                                        <p:tgtEl>
                                          <p:spTgt spid="103"/>
                                        </p:tgtEl>
                                        <p:attrNameLst>
                                          <p:attrName>style.visibility</p:attrName>
                                        </p:attrNameLst>
                                      </p:cBhvr>
                                      <p:to>
                                        <p:strVal val="visible"/>
                                      </p:to>
                                    </p:set>
                                    <p:animEffect transition="in" filter="barn(inVertical)">
                                      <p:cBhvr>
                                        <p:cTn id="117" dur="500"/>
                                        <p:tgtEl>
                                          <p:spTgt spid="103"/>
                                        </p:tgtEl>
                                      </p:cBhvr>
                                    </p:animEffect>
                                  </p:childTnLst>
                                </p:cTn>
                              </p:par>
                              <p:par>
                                <p:cTn id="118" presetID="16" presetClass="entr" presetSubtype="21" fill="hold" grpId="0" nodeType="withEffect">
                                  <p:stCondLst>
                                    <p:cond delay="0"/>
                                  </p:stCondLst>
                                  <p:childTnLst>
                                    <p:set>
                                      <p:cBhvr>
                                        <p:cTn id="119" dur="1" fill="hold">
                                          <p:stCondLst>
                                            <p:cond delay="0"/>
                                          </p:stCondLst>
                                        </p:cTn>
                                        <p:tgtEl>
                                          <p:spTgt spid="106"/>
                                        </p:tgtEl>
                                        <p:attrNameLst>
                                          <p:attrName>style.visibility</p:attrName>
                                        </p:attrNameLst>
                                      </p:cBhvr>
                                      <p:to>
                                        <p:strVal val="visible"/>
                                      </p:to>
                                    </p:set>
                                    <p:animEffect transition="in" filter="barn(inVertical)">
                                      <p:cBhvr>
                                        <p:cTn id="120" dur="500"/>
                                        <p:tgtEl>
                                          <p:spTgt spid="106"/>
                                        </p:tgtEl>
                                      </p:cBhvr>
                                    </p:animEffect>
                                  </p:childTnLst>
                                </p:cTn>
                              </p:par>
                              <p:par>
                                <p:cTn id="121" presetID="16" presetClass="entr" presetSubtype="21" fill="hold" grpId="0" nodeType="withEffect">
                                  <p:stCondLst>
                                    <p:cond delay="0"/>
                                  </p:stCondLst>
                                  <p:childTnLst>
                                    <p:set>
                                      <p:cBhvr>
                                        <p:cTn id="122" dur="1" fill="hold">
                                          <p:stCondLst>
                                            <p:cond delay="0"/>
                                          </p:stCondLst>
                                        </p:cTn>
                                        <p:tgtEl>
                                          <p:spTgt spid="120"/>
                                        </p:tgtEl>
                                        <p:attrNameLst>
                                          <p:attrName>style.visibility</p:attrName>
                                        </p:attrNameLst>
                                      </p:cBhvr>
                                      <p:to>
                                        <p:strVal val="visible"/>
                                      </p:to>
                                    </p:set>
                                    <p:animEffect transition="in" filter="barn(inVertical)">
                                      <p:cBhvr>
                                        <p:cTn id="123" dur="500"/>
                                        <p:tgtEl>
                                          <p:spTgt spid="120"/>
                                        </p:tgtEl>
                                      </p:cBhvr>
                                    </p:animEffect>
                                  </p:childTnLst>
                                </p:cTn>
                              </p:par>
                            </p:childTnLst>
                          </p:cTn>
                        </p:par>
                      </p:childTnLst>
                    </p:cTn>
                  </p:par>
                  <p:par>
                    <p:cTn id="124" fill="hold">
                      <p:stCondLst>
                        <p:cond delay="indefinite"/>
                      </p:stCondLst>
                      <p:childTnLst>
                        <p:par>
                          <p:cTn id="125" fill="hold">
                            <p:stCondLst>
                              <p:cond delay="0"/>
                            </p:stCondLst>
                            <p:childTnLst>
                              <p:par>
                                <p:cTn id="126" presetID="16" presetClass="entr" presetSubtype="21" fill="hold" nodeType="clickEffect">
                                  <p:stCondLst>
                                    <p:cond delay="0"/>
                                  </p:stCondLst>
                                  <p:childTnLst>
                                    <p:set>
                                      <p:cBhvr>
                                        <p:cTn id="127" dur="1" fill="hold">
                                          <p:stCondLst>
                                            <p:cond delay="0"/>
                                          </p:stCondLst>
                                        </p:cTn>
                                        <p:tgtEl>
                                          <p:spTgt spid="107"/>
                                        </p:tgtEl>
                                        <p:attrNameLst>
                                          <p:attrName>style.visibility</p:attrName>
                                        </p:attrNameLst>
                                      </p:cBhvr>
                                      <p:to>
                                        <p:strVal val="visible"/>
                                      </p:to>
                                    </p:set>
                                    <p:animEffect transition="in" filter="barn(inVertical)">
                                      <p:cBhvr>
                                        <p:cTn id="128" dur="500"/>
                                        <p:tgtEl>
                                          <p:spTgt spid="107"/>
                                        </p:tgtEl>
                                      </p:cBhvr>
                                    </p:animEffect>
                                  </p:childTnLst>
                                </p:cTn>
                              </p:par>
                              <p:par>
                                <p:cTn id="129" presetID="16" presetClass="entr" presetSubtype="21" fill="hold" grpId="0" nodeType="withEffect">
                                  <p:stCondLst>
                                    <p:cond delay="0"/>
                                  </p:stCondLst>
                                  <p:childTnLst>
                                    <p:set>
                                      <p:cBhvr>
                                        <p:cTn id="130" dur="1" fill="hold">
                                          <p:stCondLst>
                                            <p:cond delay="0"/>
                                          </p:stCondLst>
                                        </p:cTn>
                                        <p:tgtEl>
                                          <p:spTgt spid="110"/>
                                        </p:tgtEl>
                                        <p:attrNameLst>
                                          <p:attrName>style.visibility</p:attrName>
                                        </p:attrNameLst>
                                      </p:cBhvr>
                                      <p:to>
                                        <p:strVal val="visible"/>
                                      </p:to>
                                    </p:set>
                                    <p:animEffect transition="in" filter="barn(inVertical)">
                                      <p:cBhvr>
                                        <p:cTn id="131" dur="500"/>
                                        <p:tgtEl>
                                          <p:spTgt spid="110"/>
                                        </p:tgtEl>
                                      </p:cBhvr>
                                    </p:animEffect>
                                  </p:childTnLst>
                                </p:cTn>
                              </p:par>
                              <p:par>
                                <p:cTn id="132" presetID="16" presetClass="entr" presetSubtype="21" fill="hold" grpId="0" nodeType="withEffect">
                                  <p:stCondLst>
                                    <p:cond delay="0"/>
                                  </p:stCondLst>
                                  <p:childTnLst>
                                    <p:set>
                                      <p:cBhvr>
                                        <p:cTn id="133" dur="1" fill="hold">
                                          <p:stCondLst>
                                            <p:cond delay="0"/>
                                          </p:stCondLst>
                                        </p:cTn>
                                        <p:tgtEl>
                                          <p:spTgt spid="121"/>
                                        </p:tgtEl>
                                        <p:attrNameLst>
                                          <p:attrName>style.visibility</p:attrName>
                                        </p:attrNameLst>
                                      </p:cBhvr>
                                      <p:to>
                                        <p:strVal val="visible"/>
                                      </p:to>
                                    </p:set>
                                    <p:animEffect transition="in" filter="barn(inVertical)">
                                      <p:cBhvr>
                                        <p:cTn id="134" dur="500"/>
                                        <p:tgtEl>
                                          <p:spTgt spid="121"/>
                                        </p:tgtEl>
                                      </p:cBhvr>
                                    </p:animEffect>
                                  </p:childTnLst>
                                </p:cTn>
                              </p:par>
                            </p:childTnLst>
                          </p:cTn>
                        </p:par>
                      </p:childTnLst>
                    </p:cTn>
                  </p:par>
                  <p:par>
                    <p:cTn id="135" fill="hold">
                      <p:stCondLst>
                        <p:cond delay="indefinite"/>
                      </p:stCondLst>
                      <p:childTnLst>
                        <p:par>
                          <p:cTn id="136" fill="hold">
                            <p:stCondLst>
                              <p:cond delay="0"/>
                            </p:stCondLst>
                            <p:childTnLst>
                              <p:par>
                                <p:cTn id="137" presetID="16" presetClass="entr" presetSubtype="21" fill="hold" nodeType="clickEffect">
                                  <p:stCondLst>
                                    <p:cond delay="0"/>
                                  </p:stCondLst>
                                  <p:childTnLst>
                                    <p:set>
                                      <p:cBhvr>
                                        <p:cTn id="138" dur="1" fill="hold">
                                          <p:stCondLst>
                                            <p:cond delay="0"/>
                                          </p:stCondLst>
                                        </p:cTn>
                                        <p:tgtEl>
                                          <p:spTgt spid="111"/>
                                        </p:tgtEl>
                                        <p:attrNameLst>
                                          <p:attrName>style.visibility</p:attrName>
                                        </p:attrNameLst>
                                      </p:cBhvr>
                                      <p:to>
                                        <p:strVal val="visible"/>
                                      </p:to>
                                    </p:set>
                                    <p:animEffect transition="in" filter="barn(inVertical)">
                                      <p:cBhvr>
                                        <p:cTn id="139" dur="500"/>
                                        <p:tgtEl>
                                          <p:spTgt spid="111"/>
                                        </p:tgtEl>
                                      </p:cBhvr>
                                    </p:animEffect>
                                  </p:childTnLst>
                                </p:cTn>
                              </p:par>
                              <p:par>
                                <p:cTn id="140" presetID="16" presetClass="entr" presetSubtype="21" fill="hold" grpId="0" nodeType="withEffect">
                                  <p:stCondLst>
                                    <p:cond delay="0"/>
                                  </p:stCondLst>
                                  <p:childTnLst>
                                    <p:set>
                                      <p:cBhvr>
                                        <p:cTn id="141" dur="1" fill="hold">
                                          <p:stCondLst>
                                            <p:cond delay="0"/>
                                          </p:stCondLst>
                                        </p:cTn>
                                        <p:tgtEl>
                                          <p:spTgt spid="114"/>
                                        </p:tgtEl>
                                        <p:attrNameLst>
                                          <p:attrName>style.visibility</p:attrName>
                                        </p:attrNameLst>
                                      </p:cBhvr>
                                      <p:to>
                                        <p:strVal val="visible"/>
                                      </p:to>
                                    </p:set>
                                    <p:animEffect transition="in" filter="barn(inVertical)">
                                      <p:cBhvr>
                                        <p:cTn id="142" dur="500"/>
                                        <p:tgtEl>
                                          <p:spTgt spid="114"/>
                                        </p:tgtEl>
                                      </p:cBhvr>
                                    </p:animEffect>
                                  </p:childTnLst>
                                </p:cTn>
                              </p:par>
                              <p:par>
                                <p:cTn id="143" presetID="16" presetClass="entr" presetSubtype="21" fill="hold" grpId="0" nodeType="withEffect">
                                  <p:stCondLst>
                                    <p:cond delay="0"/>
                                  </p:stCondLst>
                                  <p:childTnLst>
                                    <p:set>
                                      <p:cBhvr>
                                        <p:cTn id="144" dur="1" fill="hold">
                                          <p:stCondLst>
                                            <p:cond delay="0"/>
                                          </p:stCondLst>
                                        </p:cTn>
                                        <p:tgtEl>
                                          <p:spTgt spid="122"/>
                                        </p:tgtEl>
                                        <p:attrNameLst>
                                          <p:attrName>style.visibility</p:attrName>
                                        </p:attrNameLst>
                                      </p:cBhvr>
                                      <p:to>
                                        <p:strVal val="visible"/>
                                      </p:to>
                                    </p:set>
                                    <p:animEffect transition="in" filter="barn(inVertical)">
                                      <p:cBhvr>
                                        <p:cTn id="145" dur="500"/>
                                        <p:tgtEl>
                                          <p:spTgt spid="122"/>
                                        </p:tgtEl>
                                      </p:cBhvr>
                                    </p:animEffect>
                                  </p:childTnLst>
                                </p:cTn>
                              </p:par>
                            </p:childTnLst>
                          </p:cTn>
                        </p:par>
                      </p:childTnLst>
                    </p:cTn>
                  </p:par>
                  <p:par>
                    <p:cTn id="146" fill="hold">
                      <p:stCondLst>
                        <p:cond delay="indefinite"/>
                      </p:stCondLst>
                      <p:childTnLst>
                        <p:par>
                          <p:cTn id="147" fill="hold">
                            <p:stCondLst>
                              <p:cond delay="0"/>
                            </p:stCondLst>
                            <p:childTnLst>
                              <p:par>
                                <p:cTn id="148" presetID="16" presetClass="entr" presetSubtype="21" fill="hold" nodeType="clickEffect">
                                  <p:stCondLst>
                                    <p:cond delay="0"/>
                                  </p:stCondLst>
                                  <p:childTnLst>
                                    <p:set>
                                      <p:cBhvr>
                                        <p:cTn id="149" dur="1" fill="hold">
                                          <p:stCondLst>
                                            <p:cond delay="0"/>
                                          </p:stCondLst>
                                        </p:cTn>
                                        <p:tgtEl>
                                          <p:spTgt spid="115"/>
                                        </p:tgtEl>
                                        <p:attrNameLst>
                                          <p:attrName>style.visibility</p:attrName>
                                        </p:attrNameLst>
                                      </p:cBhvr>
                                      <p:to>
                                        <p:strVal val="visible"/>
                                      </p:to>
                                    </p:set>
                                    <p:animEffect transition="in" filter="barn(inVertical)">
                                      <p:cBhvr>
                                        <p:cTn id="150" dur="500"/>
                                        <p:tgtEl>
                                          <p:spTgt spid="115"/>
                                        </p:tgtEl>
                                      </p:cBhvr>
                                    </p:animEffect>
                                  </p:childTnLst>
                                </p:cTn>
                              </p:par>
                              <p:par>
                                <p:cTn id="151" presetID="16" presetClass="entr" presetSubtype="21" fill="hold" grpId="0" nodeType="withEffect">
                                  <p:stCondLst>
                                    <p:cond delay="0"/>
                                  </p:stCondLst>
                                  <p:childTnLst>
                                    <p:set>
                                      <p:cBhvr>
                                        <p:cTn id="152" dur="1" fill="hold">
                                          <p:stCondLst>
                                            <p:cond delay="0"/>
                                          </p:stCondLst>
                                        </p:cTn>
                                        <p:tgtEl>
                                          <p:spTgt spid="118"/>
                                        </p:tgtEl>
                                        <p:attrNameLst>
                                          <p:attrName>style.visibility</p:attrName>
                                        </p:attrNameLst>
                                      </p:cBhvr>
                                      <p:to>
                                        <p:strVal val="visible"/>
                                      </p:to>
                                    </p:set>
                                    <p:animEffect transition="in" filter="barn(inVertical)">
                                      <p:cBhvr>
                                        <p:cTn id="153" dur="500"/>
                                        <p:tgtEl>
                                          <p:spTgt spid="118"/>
                                        </p:tgtEl>
                                      </p:cBhvr>
                                    </p:animEffect>
                                  </p:childTnLst>
                                </p:cTn>
                              </p:par>
                              <p:par>
                                <p:cTn id="154" presetID="16" presetClass="entr" presetSubtype="21" fill="hold" grpId="0" nodeType="withEffect">
                                  <p:stCondLst>
                                    <p:cond delay="0"/>
                                  </p:stCondLst>
                                  <p:childTnLst>
                                    <p:set>
                                      <p:cBhvr>
                                        <p:cTn id="155" dur="1" fill="hold">
                                          <p:stCondLst>
                                            <p:cond delay="0"/>
                                          </p:stCondLst>
                                        </p:cTn>
                                        <p:tgtEl>
                                          <p:spTgt spid="123"/>
                                        </p:tgtEl>
                                        <p:attrNameLst>
                                          <p:attrName>style.visibility</p:attrName>
                                        </p:attrNameLst>
                                      </p:cBhvr>
                                      <p:to>
                                        <p:strVal val="visible"/>
                                      </p:to>
                                    </p:set>
                                    <p:animEffect transition="in" filter="barn(inVertical)">
                                      <p:cBhvr>
                                        <p:cTn id="156"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7" grpId="0" animBg="1"/>
      <p:bldP spid="58" grpId="0"/>
      <p:bldP spid="63" grpId="0"/>
      <p:bldP spid="64" grpId="0"/>
      <p:bldP spid="65" grpId="0" animBg="1"/>
      <p:bldP spid="66" grpId="0"/>
      <p:bldP spid="67" grpId="0" animBg="1"/>
      <p:bldP spid="68" grpId="0"/>
      <p:bldP spid="72" grpId="0"/>
      <p:bldP spid="76" grpId="0"/>
      <p:bldP spid="80" grpId="0"/>
      <p:bldP spid="81" grpId="0" animBg="1"/>
      <p:bldP spid="82" grpId="0"/>
      <p:bldP spid="86" grpId="0"/>
      <p:bldP spid="90" grpId="0"/>
      <p:bldP spid="95" grpId="0" animBg="1"/>
      <p:bldP spid="96" grpId="0"/>
      <p:bldP spid="97" grpId="0" animBg="1"/>
      <p:bldP spid="98" grpId="0"/>
      <p:bldP spid="102" grpId="0"/>
      <p:bldP spid="106" grpId="0"/>
      <p:bldP spid="110" grpId="0"/>
      <p:bldP spid="114" grpId="0"/>
      <p:bldP spid="118" grpId="0"/>
      <p:bldP spid="119" grpId="0"/>
      <p:bldP spid="120" grpId="0"/>
      <p:bldP spid="121" grpId="0"/>
      <p:bldP spid="122" grpId="0"/>
      <p:bldP spid="123" grpId="0"/>
      <p:bldP spid="124"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0" y="4724400"/>
            <a:ext cx="14020800" cy="1001556"/>
          </a:xfrm>
          <a:prstGeom prst="rect">
            <a:avLst/>
          </a:prstGeom>
        </p:spPr>
        <p:txBody>
          <a:bodyPr vert="horz" wrap="square" lIns="0" tIns="39370" rIns="0" bIns="0" rtlCol="0">
            <a:spAutoFit/>
          </a:bodyPr>
          <a:lstStyle/>
          <a:p>
            <a:pPr marL="12700">
              <a:lnSpc>
                <a:spcPct val="100000"/>
              </a:lnSpc>
              <a:spcBef>
                <a:spcPts val="310"/>
              </a:spcBef>
            </a:pPr>
            <a:r>
              <a:rPr lang="en-US" sz="2800" b="1" dirty="0">
                <a:cs typeface="Arial MT"/>
              </a:rPr>
              <a:t>UNIT:1- </a:t>
            </a:r>
            <a:r>
              <a:rPr sz="2800" b="1" dirty="0">
                <a:cs typeface="Arial MT"/>
              </a:rPr>
              <a:t>Introduction</a:t>
            </a:r>
            <a:r>
              <a:rPr sz="2800" b="1" spc="-10" dirty="0">
                <a:cs typeface="Arial MT"/>
              </a:rPr>
              <a:t> </a:t>
            </a:r>
            <a:r>
              <a:rPr sz="2800" b="1" spc="-5" dirty="0">
                <a:cs typeface="Arial MT"/>
              </a:rPr>
              <a:t>to Business</a:t>
            </a:r>
            <a:r>
              <a:rPr sz="2800" b="1" spc="-40" dirty="0">
                <a:cs typeface="Arial MT"/>
              </a:rPr>
              <a:t> </a:t>
            </a:r>
            <a:r>
              <a:rPr sz="2800" b="1" spc="-10" dirty="0">
                <a:cs typeface="Arial MT"/>
              </a:rPr>
              <a:t>Transformation</a:t>
            </a:r>
            <a:r>
              <a:rPr sz="2800" b="1" spc="25" dirty="0">
                <a:cs typeface="Arial MT"/>
              </a:rPr>
              <a:t> </a:t>
            </a:r>
            <a:r>
              <a:rPr sz="2800" b="1" spc="-5" dirty="0">
                <a:cs typeface="Arial MT"/>
              </a:rPr>
              <a:t>with</a:t>
            </a:r>
            <a:r>
              <a:rPr sz="2800" b="1" spc="5" dirty="0">
                <a:cs typeface="Arial MT"/>
              </a:rPr>
              <a:t> </a:t>
            </a:r>
            <a:r>
              <a:rPr sz="2800" b="1" spc="-5" dirty="0">
                <a:cs typeface="Arial MT"/>
              </a:rPr>
              <a:t>SAP</a:t>
            </a:r>
            <a:endParaRPr sz="2800" dirty="0">
              <a:cs typeface="Arial MT"/>
            </a:endParaRPr>
          </a:p>
          <a:p>
            <a:pPr marL="12700" marR="1163320">
              <a:lnSpc>
                <a:spcPct val="100000"/>
              </a:lnSpc>
              <a:spcBef>
                <a:spcPts val="280"/>
              </a:spcBef>
            </a:pPr>
            <a:r>
              <a:rPr lang="en-US" sz="3200" b="1" spc="-5" dirty="0">
                <a:solidFill>
                  <a:srgbClr val="EFAB00"/>
                </a:solidFill>
                <a:cs typeface="Arial"/>
              </a:rPr>
              <a:t>1.2- </a:t>
            </a:r>
            <a:r>
              <a:rPr sz="3200" b="1" spc="-5" dirty="0">
                <a:solidFill>
                  <a:srgbClr val="EFAB00"/>
                </a:solidFill>
                <a:cs typeface="Arial"/>
              </a:rPr>
              <a:t>Challenges </a:t>
            </a:r>
            <a:r>
              <a:rPr sz="3200" b="1" dirty="0">
                <a:solidFill>
                  <a:srgbClr val="EFAB00"/>
                </a:solidFill>
                <a:cs typeface="Arial"/>
              </a:rPr>
              <a:t>and </a:t>
            </a:r>
            <a:r>
              <a:rPr sz="3200" b="1" spc="-5" dirty="0">
                <a:solidFill>
                  <a:srgbClr val="EFAB00"/>
                </a:solidFill>
                <a:cs typeface="Arial"/>
              </a:rPr>
              <a:t>Opportunities </a:t>
            </a:r>
            <a:r>
              <a:rPr sz="3200" b="1" spc="-990" dirty="0">
                <a:solidFill>
                  <a:srgbClr val="EFAB00"/>
                </a:solidFill>
                <a:cs typeface="Arial"/>
              </a:rPr>
              <a:t> </a:t>
            </a:r>
            <a:r>
              <a:rPr sz="3200" b="1" spc="-20" dirty="0">
                <a:solidFill>
                  <a:srgbClr val="EFAB00"/>
                </a:solidFill>
                <a:cs typeface="Arial"/>
              </a:rPr>
              <a:t>Transforming</a:t>
            </a:r>
            <a:r>
              <a:rPr sz="3200" b="1" spc="-5" dirty="0">
                <a:solidFill>
                  <a:srgbClr val="EFAB00"/>
                </a:solidFill>
                <a:cs typeface="Arial"/>
              </a:rPr>
              <a:t> </a:t>
            </a:r>
            <a:r>
              <a:rPr sz="3200" b="1" dirty="0">
                <a:solidFill>
                  <a:srgbClr val="EFAB00"/>
                </a:solidFill>
                <a:cs typeface="Arial"/>
              </a:rPr>
              <a:t>to SAP</a:t>
            </a:r>
            <a:r>
              <a:rPr sz="3200" b="1" spc="-85" dirty="0">
                <a:solidFill>
                  <a:srgbClr val="EFAB00"/>
                </a:solidFill>
                <a:cs typeface="Arial"/>
              </a:rPr>
              <a:t> </a:t>
            </a:r>
            <a:r>
              <a:rPr lang="en-US" sz="3200" b="1" spc="-85" dirty="0">
                <a:solidFill>
                  <a:srgbClr val="EFAB00"/>
                </a:solidFill>
                <a:cs typeface="Arial"/>
              </a:rPr>
              <a:t>S</a:t>
            </a:r>
            <a:r>
              <a:rPr sz="3200" b="1" spc="-5" dirty="0">
                <a:solidFill>
                  <a:srgbClr val="EFAB00"/>
                </a:solidFill>
                <a:cs typeface="Arial"/>
              </a:rPr>
              <a:t>/4HANA</a:t>
            </a:r>
            <a:endParaRPr sz="3200" dirty="0">
              <a:cs typeface="Arial"/>
            </a:endParaRPr>
          </a:p>
        </p:txBody>
      </p:sp>
      <p:pic>
        <p:nvPicPr>
          <p:cNvPr id="7" name="Рисунок 4">
            <a:extLst>
              <a:ext uri="{FF2B5EF4-FFF2-40B4-BE49-F238E27FC236}">
                <a16:creationId xmlns:a16="http://schemas.microsoft.com/office/drawing/2014/main" id="{8B1E892F-E0DC-4711-9577-9349584F7033}"/>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0" y="0"/>
            <a:ext cx="12192000" cy="4527985"/>
          </a:xfrm>
          <a:prstGeom prst="rect">
            <a:avLst/>
          </a:prstGeom>
          <a:solidFill>
            <a:sysClr val="window" lastClr="FFFFFF"/>
          </a:solidFill>
          <a:effectLst>
            <a:softEdge rad="0"/>
          </a:effectLst>
        </p:spPr>
      </p:pic>
      <p:sp>
        <p:nvSpPr>
          <p:cNvPr id="8" name="Прямоугольник 53">
            <a:extLst>
              <a:ext uri="{FF2B5EF4-FFF2-40B4-BE49-F238E27FC236}">
                <a16:creationId xmlns:a16="http://schemas.microsoft.com/office/drawing/2014/main" id="{58B32DC2-318B-4F00-9414-45DC22588640}"/>
              </a:ext>
            </a:extLst>
          </p:cNvPr>
          <p:cNvSpPr/>
          <p:nvPr/>
        </p:nvSpPr>
        <p:spPr>
          <a:xfrm>
            <a:off x="-18354" y="-543536"/>
            <a:ext cx="12210354" cy="5071521"/>
          </a:xfrm>
          <a:prstGeom prst="rect">
            <a:avLst/>
          </a:prstGeom>
          <a:solidFill>
            <a:srgbClr val="45209D">
              <a:lumMod val="75000"/>
              <a:alpha val="5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6" name="Picture 5"/>
          <p:cNvPicPr>
            <a:picLocks noChangeAspect="1"/>
          </p:cNvPicPr>
          <p:nvPr/>
        </p:nvPicPr>
        <p:blipFill>
          <a:blip r:embed="rId3"/>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Custom 19">
      <a:dk1>
        <a:sysClr val="windowText" lastClr="000000"/>
      </a:dk1>
      <a:lt1>
        <a:sysClr val="window" lastClr="FFFFFF"/>
      </a:lt1>
      <a:dk2>
        <a:srgbClr val="240D58"/>
      </a:dk2>
      <a:lt2>
        <a:srgbClr val="EEECE1"/>
      </a:lt2>
      <a:accent1>
        <a:srgbClr val="45209D"/>
      </a:accent1>
      <a:accent2>
        <a:srgbClr val="45209D"/>
      </a:accent2>
      <a:accent3>
        <a:srgbClr val="34DFCB"/>
      </a:accent3>
      <a:accent4>
        <a:srgbClr val="791038"/>
      </a:accent4>
      <a:accent5>
        <a:srgbClr val="EF8F21"/>
      </a:accent5>
      <a:accent6>
        <a:srgbClr val="0090C4"/>
      </a:accent6>
      <a:hlink>
        <a:srgbClr val="0000FF"/>
      </a:hlink>
      <a:folHlink>
        <a:srgbClr val="800080"/>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lumMod val="60000"/>
            <a:lumOff val="40000"/>
          </a:schemeClr>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vert="horz" lIns="91440" tIns="45720" rIns="91440" bIns="45720" rtlCol="0" anchor="t">
        <a:noAutofit/>
      </a:bodyPr>
      <a:lstStyle>
        <a:defPPr algn="l">
          <a:defRPr sz="2200" dirty="0">
            <a:solidFill>
              <a:schemeClr val="tx1">
                <a:lumMod val="75000"/>
                <a:lumOff val="25000"/>
              </a:schemeClr>
            </a:solidFill>
            <a:effectLs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15378</TotalTime>
  <Words>2919</Words>
  <Application>Microsoft Office PowerPoint</Application>
  <PresentationFormat>Widescreen</PresentationFormat>
  <Paragraphs>712</Paragraphs>
  <Slides>63</Slides>
  <Notes>6</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63</vt:i4>
      </vt:variant>
    </vt:vector>
  </HeadingPairs>
  <TitlesOfParts>
    <vt:vector size="75" baseType="lpstr">
      <vt:lpstr>Arial</vt:lpstr>
      <vt:lpstr>Arial MT</vt:lpstr>
      <vt:lpstr>Calibri</vt:lpstr>
      <vt:lpstr>Calibri Light</vt:lpstr>
      <vt:lpstr>Cambria</vt:lpstr>
      <vt:lpstr>Segoe UI</vt:lpstr>
      <vt:lpstr>Times New Roman</vt:lpstr>
      <vt:lpstr>Trebuchet MS</vt:lpstr>
      <vt:lpstr>Verdana</vt:lpstr>
      <vt:lpstr>Wingdings</vt:lpstr>
      <vt:lpstr>Office Theme</vt:lpstr>
      <vt:lpstr>Тема Office</vt:lpstr>
      <vt:lpstr>PowerPoint Presentation</vt:lpstr>
      <vt:lpstr>PowerPoint Presentation</vt:lpstr>
      <vt:lpstr>PowerPoint Presentation</vt:lpstr>
      <vt:lpstr>PowerPoint Presentation</vt:lpstr>
      <vt:lpstr>The story behind SAP Signavio</vt:lpstr>
      <vt:lpstr>SAP Signavio Process Transformation Suite</vt:lpstr>
      <vt:lpstr>PowerPoint Presentation</vt:lpstr>
      <vt:lpstr>PowerPoint Presentation</vt:lpstr>
      <vt:lpstr>PowerPoint Presentation</vt:lpstr>
      <vt:lpstr>Challenges and opportunities transforming to SAP S/4HANA Change is Inevitable</vt:lpstr>
      <vt:lpstr>PowerPoint Presentation</vt:lpstr>
      <vt:lpstr>PowerPoint Presentation</vt:lpstr>
      <vt:lpstr>PowerPoint Presentation</vt:lpstr>
      <vt:lpstr>Challenges and opportunities transforming to SAP S/4HANA Irrespective of your transformation path, your business processes will change</vt:lpstr>
      <vt:lpstr>PowerPoint Presentation</vt:lpstr>
      <vt:lpstr>Challenges and opportunities transforming to SAP S/4HANA How do you ensure that your transformation adds value?</vt:lpstr>
      <vt:lpstr>PowerPoint Presentation</vt:lpstr>
      <vt:lpstr>PowerPoint Presentation</vt:lpstr>
      <vt:lpstr>How does an organization ensure that  change is manageable?</vt:lpstr>
      <vt:lpstr>How does an organization ensure that change is manageable?</vt:lpstr>
      <vt:lpstr>SAP S/4HANA transformations  are  business initiatives</vt:lpstr>
      <vt:lpstr>PowerPoint Presentation</vt:lpstr>
      <vt:lpstr>From strategy to execution: how to transform successfully Four dimensions to transform successfully</vt:lpstr>
      <vt:lpstr>From strategy to execution: how to transform successfully Business strategy</vt:lpstr>
      <vt:lpstr>From strategy to execution: how to transform successfully Processes</vt:lpstr>
      <vt:lpstr>From strategy to execution: how to transform successfully Processes</vt:lpstr>
      <vt:lpstr>From strategy to execution: how to transform successfully Processes</vt:lpstr>
      <vt:lpstr>From strategy to execution: how to transform successfully Connecting all four dimensions</vt:lpstr>
      <vt:lpstr>From strategy to Execution: how to transform successfully End-to-end business process transformation methodology</vt:lpstr>
      <vt:lpstr>From strategy to execution: how to transform successfully SAP Activate</vt:lpstr>
      <vt:lpstr>PowerPoint Presentation</vt:lpstr>
      <vt:lpstr>From strategy to execution: how to transform successfully End-to-end business process transformation methodology</vt:lpstr>
      <vt:lpstr>SAP Signavio Training support every step of your SAP S/4HANA transformation scenario…</vt:lpstr>
      <vt:lpstr>Process-driven and solution-driven transformations … and drive process excellence and continuous transformation</vt:lpstr>
      <vt:lpstr>Process-driven and solution-driven transformations The characteristics of the methodology differ depending on the transformation path</vt:lpstr>
      <vt:lpstr>Process-driven and solution-driven transformations Process-driven transformations (1)</vt:lpstr>
      <vt:lpstr>Process-driven and solution-driven transformations Process-driven transformations (2)</vt:lpstr>
      <vt:lpstr>Process-driven and solution-driven transformations Process-driven transformations (3)</vt:lpstr>
      <vt:lpstr>Process-driven and solution-driven transformations Process-driven transformations (4)</vt:lpstr>
      <vt:lpstr>Process-driven and solution-driven transformations Solution-driven transformations (1)</vt:lpstr>
      <vt:lpstr>Process-driven and solution-driven transformations Solution-driven transformations (2)</vt:lpstr>
      <vt:lpstr>Process-driven and solution-driven transformations Solution-driven transformations (3)</vt:lpstr>
      <vt:lpstr>Process-driven and solution-driven transformations Solution-driven transformations (4)</vt:lpstr>
      <vt:lpstr>PowerPoint Presentation</vt:lpstr>
      <vt:lpstr>How SAP Signavio Training drive SAP S/4HANA transformations End-to-end business process transformation methodology</vt:lpstr>
      <vt:lpstr>Continuously improve your processes</vt:lpstr>
      <vt:lpstr>SAP Signavio's: a process transformation suite for collaborative change</vt:lpstr>
      <vt:lpstr>Process analysis and mining</vt:lpstr>
      <vt:lpstr>How SAP Signavio Training drive SAP S/4HANA transformations SAP Signavio's Process Insights</vt:lpstr>
      <vt:lpstr>How SAP Signavio Training drive SAP S/4HANA transformations SAP Signavio's Process Intelligence</vt:lpstr>
      <vt:lpstr>How SAP Signavio Training drive SAP S/4HANA transformations Process and journey modeling</vt:lpstr>
      <vt:lpstr>How SAP Signavio Training drive SAP S/4HANA transformations SAP Signavio's Process Manager</vt:lpstr>
      <vt:lpstr>How SAP Signavio Training drive SAP S/4HANA transformations SAP Signavio's Journey Modeler</vt:lpstr>
      <vt:lpstr>Workflow and automation execution</vt:lpstr>
      <vt:lpstr>How SAP Signavio Training drive SAP S/4HANA transformations SAP Signavio's Process Governance</vt:lpstr>
      <vt:lpstr>How SAP Signavio Training drive SAP S/4HANA transformations SAP Build Process Automation</vt:lpstr>
      <vt:lpstr>How SAP Signavio Training drive SAP S/4HANA transformations SAP Signavio’s Process Collaboration Hub</vt:lpstr>
      <vt:lpstr>How SAP Signavio Training drive SAP S/4HANA transformations SAP Signavio's Process Explorer</vt:lpstr>
      <vt:lpstr>SAP Signavio's Process Transformation Suite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openSAP_signavio1_Week_1_All_Slides</dc:title>
  <dc:creator>openSAP</dc:creator>
  <cp:lastModifiedBy>Anubhav Oberoy</cp:lastModifiedBy>
  <cp:revision>119</cp:revision>
  <dcterms:created xsi:type="dcterms:W3CDTF">2023-07-13T11:57:21Z</dcterms:created>
  <dcterms:modified xsi:type="dcterms:W3CDTF">2023-08-17T14:50:38Z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2023-06-19T00:00:00Z</vt:filetime>
  </property>
  <property fmtid="{D5CDD505-2E9C-101B-9397-08002B2CF9AE}" pid="3" name="Creator">
    <vt:lpwstr>Microsoft® PowerPoint® for Microsoft 365</vt:lpwstr>
  </property>
  <property fmtid="{D5CDD505-2E9C-101B-9397-08002B2CF9AE}" pid="4" name="LastSaved">
    <vt:filetime>2023-07-13T00:00:00Z</vt:filetime>
  </property>
</Properties>
</file>